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微软雅黑" panose="020B0503020204020204" pitchFamily="34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charset="0"/>
      <p:regular r:id="rId42"/>
      <p:italic r:id="rId4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660"/>
  </p:normalViewPr>
  <p:slideViewPr>
    <p:cSldViewPr>
      <p:cViewPr varScale="1">
        <p:scale>
          <a:sx n="61" d="100"/>
          <a:sy n="61" d="100"/>
        </p:scale>
        <p:origin x="972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BF459-83C6-4DA0-AEA7-3D5CE2372B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D8983-B204-4208-B906-D9DFBD6C1E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38A019E-03AB-4F06-A2C6-85A2356E1C8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D949D86-C31C-40BC-8A62-FEA5AD3FBFE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5" Type="http://schemas.openxmlformats.org/officeDocument/2006/relationships/slideLayout" Target="../slideLayouts/slideLayout1.xml"/><Relationship Id="rId54" Type="http://schemas.openxmlformats.org/officeDocument/2006/relationships/image" Target="../media/image86.png"/><Relationship Id="rId53" Type="http://schemas.openxmlformats.org/officeDocument/2006/relationships/image" Target="../media/image85.png"/><Relationship Id="rId52" Type="http://schemas.openxmlformats.org/officeDocument/2006/relationships/image" Target="../media/image84.png"/><Relationship Id="rId51" Type="http://schemas.openxmlformats.org/officeDocument/2006/relationships/image" Target="../media/image83.png"/><Relationship Id="rId50" Type="http://schemas.openxmlformats.org/officeDocument/2006/relationships/image" Target="../media/image82.png"/><Relationship Id="rId5" Type="http://schemas.openxmlformats.org/officeDocument/2006/relationships/image" Target="../media/image37.png"/><Relationship Id="rId49" Type="http://schemas.openxmlformats.org/officeDocument/2006/relationships/image" Target="../media/image81.png"/><Relationship Id="rId48" Type="http://schemas.openxmlformats.org/officeDocument/2006/relationships/image" Target="../media/image80.png"/><Relationship Id="rId47" Type="http://schemas.openxmlformats.org/officeDocument/2006/relationships/image" Target="../media/image79.png"/><Relationship Id="rId46" Type="http://schemas.openxmlformats.org/officeDocument/2006/relationships/image" Target="../media/image78.png"/><Relationship Id="rId45" Type="http://schemas.openxmlformats.org/officeDocument/2006/relationships/image" Target="../media/image77.png"/><Relationship Id="rId44" Type="http://schemas.openxmlformats.org/officeDocument/2006/relationships/image" Target="../media/image76.png"/><Relationship Id="rId43" Type="http://schemas.openxmlformats.org/officeDocument/2006/relationships/image" Target="../media/image75.png"/><Relationship Id="rId42" Type="http://schemas.openxmlformats.org/officeDocument/2006/relationships/image" Target="../media/image74.png"/><Relationship Id="rId41" Type="http://schemas.openxmlformats.org/officeDocument/2006/relationships/image" Target="../media/image73.png"/><Relationship Id="rId40" Type="http://schemas.openxmlformats.org/officeDocument/2006/relationships/image" Target="../media/image72.png"/><Relationship Id="rId4" Type="http://schemas.openxmlformats.org/officeDocument/2006/relationships/image" Target="../media/image36.png"/><Relationship Id="rId39" Type="http://schemas.openxmlformats.org/officeDocument/2006/relationships/image" Target="../media/image71.png"/><Relationship Id="rId38" Type="http://schemas.openxmlformats.org/officeDocument/2006/relationships/image" Target="../media/image70.png"/><Relationship Id="rId37" Type="http://schemas.openxmlformats.org/officeDocument/2006/relationships/image" Target="../media/image69.png"/><Relationship Id="rId36" Type="http://schemas.openxmlformats.org/officeDocument/2006/relationships/image" Target="../media/image68.png"/><Relationship Id="rId35" Type="http://schemas.openxmlformats.org/officeDocument/2006/relationships/image" Target="../media/image67.png"/><Relationship Id="rId34" Type="http://schemas.openxmlformats.org/officeDocument/2006/relationships/image" Target="../media/image66.png"/><Relationship Id="rId33" Type="http://schemas.openxmlformats.org/officeDocument/2006/relationships/image" Target="../media/image65.png"/><Relationship Id="rId32" Type="http://schemas.openxmlformats.org/officeDocument/2006/relationships/image" Target="../media/image64.png"/><Relationship Id="rId31" Type="http://schemas.openxmlformats.org/officeDocument/2006/relationships/image" Target="../media/image63.png"/><Relationship Id="rId30" Type="http://schemas.openxmlformats.org/officeDocument/2006/relationships/image" Target="../media/image62.png"/><Relationship Id="rId3" Type="http://schemas.openxmlformats.org/officeDocument/2006/relationships/image" Target="../media/image35.png"/><Relationship Id="rId29" Type="http://schemas.openxmlformats.org/officeDocument/2006/relationships/image" Target="../media/image61.png"/><Relationship Id="rId28" Type="http://schemas.openxmlformats.org/officeDocument/2006/relationships/image" Target="../media/image60.png"/><Relationship Id="rId27" Type="http://schemas.openxmlformats.org/officeDocument/2006/relationships/image" Target="../media/image59.png"/><Relationship Id="rId26" Type="http://schemas.openxmlformats.org/officeDocument/2006/relationships/image" Target="../media/image58.png"/><Relationship Id="rId25" Type="http://schemas.openxmlformats.org/officeDocument/2006/relationships/image" Target="../media/image57.png"/><Relationship Id="rId24" Type="http://schemas.openxmlformats.org/officeDocument/2006/relationships/image" Target="../media/image56.png"/><Relationship Id="rId23" Type="http://schemas.openxmlformats.org/officeDocument/2006/relationships/image" Target="../media/image55.png"/><Relationship Id="rId22" Type="http://schemas.openxmlformats.org/officeDocument/2006/relationships/image" Target="../media/image54.png"/><Relationship Id="rId21" Type="http://schemas.openxmlformats.org/officeDocument/2006/relationships/image" Target="../media/image53.png"/><Relationship Id="rId20" Type="http://schemas.openxmlformats.org/officeDocument/2006/relationships/image" Target="../media/image52.png"/><Relationship Id="rId2" Type="http://schemas.openxmlformats.org/officeDocument/2006/relationships/image" Target="../media/image34.png"/><Relationship Id="rId19" Type="http://schemas.openxmlformats.org/officeDocument/2006/relationships/image" Target="../media/image51.png"/><Relationship Id="rId18" Type="http://schemas.openxmlformats.org/officeDocument/2006/relationships/image" Target="../media/image50.png"/><Relationship Id="rId17" Type="http://schemas.openxmlformats.org/officeDocument/2006/relationships/image" Target="../media/image49.png"/><Relationship Id="rId16" Type="http://schemas.openxmlformats.org/officeDocument/2006/relationships/image" Target="../media/image48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38213" y="1672574"/>
            <a:ext cx="5347499" cy="1864148"/>
            <a:chOff x="3538672" y="1672187"/>
            <a:chExt cx="5348195" cy="1863716"/>
          </a:xfrm>
        </p:grpSpPr>
        <p:sp>
          <p:nvSpPr>
            <p:cNvPr id="111" name="文本框 110"/>
            <p:cNvSpPr txBox="1"/>
            <p:nvPr/>
          </p:nvSpPr>
          <p:spPr>
            <a:xfrm>
              <a:off x="3538672" y="2498814"/>
              <a:ext cx="5348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rgbClr val="CA9E0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defTabSz="914400"/>
              <a:r>
                <a:rPr lang="en-US" altLang="zh-CN" sz="4000" b="0" dirty="0"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BUSINESS TEMPLATE</a:t>
              </a:r>
              <a:endParaRPr lang="zh-CN" altLang="en-US" sz="4000" b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168"/>
            <p:cNvSpPr/>
            <p:nvPr/>
          </p:nvSpPr>
          <p:spPr>
            <a:xfrm>
              <a:off x="4851937" y="3217877"/>
              <a:ext cx="2488126" cy="26821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4868942" y="3166571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rgbClr val="CA9E0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pPr defTabSz="914400"/>
              <a:r>
                <a:rPr lang="zh-CN" altLang="en-US" sz="1800" b="0" dirty="0">
                  <a:solidFill>
                    <a:prstClr val="whit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适用于总结宣传汇报类</a:t>
              </a:r>
              <a:endParaRPr lang="zh-CN" altLang="en-US" sz="1800" b="0" dirty="0">
                <a:solidFill>
                  <a:prstClr val="whit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8" name="组合 227"/>
            <p:cNvGrpSpPr/>
            <p:nvPr/>
          </p:nvGrpSpPr>
          <p:grpSpPr>
            <a:xfrm>
              <a:off x="5877501" y="1672187"/>
              <a:ext cx="749928" cy="742675"/>
              <a:chOff x="5396660" y="1396475"/>
              <a:chExt cx="346208" cy="342859"/>
            </a:xfrm>
          </p:grpSpPr>
          <p:sp>
            <p:nvSpPr>
              <p:cNvPr id="199" name="Freeform 30"/>
              <p:cNvSpPr/>
              <p:nvPr/>
            </p:nvSpPr>
            <p:spPr bwMode="auto">
              <a:xfrm>
                <a:off x="5396660" y="1396475"/>
                <a:ext cx="184153" cy="342859"/>
              </a:xfrm>
              <a:custGeom>
                <a:avLst/>
                <a:gdLst>
                  <a:gd name="T0" fmla="*/ 0 w 275"/>
                  <a:gd name="T1" fmla="*/ 0 h 512"/>
                  <a:gd name="T2" fmla="*/ 0 w 275"/>
                  <a:gd name="T3" fmla="*/ 512 h 512"/>
                  <a:gd name="T4" fmla="*/ 275 w 275"/>
                  <a:gd name="T5" fmla="*/ 0 h 512"/>
                  <a:gd name="T6" fmla="*/ 0 w 275"/>
                  <a:gd name="T7" fmla="*/ 0 h 512"/>
                  <a:gd name="T8" fmla="*/ 0 w 275"/>
                  <a:gd name="T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512">
                    <a:moveTo>
                      <a:pt x="0" y="0"/>
                    </a:moveTo>
                    <a:lnTo>
                      <a:pt x="0" y="512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0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31"/>
              <p:cNvSpPr/>
              <p:nvPr/>
            </p:nvSpPr>
            <p:spPr bwMode="auto">
              <a:xfrm>
                <a:off x="5477688" y="1420582"/>
                <a:ext cx="265180" cy="318752"/>
              </a:xfrm>
              <a:custGeom>
                <a:avLst/>
                <a:gdLst>
                  <a:gd name="T0" fmla="*/ 233 w 396"/>
                  <a:gd name="T1" fmla="*/ 0 h 476"/>
                  <a:gd name="T2" fmla="*/ 154 w 396"/>
                  <a:gd name="T3" fmla="*/ 139 h 476"/>
                  <a:gd name="T4" fmla="*/ 218 w 396"/>
                  <a:gd name="T5" fmla="*/ 225 h 476"/>
                  <a:gd name="T6" fmla="*/ 90 w 396"/>
                  <a:gd name="T7" fmla="*/ 263 h 476"/>
                  <a:gd name="T8" fmla="*/ 0 w 396"/>
                  <a:gd name="T9" fmla="*/ 424 h 476"/>
                  <a:gd name="T10" fmla="*/ 176 w 396"/>
                  <a:gd name="T11" fmla="*/ 362 h 476"/>
                  <a:gd name="T12" fmla="*/ 256 w 396"/>
                  <a:gd name="T13" fmla="*/ 476 h 476"/>
                  <a:gd name="T14" fmla="*/ 242 w 396"/>
                  <a:gd name="T15" fmla="*/ 340 h 476"/>
                  <a:gd name="T16" fmla="*/ 396 w 396"/>
                  <a:gd name="T17" fmla="*/ 287 h 476"/>
                  <a:gd name="T18" fmla="*/ 233 w 396"/>
                  <a:gd name="T19" fmla="*/ 0 h 476"/>
                  <a:gd name="T20" fmla="*/ 233 w 396"/>
                  <a:gd name="T2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6" h="476">
                    <a:moveTo>
                      <a:pt x="233" y="0"/>
                    </a:moveTo>
                    <a:lnTo>
                      <a:pt x="154" y="139"/>
                    </a:lnTo>
                    <a:lnTo>
                      <a:pt x="218" y="225"/>
                    </a:lnTo>
                    <a:lnTo>
                      <a:pt x="90" y="263"/>
                    </a:lnTo>
                    <a:lnTo>
                      <a:pt x="0" y="424"/>
                    </a:lnTo>
                    <a:lnTo>
                      <a:pt x="176" y="362"/>
                    </a:lnTo>
                    <a:lnTo>
                      <a:pt x="256" y="476"/>
                    </a:lnTo>
                    <a:lnTo>
                      <a:pt x="242" y="340"/>
                    </a:lnTo>
                    <a:lnTo>
                      <a:pt x="396" y="287"/>
                    </a:lnTo>
                    <a:lnTo>
                      <a:pt x="233" y="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900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57"/>
              <p:cNvSpPr/>
              <p:nvPr/>
            </p:nvSpPr>
            <p:spPr bwMode="auto">
              <a:xfrm>
                <a:off x="5396660" y="1396475"/>
                <a:ext cx="184153" cy="342859"/>
              </a:xfrm>
              <a:custGeom>
                <a:avLst/>
                <a:gdLst>
                  <a:gd name="T0" fmla="*/ 0 w 275"/>
                  <a:gd name="T1" fmla="*/ 0 h 512"/>
                  <a:gd name="T2" fmla="*/ 0 w 275"/>
                  <a:gd name="T3" fmla="*/ 512 h 512"/>
                  <a:gd name="T4" fmla="*/ 275 w 275"/>
                  <a:gd name="T5" fmla="*/ 0 h 512"/>
                  <a:gd name="T6" fmla="*/ 0 w 275"/>
                  <a:gd name="T7" fmla="*/ 0 h 512"/>
                  <a:gd name="T8" fmla="*/ 0 w 275"/>
                  <a:gd name="T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512">
                    <a:moveTo>
                      <a:pt x="0" y="0"/>
                    </a:moveTo>
                    <a:lnTo>
                      <a:pt x="0" y="512"/>
                    </a:lnTo>
                    <a:lnTo>
                      <a:pt x="275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0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58"/>
              <p:cNvSpPr/>
              <p:nvPr/>
            </p:nvSpPr>
            <p:spPr bwMode="auto">
              <a:xfrm>
                <a:off x="5477688" y="1420582"/>
                <a:ext cx="265180" cy="318752"/>
              </a:xfrm>
              <a:custGeom>
                <a:avLst/>
                <a:gdLst>
                  <a:gd name="T0" fmla="*/ 233 w 396"/>
                  <a:gd name="T1" fmla="*/ 0 h 476"/>
                  <a:gd name="T2" fmla="*/ 154 w 396"/>
                  <a:gd name="T3" fmla="*/ 139 h 476"/>
                  <a:gd name="T4" fmla="*/ 218 w 396"/>
                  <a:gd name="T5" fmla="*/ 225 h 476"/>
                  <a:gd name="T6" fmla="*/ 90 w 396"/>
                  <a:gd name="T7" fmla="*/ 263 h 476"/>
                  <a:gd name="T8" fmla="*/ 0 w 396"/>
                  <a:gd name="T9" fmla="*/ 424 h 476"/>
                  <a:gd name="T10" fmla="*/ 176 w 396"/>
                  <a:gd name="T11" fmla="*/ 362 h 476"/>
                  <a:gd name="T12" fmla="*/ 256 w 396"/>
                  <a:gd name="T13" fmla="*/ 476 h 476"/>
                  <a:gd name="T14" fmla="*/ 242 w 396"/>
                  <a:gd name="T15" fmla="*/ 340 h 476"/>
                  <a:gd name="T16" fmla="*/ 396 w 396"/>
                  <a:gd name="T17" fmla="*/ 287 h 476"/>
                  <a:gd name="T18" fmla="*/ 233 w 396"/>
                  <a:gd name="T19" fmla="*/ 0 h 476"/>
                  <a:gd name="T20" fmla="*/ 233 w 396"/>
                  <a:gd name="T2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6" h="476">
                    <a:moveTo>
                      <a:pt x="233" y="0"/>
                    </a:moveTo>
                    <a:lnTo>
                      <a:pt x="154" y="139"/>
                    </a:lnTo>
                    <a:lnTo>
                      <a:pt x="218" y="225"/>
                    </a:lnTo>
                    <a:lnTo>
                      <a:pt x="90" y="263"/>
                    </a:lnTo>
                    <a:lnTo>
                      <a:pt x="0" y="424"/>
                    </a:lnTo>
                    <a:lnTo>
                      <a:pt x="176" y="362"/>
                    </a:lnTo>
                    <a:lnTo>
                      <a:pt x="256" y="476"/>
                    </a:lnTo>
                    <a:lnTo>
                      <a:pt x="242" y="340"/>
                    </a:lnTo>
                    <a:lnTo>
                      <a:pt x="396" y="287"/>
                    </a:lnTo>
                    <a:lnTo>
                      <a:pt x="233" y="0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rgbClr val="9006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4542815" y="4455328"/>
            <a:ext cx="3141272" cy="1732434"/>
            <a:chOff x="5008323" y="4578037"/>
            <a:chExt cx="3141681" cy="1732033"/>
          </a:xfrm>
        </p:grpSpPr>
        <p:sp>
          <p:nvSpPr>
            <p:cNvPr id="119" name="矩形 118"/>
            <p:cNvSpPr/>
            <p:nvPr/>
          </p:nvSpPr>
          <p:spPr>
            <a:xfrm>
              <a:off x="5008323" y="4578037"/>
              <a:ext cx="3141681" cy="173203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5200841" y="5545651"/>
              <a:ext cx="2492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</a:t>
              </a:r>
              <a:r>
                <a:rPr lang="zh-CN" altLang="en-US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5265565" y="4750641"/>
              <a:ext cx="315734" cy="499135"/>
            </a:xfrm>
            <a:custGeom>
              <a:avLst/>
              <a:gdLst/>
              <a:ahLst/>
              <a:cxnLst/>
              <a:rect l="l" t="t" r="r" b="b"/>
              <a:pathLst>
                <a:path w="315734" h="499135">
                  <a:moveTo>
                    <a:pt x="179280" y="269245"/>
                  </a:moveTo>
                  <a:lnTo>
                    <a:pt x="179280" y="434647"/>
                  </a:lnTo>
                  <a:lnTo>
                    <a:pt x="215561" y="429424"/>
                  </a:lnTo>
                  <a:cubicBezTo>
                    <a:pt x="257219" y="417592"/>
                    <a:pt x="280020" y="390971"/>
                    <a:pt x="283964" y="349559"/>
                  </a:cubicBezTo>
                  <a:cubicBezTo>
                    <a:pt x="286922" y="316036"/>
                    <a:pt x="263998" y="291756"/>
                    <a:pt x="215191" y="276720"/>
                  </a:cubicBezTo>
                  <a:close/>
                  <a:moveTo>
                    <a:pt x="143280" y="85383"/>
                  </a:moveTo>
                  <a:lnTo>
                    <a:pt x="113142" y="89629"/>
                  </a:lnTo>
                  <a:cubicBezTo>
                    <a:pt x="74196" y="100228"/>
                    <a:pt x="52257" y="123769"/>
                    <a:pt x="47327" y="160250"/>
                  </a:cubicBezTo>
                  <a:cubicBezTo>
                    <a:pt x="45355" y="189830"/>
                    <a:pt x="67417" y="212014"/>
                    <a:pt x="113512" y="226804"/>
                  </a:cubicBezTo>
                  <a:lnTo>
                    <a:pt x="143280" y="233585"/>
                  </a:lnTo>
                  <a:close/>
                  <a:moveTo>
                    <a:pt x="143280" y="0"/>
                  </a:moveTo>
                  <a:lnTo>
                    <a:pt x="179280" y="0"/>
                  </a:lnTo>
                  <a:lnTo>
                    <a:pt x="179280" y="58710"/>
                  </a:lnTo>
                  <a:lnTo>
                    <a:pt x="213219" y="63007"/>
                  </a:lnTo>
                  <a:cubicBezTo>
                    <a:pt x="263998" y="76565"/>
                    <a:pt x="294810" y="108979"/>
                    <a:pt x="305656" y="160250"/>
                  </a:cubicBezTo>
                  <a:lnTo>
                    <a:pt x="272132" y="170110"/>
                  </a:lnTo>
                  <a:cubicBezTo>
                    <a:pt x="264244" y="127713"/>
                    <a:pt x="240827" y="100844"/>
                    <a:pt x="201881" y="89506"/>
                  </a:cubicBezTo>
                  <a:lnTo>
                    <a:pt x="179280" y="86349"/>
                  </a:lnTo>
                  <a:lnTo>
                    <a:pt x="179280" y="241663"/>
                  </a:lnTo>
                  <a:lnTo>
                    <a:pt x="234541" y="253672"/>
                  </a:lnTo>
                  <a:cubicBezTo>
                    <a:pt x="291482" y="272899"/>
                    <a:pt x="318473" y="306176"/>
                    <a:pt x="315516" y="353503"/>
                  </a:cubicBezTo>
                  <a:cubicBezTo>
                    <a:pt x="310586" y="403789"/>
                    <a:pt x="281992" y="436326"/>
                    <a:pt x="229735" y="451116"/>
                  </a:cubicBezTo>
                  <a:lnTo>
                    <a:pt x="179280" y="458560"/>
                  </a:lnTo>
                  <a:lnTo>
                    <a:pt x="179280" y="499135"/>
                  </a:lnTo>
                  <a:lnTo>
                    <a:pt x="143280" y="499135"/>
                  </a:lnTo>
                  <a:lnTo>
                    <a:pt x="143280" y="457552"/>
                  </a:lnTo>
                  <a:lnTo>
                    <a:pt x="105747" y="454074"/>
                  </a:lnTo>
                  <a:cubicBezTo>
                    <a:pt x="49053" y="440270"/>
                    <a:pt x="13804" y="402803"/>
                    <a:pt x="0" y="341672"/>
                  </a:cubicBezTo>
                  <a:lnTo>
                    <a:pt x="33523" y="329840"/>
                  </a:lnTo>
                  <a:cubicBezTo>
                    <a:pt x="41411" y="383083"/>
                    <a:pt x="68526" y="416360"/>
                    <a:pt x="114867" y="429671"/>
                  </a:cubicBezTo>
                  <a:lnTo>
                    <a:pt x="143280" y="433256"/>
                  </a:lnTo>
                  <a:lnTo>
                    <a:pt x="143280" y="261426"/>
                  </a:lnTo>
                  <a:lnTo>
                    <a:pt x="94162" y="250098"/>
                  </a:lnTo>
                  <a:cubicBezTo>
                    <a:pt x="39932" y="231611"/>
                    <a:pt x="13804" y="201662"/>
                    <a:pt x="15776" y="160250"/>
                  </a:cubicBezTo>
                  <a:cubicBezTo>
                    <a:pt x="18734" y="109965"/>
                    <a:pt x="45725" y="77797"/>
                    <a:pt x="96750" y="63747"/>
                  </a:cubicBezTo>
                  <a:lnTo>
                    <a:pt x="143280" y="574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defTabSz="914400"/>
              <a:endParaRPr kumimoji="1"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15852" y="4455328"/>
            <a:ext cx="3141272" cy="1732434"/>
            <a:chOff x="1445752" y="4578037"/>
            <a:chExt cx="3141681" cy="1732033"/>
          </a:xfrm>
        </p:grpSpPr>
        <p:sp>
          <p:nvSpPr>
            <p:cNvPr id="124" name="矩形 123"/>
            <p:cNvSpPr/>
            <p:nvPr/>
          </p:nvSpPr>
          <p:spPr>
            <a:xfrm>
              <a:off x="1445752" y="4578037"/>
              <a:ext cx="3141681" cy="17320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1638270" y="5545652"/>
              <a:ext cx="2492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</a:t>
              </a:r>
              <a:r>
                <a:rPr lang="zh-CN" altLang="en-US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7" name="Freeform 5"/>
            <p:cNvSpPr>
              <a:spLocks noEditPoints="1"/>
            </p:cNvSpPr>
            <p:nvPr/>
          </p:nvSpPr>
          <p:spPr bwMode="auto">
            <a:xfrm>
              <a:off x="1646916" y="4705082"/>
              <a:ext cx="639084" cy="597296"/>
            </a:xfrm>
            <a:custGeom>
              <a:avLst/>
              <a:gdLst>
                <a:gd name="T0" fmla="*/ 139 w 282"/>
                <a:gd name="T1" fmla="*/ 50 h 265"/>
                <a:gd name="T2" fmla="*/ 162 w 282"/>
                <a:gd name="T3" fmla="*/ 76 h 265"/>
                <a:gd name="T4" fmla="*/ 176 w 282"/>
                <a:gd name="T5" fmla="*/ 125 h 265"/>
                <a:gd name="T6" fmla="*/ 140 w 282"/>
                <a:gd name="T7" fmla="*/ 89 h 265"/>
                <a:gd name="T8" fmla="*/ 213 w 282"/>
                <a:gd name="T9" fmla="*/ 185 h 265"/>
                <a:gd name="T10" fmla="*/ 148 w 282"/>
                <a:gd name="T11" fmla="*/ 223 h 265"/>
                <a:gd name="T12" fmla="*/ 198 w 282"/>
                <a:gd name="T13" fmla="*/ 230 h 265"/>
                <a:gd name="T14" fmla="*/ 225 w 282"/>
                <a:gd name="T15" fmla="*/ 194 h 265"/>
                <a:gd name="T16" fmla="*/ 211 w 282"/>
                <a:gd name="T17" fmla="*/ 239 h 265"/>
                <a:gd name="T18" fmla="*/ 57 w 282"/>
                <a:gd name="T19" fmla="*/ 203 h 265"/>
                <a:gd name="T20" fmla="*/ 39 w 282"/>
                <a:gd name="T21" fmla="*/ 172 h 265"/>
                <a:gd name="T22" fmla="*/ 139 w 282"/>
                <a:gd name="T23" fmla="*/ 39 h 265"/>
                <a:gd name="T24" fmla="*/ 170 w 282"/>
                <a:gd name="T25" fmla="*/ 22 h 265"/>
                <a:gd name="T26" fmla="*/ 215 w 282"/>
                <a:gd name="T27" fmla="*/ 36 h 265"/>
                <a:gd name="T28" fmla="*/ 224 w 282"/>
                <a:gd name="T29" fmla="*/ 181 h 265"/>
                <a:gd name="T30" fmla="*/ 225 w 282"/>
                <a:gd name="T31" fmla="*/ 194 h 265"/>
                <a:gd name="T32" fmla="*/ 72 w 282"/>
                <a:gd name="T33" fmla="*/ 130 h 265"/>
                <a:gd name="T34" fmla="*/ 42 w 282"/>
                <a:gd name="T35" fmla="*/ 164 h 265"/>
                <a:gd name="T36" fmla="*/ 66 w 282"/>
                <a:gd name="T37" fmla="*/ 154 h 265"/>
                <a:gd name="T38" fmla="*/ 87 w 282"/>
                <a:gd name="T39" fmla="*/ 184 h 265"/>
                <a:gd name="T40" fmla="*/ 79 w 282"/>
                <a:gd name="T41" fmla="*/ 146 h 265"/>
                <a:gd name="T42" fmla="*/ 73 w 282"/>
                <a:gd name="T43" fmla="*/ 158 h 265"/>
                <a:gd name="T44" fmla="*/ 65 w 282"/>
                <a:gd name="T45" fmla="*/ 204 h 265"/>
                <a:gd name="T46" fmla="*/ 110 w 282"/>
                <a:gd name="T47" fmla="*/ 196 h 265"/>
                <a:gd name="T48" fmla="*/ 82 w 282"/>
                <a:gd name="T49" fmla="*/ 190 h 265"/>
                <a:gd name="T50" fmla="*/ 168 w 282"/>
                <a:gd name="T51" fmla="*/ 33 h 265"/>
                <a:gd name="T52" fmla="*/ 171 w 282"/>
                <a:gd name="T53" fmla="*/ 73 h 265"/>
                <a:gd name="T54" fmla="*/ 216 w 282"/>
                <a:gd name="T55" fmla="*/ 82 h 265"/>
                <a:gd name="T56" fmla="*/ 133 w 282"/>
                <a:gd name="T57" fmla="*/ 43 h 265"/>
                <a:gd name="T58" fmla="*/ 102 w 282"/>
                <a:gd name="T59" fmla="*/ 77 h 265"/>
                <a:gd name="T60" fmla="*/ 133 w 282"/>
                <a:gd name="T61" fmla="*/ 43 h 265"/>
                <a:gd name="T62" fmla="*/ 215 w 282"/>
                <a:gd name="T63" fmla="*/ 176 h 265"/>
                <a:gd name="T64" fmla="*/ 181 w 282"/>
                <a:gd name="T65" fmla="*/ 183 h 265"/>
                <a:gd name="T66" fmla="*/ 100 w 282"/>
                <a:gd name="T67" fmla="*/ 87 h 265"/>
                <a:gd name="T68" fmla="*/ 66 w 282"/>
                <a:gd name="T69" fmla="*/ 94 h 265"/>
                <a:gd name="T70" fmla="*/ 220 w 282"/>
                <a:gd name="T71" fmla="*/ 98 h 265"/>
                <a:gd name="T72" fmla="*/ 220 w 282"/>
                <a:gd name="T73" fmla="*/ 172 h 265"/>
                <a:gd name="T74" fmla="*/ 220 w 282"/>
                <a:gd name="T75" fmla="*/ 98 h 265"/>
                <a:gd name="T76" fmla="*/ 107 w 282"/>
                <a:gd name="T77" fmla="*/ 184 h 265"/>
                <a:gd name="T78" fmla="*/ 107 w 282"/>
                <a:gd name="T79" fmla="*/ 86 h 265"/>
                <a:gd name="T80" fmla="*/ 174 w 282"/>
                <a:gd name="T81" fmla="*/ 86 h 265"/>
                <a:gd name="T82" fmla="*/ 174 w 282"/>
                <a:gd name="T83" fmla="*/ 184 h 265"/>
                <a:gd name="T84" fmla="*/ 142 w 282"/>
                <a:gd name="T85" fmla="*/ 220 h 265"/>
                <a:gd name="T86" fmla="*/ 119 w 282"/>
                <a:gd name="T87" fmla="*/ 194 h 265"/>
                <a:gd name="T88" fmla="*/ 215 w 282"/>
                <a:gd name="T89" fmla="*/ 94 h 265"/>
                <a:gd name="T90" fmla="*/ 181 w 282"/>
                <a:gd name="T91" fmla="*/ 87 h 265"/>
                <a:gd name="T92" fmla="*/ 215 w 282"/>
                <a:gd name="T93" fmla="*/ 9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2" h="265">
                  <a:moveTo>
                    <a:pt x="164" y="72"/>
                  </a:moveTo>
                  <a:cubicBezTo>
                    <a:pt x="156" y="63"/>
                    <a:pt x="149" y="56"/>
                    <a:pt x="142" y="50"/>
                  </a:cubicBezTo>
                  <a:cubicBezTo>
                    <a:pt x="141" y="49"/>
                    <a:pt x="140" y="49"/>
                    <a:pt x="139" y="50"/>
                  </a:cubicBezTo>
                  <a:cubicBezTo>
                    <a:pt x="132" y="56"/>
                    <a:pt x="124" y="63"/>
                    <a:pt x="117" y="72"/>
                  </a:cubicBezTo>
                  <a:cubicBezTo>
                    <a:pt x="116" y="73"/>
                    <a:pt x="117" y="76"/>
                    <a:pt x="119" y="76"/>
                  </a:cubicBezTo>
                  <a:cubicBezTo>
                    <a:pt x="133" y="75"/>
                    <a:pt x="148" y="75"/>
                    <a:pt x="162" y="76"/>
                  </a:cubicBezTo>
                  <a:cubicBezTo>
                    <a:pt x="164" y="76"/>
                    <a:pt x="165" y="74"/>
                    <a:pt x="164" y="72"/>
                  </a:cubicBezTo>
                  <a:close/>
                  <a:moveTo>
                    <a:pt x="140" y="89"/>
                  </a:moveTo>
                  <a:cubicBezTo>
                    <a:pt x="160" y="89"/>
                    <a:pt x="176" y="105"/>
                    <a:pt x="176" y="125"/>
                  </a:cubicBezTo>
                  <a:cubicBezTo>
                    <a:pt x="176" y="144"/>
                    <a:pt x="160" y="160"/>
                    <a:pt x="140" y="160"/>
                  </a:cubicBezTo>
                  <a:cubicBezTo>
                    <a:pt x="120" y="160"/>
                    <a:pt x="104" y="144"/>
                    <a:pt x="104" y="125"/>
                  </a:cubicBezTo>
                  <a:cubicBezTo>
                    <a:pt x="104" y="105"/>
                    <a:pt x="120" y="89"/>
                    <a:pt x="140" y="89"/>
                  </a:cubicBezTo>
                  <a:close/>
                  <a:moveTo>
                    <a:pt x="216" y="190"/>
                  </a:moveTo>
                  <a:cubicBezTo>
                    <a:pt x="216" y="189"/>
                    <a:pt x="216" y="188"/>
                    <a:pt x="216" y="187"/>
                  </a:cubicBezTo>
                  <a:cubicBezTo>
                    <a:pt x="216" y="185"/>
                    <a:pt x="214" y="184"/>
                    <a:pt x="213" y="185"/>
                  </a:cubicBezTo>
                  <a:cubicBezTo>
                    <a:pt x="203" y="188"/>
                    <a:pt x="191" y="190"/>
                    <a:pt x="178" y="192"/>
                  </a:cubicBezTo>
                  <a:cubicBezTo>
                    <a:pt x="175" y="192"/>
                    <a:pt x="173" y="194"/>
                    <a:pt x="171" y="196"/>
                  </a:cubicBezTo>
                  <a:cubicBezTo>
                    <a:pt x="163" y="207"/>
                    <a:pt x="155" y="215"/>
                    <a:pt x="148" y="223"/>
                  </a:cubicBezTo>
                  <a:cubicBezTo>
                    <a:pt x="146" y="224"/>
                    <a:pt x="147" y="225"/>
                    <a:pt x="148" y="226"/>
                  </a:cubicBezTo>
                  <a:cubicBezTo>
                    <a:pt x="167" y="239"/>
                    <a:pt x="185" y="241"/>
                    <a:pt x="197" y="235"/>
                  </a:cubicBezTo>
                  <a:cubicBezTo>
                    <a:pt x="199" y="234"/>
                    <a:pt x="199" y="232"/>
                    <a:pt x="198" y="230"/>
                  </a:cubicBezTo>
                  <a:cubicBezTo>
                    <a:pt x="186" y="216"/>
                    <a:pt x="195" y="194"/>
                    <a:pt x="214" y="192"/>
                  </a:cubicBezTo>
                  <a:cubicBezTo>
                    <a:pt x="215" y="192"/>
                    <a:pt x="216" y="191"/>
                    <a:pt x="216" y="190"/>
                  </a:cubicBezTo>
                  <a:close/>
                  <a:moveTo>
                    <a:pt x="225" y="194"/>
                  </a:moveTo>
                  <a:cubicBezTo>
                    <a:pt x="233" y="198"/>
                    <a:pt x="239" y="206"/>
                    <a:pt x="239" y="215"/>
                  </a:cubicBezTo>
                  <a:cubicBezTo>
                    <a:pt x="239" y="229"/>
                    <a:pt x="227" y="240"/>
                    <a:pt x="213" y="238"/>
                  </a:cubicBezTo>
                  <a:cubicBezTo>
                    <a:pt x="212" y="238"/>
                    <a:pt x="212" y="238"/>
                    <a:pt x="211" y="239"/>
                  </a:cubicBezTo>
                  <a:cubicBezTo>
                    <a:pt x="196" y="254"/>
                    <a:pt x="171" y="253"/>
                    <a:pt x="142" y="230"/>
                  </a:cubicBezTo>
                  <a:cubicBezTo>
                    <a:pt x="141" y="229"/>
                    <a:pt x="140" y="229"/>
                    <a:pt x="139" y="230"/>
                  </a:cubicBezTo>
                  <a:cubicBezTo>
                    <a:pt x="96" y="265"/>
                    <a:pt x="59" y="250"/>
                    <a:pt x="57" y="203"/>
                  </a:cubicBezTo>
                  <a:cubicBezTo>
                    <a:pt x="57" y="202"/>
                    <a:pt x="57" y="201"/>
                    <a:pt x="56" y="201"/>
                  </a:cubicBezTo>
                  <a:cubicBezTo>
                    <a:pt x="44" y="197"/>
                    <a:pt x="38" y="186"/>
                    <a:pt x="40" y="174"/>
                  </a:cubicBezTo>
                  <a:cubicBezTo>
                    <a:pt x="40" y="173"/>
                    <a:pt x="40" y="172"/>
                    <a:pt x="39" y="172"/>
                  </a:cubicBezTo>
                  <a:cubicBezTo>
                    <a:pt x="0" y="147"/>
                    <a:pt x="6" y="108"/>
                    <a:pt x="57" y="88"/>
                  </a:cubicBezTo>
                  <a:cubicBezTo>
                    <a:pt x="58" y="88"/>
                    <a:pt x="59" y="87"/>
                    <a:pt x="59" y="86"/>
                  </a:cubicBezTo>
                  <a:cubicBezTo>
                    <a:pt x="49" y="24"/>
                    <a:pt x="90" y="0"/>
                    <a:pt x="139" y="39"/>
                  </a:cubicBezTo>
                  <a:cubicBezTo>
                    <a:pt x="140" y="40"/>
                    <a:pt x="141" y="40"/>
                    <a:pt x="142" y="39"/>
                  </a:cubicBezTo>
                  <a:cubicBezTo>
                    <a:pt x="151" y="32"/>
                    <a:pt x="160" y="27"/>
                    <a:pt x="169" y="24"/>
                  </a:cubicBezTo>
                  <a:cubicBezTo>
                    <a:pt x="170" y="23"/>
                    <a:pt x="170" y="23"/>
                    <a:pt x="170" y="22"/>
                  </a:cubicBezTo>
                  <a:cubicBezTo>
                    <a:pt x="173" y="12"/>
                    <a:pt x="182" y="4"/>
                    <a:pt x="193" y="4"/>
                  </a:cubicBezTo>
                  <a:cubicBezTo>
                    <a:pt x="209" y="4"/>
                    <a:pt x="219" y="19"/>
                    <a:pt x="215" y="34"/>
                  </a:cubicBezTo>
                  <a:cubicBezTo>
                    <a:pt x="215" y="34"/>
                    <a:pt x="215" y="35"/>
                    <a:pt x="215" y="36"/>
                  </a:cubicBezTo>
                  <a:cubicBezTo>
                    <a:pt x="222" y="47"/>
                    <a:pt x="225" y="64"/>
                    <a:pt x="222" y="85"/>
                  </a:cubicBezTo>
                  <a:cubicBezTo>
                    <a:pt x="222" y="87"/>
                    <a:pt x="223" y="88"/>
                    <a:pt x="224" y="88"/>
                  </a:cubicBezTo>
                  <a:cubicBezTo>
                    <a:pt x="282" y="111"/>
                    <a:pt x="282" y="158"/>
                    <a:pt x="224" y="181"/>
                  </a:cubicBezTo>
                  <a:cubicBezTo>
                    <a:pt x="223" y="182"/>
                    <a:pt x="222" y="183"/>
                    <a:pt x="222" y="184"/>
                  </a:cubicBezTo>
                  <a:cubicBezTo>
                    <a:pt x="223" y="187"/>
                    <a:pt x="223" y="189"/>
                    <a:pt x="223" y="192"/>
                  </a:cubicBezTo>
                  <a:cubicBezTo>
                    <a:pt x="223" y="193"/>
                    <a:pt x="224" y="194"/>
                    <a:pt x="225" y="194"/>
                  </a:cubicBezTo>
                  <a:close/>
                  <a:moveTo>
                    <a:pt x="66" y="154"/>
                  </a:moveTo>
                  <a:cubicBezTo>
                    <a:pt x="68" y="149"/>
                    <a:pt x="70" y="144"/>
                    <a:pt x="72" y="139"/>
                  </a:cubicBezTo>
                  <a:cubicBezTo>
                    <a:pt x="73" y="136"/>
                    <a:pt x="73" y="133"/>
                    <a:pt x="72" y="130"/>
                  </a:cubicBezTo>
                  <a:cubicBezTo>
                    <a:pt x="67" y="118"/>
                    <a:pt x="63" y="107"/>
                    <a:pt x="61" y="97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21" y="113"/>
                    <a:pt x="16" y="143"/>
                    <a:pt x="42" y="164"/>
                  </a:cubicBezTo>
                  <a:cubicBezTo>
                    <a:pt x="43" y="165"/>
                    <a:pt x="44" y="165"/>
                    <a:pt x="45" y="164"/>
                  </a:cubicBezTo>
                  <a:cubicBezTo>
                    <a:pt x="50" y="159"/>
                    <a:pt x="56" y="156"/>
                    <a:pt x="63" y="156"/>
                  </a:cubicBezTo>
                  <a:cubicBezTo>
                    <a:pt x="64" y="156"/>
                    <a:pt x="66" y="155"/>
                    <a:pt x="66" y="154"/>
                  </a:cubicBezTo>
                  <a:close/>
                  <a:moveTo>
                    <a:pt x="73" y="158"/>
                  </a:moveTo>
                  <a:cubicBezTo>
                    <a:pt x="81" y="163"/>
                    <a:pt x="86" y="172"/>
                    <a:pt x="85" y="182"/>
                  </a:cubicBezTo>
                  <a:cubicBezTo>
                    <a:pt x="85" y="183"/>
                    <a:pt x="86" y="184"/>
                    <a:pt x="87" y="184"/>
                  </a:cubicBezTo>
                  <a:cubicBezTo>
                    <a:pt x="90" y="185"/>
                    <a:pt x="94" y="186"/>
                    <a:pt x="98" y="186"/>
                  </a:cubicBezTo>
                  <a:cubicBezTo>
                    <a:pt x="100" y="187"/>
                    <a:pt x="101" y="184"/>
                    <a:pt x="100" y="183"/>
                  </a:cubicBezTo>
                  <a:cubicBezTo>
                    <a:pt x="92" y="171"/>
                    <a:pt x="85" y="158"/>
                    <a:pt x="79" y="146"/>
                  </a:cubicBezTo>
                  <a:cubicBezTo>
                    <a:pt x="78" y="144"/>
                    <a:pt x="75" y="144"/>
                    <a:pt x="74" y="146"/>
                  </a:cubicBezTo>
                  <a:cubicBezTo>
                    <a:pt x="73" y="149"/>
                    <a:pt x="72" y="152"/>
                    <a:pt x="71" y="155"/>
                  </a:cubicBezTo>
                  <a:cubicBezTo>
                    <a:pt x="71" y="156"/>
                    <a:pt x="71" y="158"/>
                    <a:pt x="73" y="158"/>
                  </a:cubicBezTo>
                  <a:close/>
                  <a:moveTo>
                    <a:pt x="82" y="190"/>
                  </a:moveTo>
                  <a:cubicBezTo>
                    <a:pt x="79" y="196"/>
                    <a:pt x="74" y="200"/>
                    <a:pt x="67" y="201"/>
                  </a:cubicBezTo>
                  <a:cubicBezTo>
                    <a:pt x="66" y="202"/>
                    <a:pt x="65" y="203"/>
                    <a:pt x="65" y="204"/>
                  </a:cubicBezTo>
                  <a:cubicBezTo>
                    <a:pt x="70" y="238"/>
                    <a:pt x="99" y="249"/>
                    <a:pt x="133" y="226"/>
                  </a:cubicBezTo>
                  <a:cubicBezTo>
                    <a:pt x="134" y="225"/>
                    <a:pt x="134" y="224"/>
                    <a:pt x="133" y="223"/>
                  </a:cubicBezTo>
                  <a:cubicBezTo>
                    <a:pt x="126" y="215"/>
                    <a:pt x="118" y="207"/>
                    <a:pt x="110" y="196"/>
                  </a:cubicBezTo>
                  <a:cubicBezTo>
                    <a:pt x="108" y="194"/>
                    <a:pt x="105" y="192"/>
                    <a:pt x="102" y="192"/>
                  </a:cubicBezTo>
                  <a:cubicBezTo>
                    <a:pt x="96" y="191"/>
                    <a:pt x="90" y="190"/>
                    <a:pt x="85" y="189"/>
                  </a:cubicBezTo>
                  <a:cubicBezTo>
                    <a:pt x="84" y="189"/>
                    <a:pt x="83" y="189"/>
                    <a:pt x="82" y="190"/>
                  </a:cubicBezTo>
                  <a:close/>
                  <a:moveTo>
                    <a:pt x="206" y="46"/>
                  </a:moveTo>
                  <a:cubicBezTo>
                    <a:pt x="194" y="54"/>
                    <a:pt x="176" y="49"/>
                    <a:pt x="171" y="35"/>
                  </a:cubicBezTo>
                  <a:cubicBezTo>
                    <a:pt x="171" y="33"/>
                    <a:pt x="169" y="33"/>
                    <a:pt x="168" y="33"/>
                  </a:cubicBezTo>
                  <a:cubicBezTo>
                    <a:pt x="162" y="35"/>
                    <a:pt x="155" y="38"/>
                    <a:pt x="148" y="43"/>
                  </a:cubicBezTo>
                  <a:cubicBezTo>
                    <a:pt x="147" y="44"/>
                    <a:pt x="146" y="46"/>
                    <a:pt x="148" y="47"/>
                  </a:cubicBezTo>
                  <a:cubicBezTo>
                    <a:pt x="155" y="54"/>
                    <a:pt x="163" y="63"/>
                    <a:pt x="171" y="73"/>
                  </a:cubicBezTo>
                  <a:cubicBezTo>
                    <a:pt x="173" y="76"/>
                    <a:pt x="175" y="77"/>
                    <a:pt x="178" y="77"/>
                  </a:cubicBezTo>
                  <a:cubicBezTo>
                    <a:pt x="191" y="79"/>
                    <a:pt x="202" y="81"/>
                    <a:pt x="212" y="84"/>
                  </a:cubicBezTo>
                  <a:cubicBezTo>
                    <a:pt x="214" y="85"/>
                    <a:pt x="216" y="84"/>
                    <a:pt x="216" y="82"/>
                  </a:cubicBezTo>
                  <a:cubicBezTo>
                    <a:pt x="217" y="67"/>
                    <a:pt x="214" y="55"/>
                    <a:pt x="209" y="46"/>
                  </a:cubicBezTo>
                  <a:cubicBezTo>
                    <a:pt x="209" y="45"/>
                    <a:pt x="207" y="45"/>
                    <a:pt x="206" y="46"/>
                  </a:cubicBezTo>
                  <a:close/>
                  <a:moveTo>
                    <a:pt x="133" y="43"/>
                  </a:moveTo>
                  <a:cubicBezTo>
                    <a:pt x="94" y="17"/>
                    <a:pt x="62" y="35"/>
                    <a:pt x="65" y="82"/>
                  </a:cubicBezTo>
                  <a:cubicBezTo>
                    <a:pt x="65" y="84"/>
                    <a:pt x="66" y="85"/>
                    <a:pt x="68" y="85"/>
                  </a:cubicBezTo>
                  <a:cubicBezTo>
                    <a:pt x="78" y="81"/>
                    <a:pt x="90" y="79"/>
                    <a:pt x="102" y="77"/>
                  </a:cubicBezTo>
                  <a:cubicBezTo>
                    <a:pt x="105" y="77"/>
                    <a:pt x="108" y="76"/>
                    <a:pt x="110" y="73"/>
                  </a:cubicBezTo>
                  <a:cubicBezTo>
                    <a:pt x="118" y="63"/>
                    <a:pt x="125" y="54"/>
                    <a:pt x="133" y="47"/>
                  </a:cubicBezTo>
                  <a:cubicBezTo>
                    <a:pt x="134" y="46"/>
                    <a:pt x="134" y="44"/>
                    <a:pt x="133" y="43"/>
                  </a:cubicBezTo>
                  <a:close/>
                  <a:moveTo>
                    <a:pt x="183" y="186"/>
                  </a:moveTo>
                  <a:cubicBezTo>
                    <a:pt x="195" y="184"/>
                    <a:pt x="205" y="182"/>
                    <a:pt x="213" y="178"/>
                  </a:cubicBezTo>
                  <a:cubicBezTo>
                    <a:pt x="214" y="178"/>
                    <a:pt x="215" y="177"/>
                    <a:pt x="215" y="176"/>
                  </a:cubicBezTo>
                  <a:cubicBezTo>
                    <a:pt x="213" y="167"/>
                    <a:pt x="210" y="157"/>
                    <a:pt x="206" y="146"/>
                  </a:cubicBezTo>
                  <a:cubicBezTo>
                    <a:pt x="206" y="144"/>
                    <a:pt x="203" y="144"/>
                    <a:pt x="202" y="146"/>
                  </a:cubicBezTo>
                  <a:cubicBezTo>
                    <a:pt x="196" y="158"/>
                    <a:pt x="189" y="171"/>
                    <a:pt x="181" y="183"/>
                  </a:cubicBezTo>
                  <a:cubicBezTo>
                    <a:pt x="180" y="184"/>
                    <a:pt x="181" y="187"/>
                    <a:pt x="183" y="186"/>
                  </a:cubicBezTo>
                  <a:close/>
                  <a:moveTo>
                    <a:pt x="79" y="124"/>
                  </a:moveTo>
                  <a:cubicBezTo>
                    <a:pt x="85" y="111"/>
                    <a:pt x="92" y="99"/>
                    <a:pt x="100" y="87"/>
                  </a:cubicBezTo>
                  <a:cubicBezTo>
                    <a:pt x="101" y="85"/>
                    <a:pt x="100" y="83"/>
                    <a:pt x="98" y="83"/>
                  </a:cubicBezTo>
                  <a:cubicBezTo>
                    <a:pt x="86" y="85"/>
                    <a:pt x="76" y="88"/>
                    <a:pt x="68" y="91"/>
                  </a:cubicBezTo>
                  <a:cubicBezTo>
                    <a:pt x="67" y="91"/>
                    <a:pt x="66" y="92"/>
                    <a:pt x="66" y="94"/>
                  </a:cubicBezTo>
                  <a:cubicBezTo>
                    <a:pt x="68" y="103"/>
                    <a:pt x="70" y="113"/>
                    <a:pt x="74" y="123"/>
                  </a:cubicBezTo>
                  <a:cubicBezTo>
                    <a:pt x="75" y="125"/>
                    <a:pt x="78" y="126"/>
                    <a:pt x="79" y="124"/>
                  </a:cubicBezTo>
                  <a:close/>
                  <a:moveTo>
                    <a:pt x="220" y="98"/>
                  </a:moveTo>
                  <a:cubicBezTo>
                    <a:pt x="218" y="108"/>
                    <a:pt x="214" y="119"/>
                    <a:pt x="209" y="130"/>
                  </a:cubicBezTo>
                  <a:cubicBezTo>
                    <a:pt x="208" y="133"/>
                    <a:pt x="208" y="136"/>
                    <a:pt x="209" y="139"/>
                  </a:cubicBezTo>
                  <a:cubicBezTo>
                    <a:pt x="214" y="151"/>
                    <a:pt x="218" y="162"/>
                    <a:pt x="220" y="172"/>
                  </a:cubicBezTo>
                  <a:cubicBezTo>
                    <a:pt x="220" y="174"/>
                    <a:pt x="222" y="175"/>
                    <a:pt x="223" y="174"/>
                  </a:cubicBezTo>
                  <a:cubicBezTo>
                    <a:pt x="266" y="153"/>
                    <a:pt x="266" y="117"/>
                    <a:pt x="224" y="96"/>
                  </a:cubicBezTo>
                  <a:cubicBezTo>
                    <a:pt x="222" y="95"/>
                    <a:pt x="220" y="96"/>
                    <a:pt x="220" y="98"/>
                  </a:cubicBezTo>
                  <a:close/>
                  <a:moveTo>
                    <a:pt x="166" y="188"/>
                  </a:moveTo>
                  <a:cubicBezTo>
                    <a:pt x="149" y="190"/>
                    <a:pt x="132" y="190"/>
                    <a:pt x="115" y="188"/>
                  </a:cubicBezTo>
                  <a:cubicBezTo>
                    <a:pt x="111" y="188"/>
                    <a:pt x="109" y="187"/>
                    <a:pt x="107" y="184"/>
                  </a:cubicBezTo>
                  <a:cubicBezTo>
                    <a:pt x="97" y="170"/>
                    <a:pt x="88" y="155"/>
                    <a:pt x="81" y="139"/>
                  </a:cubicBezTo>
                  <a:cubicBezTo>
                    <a:pt x="80" y="136"/>
                    <a:pt x="80" y="133"/>
                    <a:pt x="81" y="130"/>
                  </a:cubicBezTo>
                  <a:cubicBezTo>
                    <a:pt x="88" y="115"/>
                    <a:pt x="97" y="99"/>
                    <a:pt x="107" y="86"/>
                  </a:cubicBezTo>
                  <a:cubicBezTo>
                    <a:pt x="109" y="83"/>
                    <a:pt x="111" y="81"/>
                    <a:pt x="115" y="81"/>
                  </a:cubicBezTo>
                  <a:cubicBezTo>
                    <a:pt x="132" y="79"/>
                    <a:pt x="149" y="79"/>
                    <a:pt x="166" y="81"/>
                  </a:cubicBezTo>
                  <a:cubicBezTo>
                    <a:pt x="169" y="81"/>
                    <a:pt x="172" y="83"/>
                    <a:pt x="174" y="86"/>
                  </a:cubicBezTo>
                  <a:cubicBezTo>
                    <a:pt x="184" y="99"/>
                    <a:pt x="193" y="115"/>
                    <a:pt x="200" y="130"/>
                  </a:cubicBezTo>
                  <a:cubicBezTo>
                    <a:pt x="201" y="133"/>
                    <a:pt x="201" y="136"/>
                    <a:pt x="200" y="139"/>
                  </a:cubicBezTo>
                  <a:cubicBezTo>
                    <a:pt x="193" y="155"/>
                    <a:pt x="184" y="170"/>
                    <a:pt x="174" y="184"/>
                  </a:cubicBezTo>
                  <a:cubicBezTo>
                    <a:pt x="172" y="187"/>
                    <a:pt x="169" y="188"/>
                    <a:pt x="166" y="188"/>
                  </a:cubicBezTo>
                  <a:close/>
                  <a:moveTo>
                    <a:pt x="164" y="198"/>
                  </a:moveTo>
                  <a:cubicBezTo>
                    <a:pt x="156" y="206"/>
                    <a:pt x="149" y="214"/>
                    <a:pt x="142" y="220"/>
                  </a:cubicBezTo>
                  <a:cubicBezTo>
                    <a:pt x="141" y="220"/>
                    <a:pt x="140" y="220"/>
                    <a:pt x="139" y="220"/>
                  </a:cubicBezTo>
                  <a:cubicBezTo>
                    <a:pt x="132" y="214"/>
                    <a:pt x="125" y="206"/>
                    <a:pt x="117" y="197"/>
                  </a:cubicBezTo>
                  <a:cubicBezTo>
                    <a:pt x="116" y="196"/>
                    <a:pt x="117" y="193"/>
                    <a:pt x="119" y="194"/>
                  </a:cubicBezTo>
                  <a:cubicBezTo>
                    <a:pt x="133" y="195"/>
                    <a:pt x="148" y="195"/>
                    <a:pt x="162" y="194"/>
                  </a:cubicBezTo>
                  <a:cubicBezTo>
                    <a:pt x="164" y="194"/>
                    <a:pt x="165" y="196"/>
                    <a:pt x="164" y="198"/>
                  </a:cubicBezTo>
                  <a:close/>
                  <a:moveTo>
                    <a:pt x="215" y="94"/>
                  </a:moveTo>
                  <a:cubicBezTo>
                    <a:pt x="213" y="103"/>
                    <a:pt x="210" y="113"/>
                    <a:pt x="206" y="123"/>
                  </a:cubicBezTo>
                  <a:cubicBezTo>
                    <a:pt x="206" y="125"/>
                    <a:pt x="203" y="125"/>
                    <a:pt x="202" y="124"/>
                  </a:cubicBezTo>
                  <a:cubicBezTo>
                    <a:pt x="196" y="111"/>
                    <a:pt x="189" y="99"/>
                    <a:pt x="181" y="87"/>
                  </a:cubicBezTo>
                  <a:cubicBezTo>
                    <a:pt x="180" y="85"/>
                    <a:pt x="181" y="83"/>
                    <a:pt x="183" y="83"/>
                  </a:cubicBezTo>
                  <a:cubicBezTo>
                    <a:pt x="194" y="85"/>
                    <a:pt x="204" y="88"/>
                    <a:pt x="213" y="91"/>
                  </a:cubicBezTo>
                  <a:cubicBezTo>
                    <a:pt x="214" y="91"/>
                    <a:pt x="215" y="93"/>
                    <a:pt x="215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8569780" y="4455328"/>
            <a:ext cx="3141272" cy="1732434"/>
            <a:chOff x="8570894" y="4578037"/>
            <a:chExt cx="3141681" cy="1732033"/>
          </a:xfrm>
        </p:grpSpPr>
        <p:sp>
          <p:nvSpPr>
            <p:cNvPr id="129" name="矩形 128"/>
            <p:cNvSpPr/>
            <p:nvPr/>
          </p:nvSpPr>
          <p:spPr>
            <a:xfrm>
              <a:off x="8570894" y="4578037"/>
              <a:ext cx="3141681" cy="17320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8763412" y="5545650"/>
              <a:ext cx="2492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</a:t>
              </a:r>
              <a:r>
                <a:rPr lang="zh-CN" altLang="en-US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文本</a:t>
              </a:r>
              <a:endParaRPr lang="zh-CN" altLang="en-US" sz="3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2" name="任意多边形 131"/>
            <p:cNvSpPr/>
            <p:nvPr/>
          </p:nvSpPr>
          <p:spPr>
            <a:xfrm>
              <a:off x="8803482" y="4798013"/>
              <a:ext cx="395287" cy="395287"/>
            </a:xfrm>
            <a:custGeom>
              <a:avLst/>
              <a:gdLst>
                <a:gd name="connsiteX0" fmla="*/ 326213 w 609600"/>
                <a:gd name="connsiteY0" fmla="*/ 324478 h 609600"/>
                <a:gd name="connsiteX1" fmla="*/ 362124 w 609600"/>
                <a:gd name="connsiteY1" fmla="*/ 331953 h 609600"/>
                <a:gd name="connsiteX2" fmla="*/ 430897 w 609600"/>
                <a:gd name="connsiteY2" fmla="*/ 404792 h 609600"/>
                <a:gd name="connsiteX3" fmla="*/ 362494 w 609600"/>
                <a:gd name="connsiteY3" fmla="*/ 484657 h 609600"/>
                <a:gd name="connsiteX4" fmla="*/ 326213 w 609600"/>
                <a:gd name="connsiteY4" fmla="*/ 489880 h 609600"/>
                <a:gd name="connsiteX5" fmla="*/ 290213 w 609600"/>
                <a:gd name="connsiteY5" fmla="*/ 140616 h 609600"/>
                <a:gd name="connsiteX6" fmla="*/ 290213 w 609600"/>
                <a:gd name="connsiteY6" fmla="*/ 288818 h 609600"/>
                <a:gd name="connsiteX7" fmla="*/ 260444 w 609600"/>
                <a:gd name="connsiteY7" fmla="*/ 282037 h 609600"/>
                <a:gd name="connsiteX8" fmla="*/ 194260 w 609600"/>
                <a:gd name="connsiteY8" fmla="*/ 215483 h 609600"/>
                <a:gd name="connsiteX9" fmla="*/ 260074 w 609600"/>
                <a:gd name="connsiteY9" fmla="*/ 144862 h 609600"/>
                <a:gd name="connsiteX10" fmla="*/ 290213 w 609600"/>
                <a:gd name="connsiteY10" fmla="*/ 55233 h 609600"/>
                <a:gd name="connsiteX11" fmla="*/ 290213 w 609600"/>
                <a:gd name="connsiteY11" fmla="*/ 112666 h 609600"/>
                <a:gd name="connsiteX12" fmla="*/ 243683 w 609600"/>
                <a:gd name="connsiteY12" fmla="*/ 118980 h 609600"/>
                <a:gd name="connsiteX13" fmla="*/ 162708 w 609600"/>
                <a:gd name="connsiteY13" fmla="*/ 215483 h 609600"/>
                <a:gd name="connsiteX14" fmla="*/ 241094 w 609600"/>
                <a:gd name="connsiteY14" fmla="*/ 305331 h 609600"/>
                <a:gd name="connsiteX15" fmla="*/ 290213 w 609600"/>
                <a:gd name="connsiteY15" fmla="*/ 316659 h 609600"/>
                <a:gd name="connsiteX16" fmla="*/ 290213 w 609600"/>
                <a:gd name="connsiteY16" fmla="*/ 488489 h 609600"/>
                <a:gd name="connsiteX17" fmla="*/ 261800 w 609600"/>
                <a:gd name="connsiteY17" fmla="*/ 484904 h 609600"/>
                <a:gd name="connsiteX18" fmla="*/ 180456 w 609600"/>
                <a:gd name="connsiteY18" fmla="*/ 385073 h 609600"/>
                <a:gd name="connsiteX19" fmla="*/ 146933 w 609600"/>
                <a:gd name="connsiteY19" fmla="*/ 396905 h 609600"/>
                <a:gd name="connsiteX20" fmla="*/ 252680 w 609600"/>
                <a:gd name="connsiteY20" fmla="*/ 509307 h 609600"/>
                <a:gd name="connsiteX21" fmla="*/ 290213 w 609600"/>
                <a:gd name="connsiteY21" fmla="*/ 512785 h 609600"/>
                <a:gd name="connsiteX22" fmla="*/ 290213 w 609600"/>
                <a:gd name="connsiteY22" fmla="*/ 554368 h 609600"/>
                <a:gd name="connsiteX23" fmla="*/ 326213 w 609600"/>
                <a:gd name="connsiteY23" fmla="*/ 554368 h 609600"/>
                <a:gd name="connsiteX24" fmla="*/ 326213 w 609600"/>
                <a:gd name="connsiteY24" fmla="*/ 513793 h 609600"/>
                <a:gd name="connsiteX25" fmla="*/ 376667 w 609600"/>
                <a:gd name="connsiteY25" fmla="*/ 506349 h 609600"/>
                <a:gd name="connsiteX26" fmla="*/ 462448 w 609600"/>
                <a:gd name="connsiteY26" fmla="*/ 408736 h 609600"/>
                <a:gd name="connsiteX27" fmla="*/ 381474 w 609600"/>
                <a:gd name="connsiteY27" fmla="*/ 308905 h 609600"/>
                <a:gd name="connsiteX28" fmla="*/ 326213 w 609600"/>
                <a:gd name="connsiteY28" fmla="*/ 296896 h 609600"/>
                <a:gd name="connsiteX29" fmla="*/ 326213 w 609600"/>
                <a:gd name="connsiteY29" fmla="*/ 141582 h 609600"/>
                <a:gd name="connsiteX30" fmla="*/ 348813 w 609600"/>
                <a:gd name="connsiteY30" fmla="*/ 144739 h 609600"/>
                <a:gd name="connsiteX31" fmla="*/ 419065 w 609600"/>
                <a:gd name="connsiteY31" fmla="*/ 225343 h 609600"/>
                <a:gd name="connsiteX32" fmla="*/ 452588 w 609600"/>
                <a:gd name="connsiteY32" fmla="*/ 215483 h 609600"/>
                <a:gd name="connsiteX33" fmla="*/ 360153 w 609600"/>
                <a:gd name="connsiteY33" fmla="*/ 118240 h 609600"/>
                <a:gd name="connsiteX34" fmla="*/ 326213 w 609600"/>
                <a:gd name="connsiteY34" fmla="*/ 113943 h 609600"/>
                <a:gd name="connsiteX35" fmla="*/ 326213 w 609600"/>
                <a:gd name="connsiteY35" fmla="*/ 55233 h 609600"/>
                <a:gd name="connsiteX36" fmla="*/ 304800 w 609600"/>
                <a:gd name="connsiteY36" fmla="*/ 0 h 609600"/>
                <a:gd name="connsiteX37" fmla="*/ 609600 w 609600"/>
                <a:gd name="connsiteY37" fmla="*/ 304800 h 609600"/>
                <a:gd name="connsiteX38" fmla="*/ 304800 w 609600"/>
                <a:gd name="connsiteY38" fmla="*/ 609600 h 609600"/>
                <a:gd name="connsiteX39" fmla="*/ 0 w 609600"/>
                <a:gd name="connsiteY39" fmla="*/ 304800 h 609600"/>
                <a:gd name="connsiteX40" fmla="*/ 304800 w 609600"/>
                <a:gd name="connsiteY40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9600" h="609600">
                  <a:moveTo>
                    <a:pt x="326213" y="324478"/>
                  </a:moveTo>
                  <a:lnTo>
                    <a:pt x="362124" y="331953"/>
                  </a:lnTo>
                  <a:cubicBezTo>
                    <a:pt x="410931" y="346989"/>
                    <a:pt x="433855" y="371269"/>
                    <a:pt x="430897" y="404792"/>
                  </a:cubicBezTo>
                  <a:cubicBezTo>
                    <a:pt x="426953" y="446204"/>
                    <a:pt x="404152" y="472825"/>
                    <a:pt x="362494" y="484657"/>
                  </a:cubicBezTo>
                  <a:lnTo>
                    <a:pt x="326213" y="489880"/>
                  </a:lnTo>
                  <a:close/>
                  <a:moveTo>
                    <a:pt x="290213" y="140616"/>
                  </a:moveTo>
                  <a:lnTo>
                    <a:pt x="290213" y="288818"/>
                  </a:lnTo>
                  <a:lnTo>
                    <a:pt x="260444" y="282037"/>
                  </a:lnTo>
                  <a:cubicBezTo>
                    <a:pt x="214349" y="267247"/>
                    <a:pt x="192288" y="245063"/>
                    <a:pt x="194260" y="215483"/>
                  </a:cubicBezTo>
                  <a:cubicBezTo>
                    <a:pt x="199190" y="179002"/>
                    <a:pt x="221128" y="155461"/>
                    <a:pt x="260074" y="144862"/>
                  </a:cubicBezTo>
                  <a:close/>
                  <a:moveTo>
                    <a:pt x="290213" y="55233"/>
                  </a:moveTo>
                  <a:lnTo>
                    <a:pt x="290213" y="112666"/>
                  </a:lnTo>
                  <a:lnTo>
                    <a:pt x="243683" y="118980"/>
                  </a:lnTo>
                  <a:cubicBezTo>
                    <a:pt x="192657" y="133030"/>
                    <a:pt x="165666" y="165198"/>
                    <a:pt x="162708" y="215483"/>
                  </a:cubicBezTo>
                  <a:cubicBezTo>
                    <a:pt x="160736" y="256895"/>
                    <a:pt x="186865" y="286844"/>
                    <a:pt x="241094" y="305331"/>
                  </a:cubicBezTo>
                  <a:lnTo>
                    <a:pt x="290213" y="316659"/>
                  </a:lnTo>
                  <a:lnTo>
                    <a:pt x="290213" y="488489"/>
                  </a:lnTo>
                  <a:lnTo>
                    <a:pt x="261800" y="484904"/>
                  </a:lnTo>
                  <a:cubicBezTo>
                    <a:pt x="215458" y="471593"/>
                    <a:pt x="188344" y="438316"/>
                    <a:pt x="180456" y="385073"/>
                  </a:cubicBezTo>
                  <a:lnTo>
                    <a:pt x="146933" y="396905"/>
                  </a:lnTo>
                  <a:cubicBezTo>
                    <a:pt x="160737" y="458036"/>
                    <a:pt x="195986" y="495503"/>
                    <a:pt x="252680" y="509307"/>
                  </a:cubicBezTo>
                  <a:lnTo>
                    <a:pt x="290213" y="512785"/>
                  </a:lnTo>
                  <a:lnTo>
                    <a:pt x="290213" y="554368"/>
                  </a:lnTo>
                  <a:lnTo>
                    <a:pt x="326213" y="554368"/>
                  </a:lnTo>
                  <a:lnTo>
                    <a:pt x="326213" y="513793"/>
                  </a:lnTo>
                  <a:lnTo>
                    <a:pt x="376667" y="506349"/>
                  </a:lnTo>
                  <a:cubicBezTo>
                    <a:pt x="428925" y="491559"/>
                    <a:pt x="457518" y="459022"/>
                    <a:pt x="462448" y="408736"/>
                  </a:cubicBezTo>
                  <a:cubicBezTo>
                    <a:pt x="465406" y="361409"/>
                    <a:pt x="438415" y="328132"/>
                    <a:pt x="381474" y="308905"/>
                  </a:cubicBezTo>
                  <a:lnTo>
                    <a:pt x="326213" y="296896"/>
                  </a:lnTo>
                  <a:lnTo>
                    <a:pt x="326213" y="141582"/>
                  </a:lnTo>
                  <a:lnTo>
                    <a:pt x="348813" y="144739"/>
                  </a:lnTo>
                  <a:cubicBezTo>
                    <a:pt x="387760" y="156077"/>
                    <a:pt x="411177" y="182946"/>
                    <a:pt x="419065" y="225343"/>
                  </a:cubicBezTo>
                  <a:lnTo>
                    <a:pt x="452588" y="215483"/>
                  </a:lnTo>
                  <a:cubicBezTo>
                    <a:pt x="441742" y="164212"/>
                    <a:pt x="410931" y="131798"/>
                    <a:pt x="360153" y="118240"/>
                  </a:cubicBezTo>
                  <a:lnTo>
                    <a:pt x="326213" y="113943"/>
                  </a:lnTo>
                  <a:lnTo>
                    <a:pt x="326213" y="55233"/>
                  </a:lnTo>
                  <a:close/>
                  <a:moveTo>
                    <a:pt x="304800" y="0"/>
                  </a:moveTo>
                  <a:cubicBezTo>
                    <a:pt x="473136" y="0"/>
                    <a:pt x="609600" y="136464"/>
                    <a:pt x="609600" y="304800"/>
                  </a:cubicBezTo>
                  <a:cubicBezTo>
                    <a:pt x="609600" y="473136"/>
                    <a:pt x="473136" y="609600"/>
                    <a:pt x="304800" y="609600"/>
                  </a:cubicBezTo>
                  <a:cubicBezTo>
                    <a:pt x="136464" y="609600"/>
                    <a:pt x="0" y="473136"/>
                    <a:pt x="0" y="304800"/>
                  </a:cubicBezTo>
                  <a:cubicBezTo>
                    <a:pt x="0" y="136464"/>
                    <a:pt x="136464" y="0"/>
                    <a:pt x="3048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任意多边形 132"/>
            <p:cNvSpPr/>
            <p:nvPr/>
          </p:nvSpPr>
          <p:spPr>
            <a:xfrm rot="20191287">
              <a:off x="9198769" y="4705082"/>
              <a:ext cx="157162" cy="157162"/>
            </a:xfrm>
            <a:custGeom>
              <a:avLst/>
              <a:gdLst>
                <a:gd name="connsiteX0" fmla="*/ 326213 w 609600"/>
                <a:gd name="connsiteY0" fmla="*/ 324478 h 609600"/>
                <a:gd name="connsiteX1" fmla="*/ 362124 w 609600"/>
                <a:gd name="connsiteY1" fmla="*/ 331953 h 609600"/>
                <a:gd name="connsiteX2" fmla="*/ 430897 w 609600"/>
                <a:gd name="connsiteY2" fmla="*/ 404792 h 609600"/>
                <a:gd name="connsiteX3" fmla="*/ 362494 w 609600"/>
                <a:gd name="connsiteY3" fmla="*/ 484657 h 609600"/>
                <a:gd name="connsiteX4" fmla="*/ 326213 w 609600"/>
                <a:gd name="connsiteY4" fmla="*/ 489880 h 609600"/>
                <a:gd name="connsiteX5" fmla="*/ 290213 w 609600"/>
                <a:gd name="connsiteY5" fmla="*/ 140616 h 609600"/>
                <a:gd name="connsiteX6" fmla="*/ 290213 w 609600"/>
                <a:gd name="connsiteY6" fmla="*/ 288818 h 609600"/>
                <a:gd name="connsiteX7" fmla="*/ 260444 w 609600"/>
                <a:gd name="connsiteY7" fmla="*/ 282037 h 609600"/>
                <a:gd name="connsiteX8" fmla="*/ 194260 w 609600"/>
                <a:gd name="connsiteY8" fmla="*/ 215483 h 609600"/>
                <a:gd name="connsiteX9" fmla="*/ 260074 w 609600"/>
                <a:gd name="connsiteY9" fmla="*/ 144862 h 609600"/>
                <a:gd name="connsiteX10" fmla="*/ 290213 w 609600"/>
                <a:gd name="connsiteY10" fmla="*/ 55233 h 609600"/>
                <a:gd name="connsiteX11" fmla="*/ 290213 w 609600"/>
                <a:gd name="connsiteY11" fmla="*/ 112666 h 609600"/>
                <a:gd name="connsiteX12" fmla="*/ 243683 w 609600"/>
                <a:gd name="connsiteY12" fmla="*/ 118980 h 609600"/>
                <a:gd name="connsiteX13" fmla="*/ 162708 w 609600"/>
                <a:gd name="connsiteY13" fmla="*/ 215483 h 609600"/>
                <a:gd name="connsiteX14" fmla="*/ 241094 w 609600"/>
                <a:gd name="connsiteY14" fmla="*/ 305331 h 609600"/>
                <a:gd name="connsiteX15" fmla="*/ 290213 w 609600"/>
                <a:gd name="connsiteY15" fmla="*/ 316659 h 609600"/>
                <a:gd name="connsiteX16" fmla="*/ 290213 w 609600"/>
                <a:gd name="connsiteY16" fmla="*/ 488489 h 609600"/>
                <a:gd name="connsiteX17" fmla="*/ 261800 w 609600"/>
                <a:gd name="connsiteY17" fmla="*/ 484904 h 609600"/>
                <a:gd name="connsiteX18" fmla="*/ 180456 w 609600"/>
                <a:gd name="connsiteY18" fmla="*/ 385073 h 609600"/>
                <a:gd name="connsiteX19" fmla="*/ 146933 w 609600"/>
                <a:gd name="connsiteY19" fmla="*/ 396905 h 609600"/>
                <a:gd name="connsiteX20" fmla="*/ 252680 w 609600"/>
                <a:gd name="connsiteY20" fmla="*/ 509307 h 609600"/>
                <a:gd name="connsiteX21" fmla="*/ 290213 w 609600"/>
                <a:gd name="connsiteY21" fmla="*/ 512785 h 609600"/>
                <a:gd name="connsiteX22" fmla="*/ 290213 w 609600"/>
                <a:gd name="connsiteY22" fmla="*/ 554368 h 609600"/>
                <a:gd name="connsiteX23" fmla="*/ 326213 w 609600"/>
                <a:gd name="connsiteY23" fmla="*/ 554368 h 609600"/>
                <a:gd name="connsiteX24" fmla="*/ 326213 w 609600"/>
                <a:gd name="connsiteY24" fmla="*/ 513793 h 609600"/>
                <a:gd name="connsiteX25" fmla="*/ 376667 w 609600"/>
                <a:gd name="connsiteY25" fmla="*/ 506349 h 609600"/>
                <a:gd name="connsiteX26" fmla="*/ 462448 w 609600"/>
                <a:gd name="connsiteY26" fmla="*/ 408736 h 609600"/>
                <a:gd name="connsiteX27" fmla="*/ 381474 w 609600"/>
                <a:gd name="connsiteY27" fmla="*/ 308905 h 609600"/>
                <a:gd name="connsiteX28" fmla="*/ 326213 w 609600"/>
                <a:gd name="connsiteY28" fmla="*/ 296896 h 609600"/>
                <a:gd name="connsiteX29" fmla="*/ 326213 w 609600"/>
                <a:gd name="connsiteY29" fmla="*/ 141582 h 609600"/>
                <a:gd name="connsiteX30" fmla="*/ 348813 w 609600"/>
                <a:gd name="connsiteY30" fmla="*/ 144739 h 609600"/>
                <a:gd name="connsiteX31" fmla="*/ 419065 w 609600"/>
                <a:gd name="connsiteY31" fmla="*/ 225343 h 609600"/>
                <a:gd name="connsiteX32" fmla="*/ 452588 w 609600"/>
                <a:gd name="connsiteY32" fmla="*/ 215483 h 609600"/>
                <a:gd name="connsiteX33" fmla="*/ 360153 w 609600"/>
                <a:gd name="connsiteY33" fmla="*/ 118240 h 609600"/>
                <a:gd name="connsiteX34" fmla="*/ 326213 w 609600"/>
                <a:gd name="connsiteY34" fmla="*/ 113943 h 609600"/>
                <a:gd name="connsiteX35" fmla="*/ 326213 w 609600"/>
                <a:gd name="connsiteY35" fmla="*/ 55233 h 609600"/>
                <a:gd name="connsiteX36" fmla="*/ 304800 w 609600"/>
                <a:gd name="connsiteY36" fmla="*/ 0 h 609600"/>
                <a:gd name="connsiteX37" fmla="*/ 609600 w 609600"/>
                <a:gd name="connsiteY37" fmla="*/ 304800 h 609600"/>
                <a:gd name="connsiteX38" fmla="*/ 304800 w 609600"/>
                <a:gd name="connsiteY38" fmla="*/ 609600 h 609600"/>
                <a:gd name="connsiteX39" fmla="*/ 0 w 609600"/>
                <a:gd name="connsiteY39" fmla="*/ 304800 h 609600"/>
                <a:gd name="connsiteX40" fmla="*/ 304800 w 609600"/>
                <a:gd name="connsiteY40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9600" h="609600">
                  <a:moveTo>
                    <a:pt x="326213" y="324478"/>
                  </a:moveTo>
                  <a:lnTo>
                    <a:pt x="362124" y="331953"/>
                  </a:lnTo>
                  <a:cubicBezTo>
                    <a:pt x="410931" y="346989"/>
                    <a:pt x="433855" y="371269"/>
                    <a:pt x="430897" y="404792"/>
                  </a:cubicBezTo>
                  <a:cubicBezTo>
                    <a:pt x="426953" y="446204"/>
                    <a:pt x="404152" y="472825"/>
                    <a:pt x="362494" y="484657"/>
                  </a:cubicBezTo>
                  <a:lnTo>
                    <a:pt x="326213" y="489880"/>
                  </a:lnTo>
                  <a:close/>
                  <a:moveTo>
                    <a:pt x="290213" y="140616"/>
                  </a:moveTo>
                  <a:lnTo>
                    <a:pt x="290213" y="288818"/>
                  </a:lnTo>
                  <a:lnTo>
                    <a:pt x="260444" y="282037"/>
                  </a:lnTo>
                  <a:cubicBezTo>
                    <a:pt x="214349" y="267247"/>
                    <a:pt x="192288" y="245063"/>
                    <a:pt x="194260" y="215483"/>
                  </a:cubicBezTo>
                  <a:cubicBezTo>
                    <a:pt x="199190" y="179002"/>
                    <a:pt x="221128" y="155461"/>
                    <a:pt x="260074" y="144862"/>
                  </a:cubicBezTo>
                  <a:close/>
                  <a:moveTo>
                    <a:pt x="290213" y="55233"/>
                  </a:moveTo>
                  <a:lnTo>
                    <a:pt x="290213" y="112666"/>
                  </a:lnTo>
                  <a:lnTo>
                    <a:pt x="243683" y="118980"/>
                  </a:lnTo>
                  <a:cubicBezTo>
                    <a:pt x="192657" y="133030"/>
                    <a:pt x="165666" y="165198"/>
                    <a:pt x="162708" y="215483"/>
                  </a:cubicBezTo>
                  <a:cubicBezTo>
                    <a:pt x="160736" y="256895"/>
                    <a:pt x="186865" y="286844"/>
                    <a:pt x="241094" y="305331"/>
                  </a:cubicBezTo>
                  <a:lnTo>
                    <a:pt x="290213" y="316659"/>
                  </a:lnTo>
                  <a:lnTo>
                    <a:pt x="290213" y="488489"/>
                  </a:lnTo>
                  <a:lnTo>
                    <a:pt x="261800" y="484904"/>
                  </a:lnTo>
                  <a:cubicBezTo>
                    <a:pt x="215458" y="471593"/>
                    <a:pt x="188344" y="438316"/>
                    <a:pt x="180456" y="385073"/>
                  </a:cubicBezTo>
                  <a:lnTo>
                    <a:pt x="146933" y="396905"/>
                  </a:lnTo>
                  <a:cubicBezTo>
                    <a:pt x="160737" y="458036"/>
                    <a:pt x="195986" y="495503"/>
                    <a:pt x="252680" y="509307"/>
                  </a:cubicBezTo>
                  <a:lnTo>
                    <a:pt x="290213" y="512785"/>
                  </a:lnTo>
                  <a:lnTo>
                    <a:pt x="290213" y="554368"/>
                  </a:lnTo>
                  <a:lnTo>
                    <a:pt x="326213" y="554368"/>
                  </a:lnTo>
                  <a:lnTo>
                    <a:pt x="326213" y="513793"/>
                  </a:lnTo>
                  <a:lnTo>
                    <a:pt x="376667" y="506349"/>
                  </a:lnTo>
                  <a:cubicBezTo>
                    <a:pt x="428925" y="491559"/>
                    <a:pt x="457518" y="459022"/>
                    <a:pt x="462448" y="408736"/>
                  </a:cubicBezTo>
                  <a:cubicBezTo>
                    <a:pt x="465406" y="361409"/>
                    <a:pt x="438415" y="328132"/>
                    <a:pt x="381474" y="308905"/>
                  </a:cubicBezTo>
                  <a:lnTo>
                    <a:pt x="326213" y="296896"/>
                  </a:lnTo>
                  <a:lnTo>
                    <a:pt x="326213" y="141582"/>
                  </a:lnTo>
                  <a:lnTo>
                    <a:pt x="348813" y="144739"/>
                  </a:lnTo>
                  <a:cubicBezTo>
                    <a:pt x="387760" y="156077"/>
                    <a:pt x="411177" y="182946"/>
                    <a:pt x="419065" y="225343"/>
                  </a:cubicBezTo>
                  <a:lnTo>
                    <a:pt x="452588" y="215483"/>
                  </a:lnTo>
                  <a:cubicBezTo>
                    <a:pt x="441742" y="164212"/>
                    <a:pt x="410931" y="131798"/>
                    <a:pt x="360153" y="118240"/>
                  </a:cubicBezTo>
                  <a:lnTo>
                    <a:pt x="326213" y="113943"/>
                  </a:lnTo>
                  <a:lnTo>
                    <a:pt x="326213" y="55233"/>
                  </a:lnTo>
                  <a:close/>
                  <a:moveTo>
                    <a:pt x="304800" y="0"/>
                  </a:moveTo>
                  <a:cubicBezTo>
                    <a:pt x="473136" y="0"/>
                    <a:pt x="609600" y="136464"/>
                    <a:pt x="609600" y="304800"/>
                  </a:cubicBezTo>
                  <a:cubicBezTo>
                    <a:pt x="609600" y="473136"/>
                    <a:pt x="473136" y="609600"/>
                    <a:pt x="304800" y="609600"/>
                  </a:cubicBezTo>
                  <a:cubicBezTo>
                    <a:pt x="136464" y="609600"/>
                    <a:pt x="0" y="473136"/>
                    <a:pt x="0" y="304800"/>
                  </a:cubicBezTo>
                  <a:cubicBezTo>
                    <a:pt x="0" y="136464"/>
                    <a:pt x="136464" y="0"/>
                    <a:pt x="3048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任意多边形 133"/>
            <p:cNvSpPr/>
            <p:nvPr/>
          </p:nvSpPr>
          <p:spPr>
            <a:xfrm rot="2072515">
              <a:off x="9241419" y="4896775"/>
              <a:ext cx="157162" cy="157162"/>
            </a:xfrm>
            <a:custGeom>
              <a:avLst/>
              <a:gdLst>
                <a:gd name="connsiteX0" fmla="*/ 326213 w 609600"/>
                <a:gd name="connsiteY0" fmla="*/ 324478 h 609600"/>
                <a:gd name="connsiteX1" fmla="*/ 362124 w 609600"/>
                <a:gd name="connsiteY1" fmla="*/ 331953 h 609600"/>
                <a:gd name="connsiteX2" fmla="*/ 430897 w 609600"/>
                <a:gd name="connsiteY2" fmla="*/ 404792 h 609600"/>
                <a:gd name="connsiteX3" fmla="*/ 362494 w 609600"/>
                <a:gd name="connsiteY3" fmla="*/ 484657 h 609600"/>
                <a:gd name="connsiteX4" fmla="*/ 326213 w 609600"/>
                <a:gd name="connsiteY4" fmla="*/ 489880 h 609600"/>
                <a:gd name="connsiteX5" fmla="*/ 290213 w 609600"/>
                <a:gd name="connsiteY5" fmla="*/ 140616 h 609600"/>
                <a:gd name="connsiteX6" fmla="*/ 290213 w 609600"/>
                <a:gd name="connsiteY6" fmla="*/ 288818 h 609600"/>
                <a:gd name="connsiteX7" fmla="*/ 260444 w 609600"/>
                <a:gd name="connsiteY7" fmla="*/ 282037 h 609600"/>
                <a:gd name="connsiteX8" fmla="*/ 194260 w 609600"/>
                <a:gd name="connsiteY8" fmla="*/ 215483 h 609600"/>
                <a:gd name="connsiteX9" fmla="*/ 260074 w 609600"/>
                <a:gd name="connsiteY9" fmla="*/ 144862 h 609600"/>
                <a:gd name="connsiteX10" fmla="*/ 290213 w 609600"/>
                <a:gd name="connsiteY10" fmla="*/ 55233 h 609600"/>
                <a:gd name="connsiteX11" fmla="*/ 290213 w 609600"/>
                <a:gd name="connsiteY11" fmla="*/ 112666 h 609600"/>
                <a:gd name="connsiteX12" fmla="*/ 243683 w 609600"/>
                <a:gd name="connsiteY12" fmla="*/ 118980 h 609600"/>
                <a:gd name="connsiteX13" fmla="*/ 162708 w 609600"/>
                <a:gd name="connsiteY13" fmla="*/ 215483 h 609600"/>
                <a:gd name="connsiteX14" fmla="*/ 241094 w 609600"/>
                <a:gd name="connsiteY14" fmla="*/ 305331 h 609600"/>
                <a:gd name="connsiteX15" fmla="*/ 290213 w 609600"/>
                <a:gd name="connsiteY15" fmla="*/ 316659 h 609600"/>
                <a:gd name="connsiteX16" fmla="*/ 290213 w 609600"/>
                <a:gd name="connsiteY16" fmla="*/ 488489 h 609600"/>
                <a:gd name="connsiteX17" fmla="*/ 261800 w 609600"/>
                <a:gd name="connsiteY17" fmla="*/ 484904 h 609600"/>
                <a:gd name="connsiteX18" fmla="*/ 180456 w 609600"/>
                <a:gd name="connsiteY18" fmla="*/ 385073 h 609600"/>
                <a:gd name="connsiteX19" fmla="*/ 146933 w 609600"/>
                <a:gd name="connsiteY19" fmla="*/ 396905 h 609600"/>
                <a:gd name="connsiteX20" fmla="*/ 252680 w 609600"/>
                <a:gd name="connsiteY20" fmla="*/ 509307 h 609600"/>
                <a:gd name="connsiteX21" fmla="*/ 290213 w 609600"/>
                <a:gd name="connsiteY21" fmla="*/ 512785 h 609600"/>
                <a:gd name="connsiteX22" fmla="*/ 290213 w 609600"/>
                <a:gd name="connsiteY22" fmla="*/ 554368 h 609600"/>
                <a:gd name="connsiteX23" fmla="*/ 326213 w 609600"/>
                <a:gd name="connsiteY23" fmla="*/ 554368 h 609600"/>
                <a:gd name="connsiteX24" fmla="*/ 326213 w 609600"/>
                <a:gd name="connsiteY24" fmla="*/ 513793 h 609600"/>
                <a:gd name="connsiteX25" fmla="*/ 376667 w 609600"/>
                <a:gd name="connsiteY25" fmla="*/ 506349 h 609600"/>
                <a:gd name="connsiteX26" fmla="*/ 462448 w 609600"/>
                <a:gd name="connsiteY26" fmla="*/ 408736 h 609600"/>
                <a:gd name="connsiteX27" fmla="*/ 381474 w 609600"/>
                <a:gd name="connsiteY27" fmla="*/ 308905 h 609600"/>
                <a:gd name="connsiteX28" fmla="*/ 326213 w 609600"/>
                <a:gd name="connsiteY28" fmla="*/ 296896 h 609600"/>
                <a:gd name="connsiteX29" fmla="*/ 326213 w 609600"/>
                <a:gd name="connsiteY29" fmla="*/ 141582 h 609600"/>
                <a:gd name="connsiteX30" fmla="*/ 348813 w 609600"/>
                <a:gd name="connsiteY30" fmla="*/ 144739 h 609600"/>
                <a:gd name="connsiteX31" fmla="*/ 419065 w 609600"/>
                <a:gd name="connsiteY31" fmla="*/ 225343 h 609600"/>
                <a:gd name="connsiteX32" fmla="*/ 452588 w 609600"/>
                <a:gd name="connsiteY32" fmla="*/ 215483 h 609600"/>
                <a:gd name="connsiteX33" fmla="*/ 360153 w 609600"/>
                <a:gd name="connsiteY33" fmla="*/ 118240 h 609600"/>
                <a:gd name="connsiteX34" fmla="*/ 326213 w 609600"/>
                <a:gd name="connsiteY34" fmla="*/ 113943 h 609600"/>
                <a:gd name="connsiteX35" fmla="*/ 326213 w 609600"/>
                <a:gd name="connsiteY35" fmla="*/ 55233 h 609600"/>
                <a:gd name="connsiteX36" fmla="*/ 304800 w 609600"/>
                <a:gd name="connsiteY36" fmla="*/ 0 h 609600"/>
                <a:gd name="connsiteX37" fmla="*/ 609600 w 609600"/>
                <a:gd name="connsiteY37" fmla="*/ 304800 h 609600"/>
                <a:gd name="connsiteX38" fmla="*/ 304800 w 609600"/>
                <a:gd name="connsiteY38" fmla="*/ 609600 h 609600"/>
                <a:gd name="connsiteX39" fmla="*/ 0 w 609600"/>
                <a:gd name="connsiteY39" fmla="*/ 304800 h 609600"/>
                <a:gd name="connsiteX40" fmla="*/ 304800 w 609600"/>
                <a:gd name="connsiteY40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9600" h="609600">
                  <a:moveTo>
                    <a:pt x="326213" y="324478"/>
                  </a:moveTo>
                  <a:lnTo>
                    <a:pt x="362124" y="331953"/>
                  </a:lnTo>
                  <a:cubicBezTo>
                    <a:pt x="410931" y="346989"/>
                    <a:pt x="433855" y="371269"/>
                    <a:pt x="430897" y="404792"/>
                  </a:cubicBezTo>
                  <a:cubicBezTo>
                    <a:pt x="426953" y="446204"/>
                    <a:pt x="404152" y="472825"/>
                    <a:pt x="362494" y="484657"/>
                  </a:cubicBezTo>
                  <a:lnTo>
                    <a:pt x="326213" y="489880"/>
                  </a:lnTo>
                  <a:close/>
                  <a:moveTo>
                    <a:pt x="290213" y="140616"/>
                  </a:moveTo>
                  <a:lnTo>
                    <a:pt x="290213" y="288818"/>
                  </a:lnTo>
                  <a:lnTo>
                    <a:pt x="260444" y="282037"/>
                  </a:lnTo>
                  <a:cubicBezTo>
                    <a:pt x="214349" y="267247"/>
                    <a:pt x="192288" y="245063"/>
                    <a:pt x="194260" y="215483"/>
                  </a:cubicBezTo>
                  <a:cubicBezTo>
                    <a:pt x="199190" y="179002"/>
                    <a:pt x="221128" y="155461"/>
                    <a:pt x="260074" y="144862"/>
                  </a:cubicBezTo>
                  <a:close/>
                  <a:moveTo>
                    <a:pt x="290213" y="55233"/>
                  </a:moveTo>
                  <a:lnTo>
                    <a:pt x="290213" y="112666"/>
                  </a:lnTo>
                  <a:lnTo>
                    <a:pt x="243683" y="118980"/>
                  </a:lnTo>
                  <a:cubicBezTo>
                    <a:pt x="192657" y="133030"/>
                    <a:pt x="165666" y="165198"/>
                    <a:pt x="162708" y="215483"/>
                  </a:cubicBezTo>
                  <a:cubicBezTo>
                    <a:pt x="160736" y="256895"/>
                    <a:pt x="186865" y="286844"/>
                    <a:pt x="241094" y="305331"/>
                  </a:cubicBezTo>
                  <a:lnTo>
                    <a:pt x="290213" y="316659"/>
                  </a:lnTo>
                  <a:lnTo>
                    <a:pt x="290213" y="488489"/>
                  </a:lnTo>
                  <a:lnTo>
                    <a:pt x="261800" y="484904"/>
                  </a:lnTo>
                  <a:cubicBezTo>
                    <a:pt x="215458" y="471593"/>
                    <a:pt x="188344" y="438316"/>
                    <a:pt x="180456" y="385073"/>
                  </a:cubicBezTo>
                  <a:lnTo>
                    <a:pt x="146933" y="396905"/>
                  </a:lnTo>
                  <a:cubicBezTo>
                    <a:pt x="160737" y="458036"/>
                    <a:pt x="195986" y="495503"/>
                    <a:pt x="252680" y="509307"/>
                  </a:cubicBezTo>
                  <a:lnTo>
                    <a:pt x="290213" y="512785"/>
                  </a:lnTo>
                  <a:lnTo>
                    <a:pt x="290213" y="554368"/>
                  </a:lnTo>
                  <a:lnTo>
                    <a:pt x="326213" y="554368"/>
                  </a:lnTo>
                  <a:lnTo>
                    <a:pt x="326213" y="513793"/>
                  </a:lnTo>
                  <a:lnTo>
                    <a:pt x="376667" y="506349"/>
                  </a:lnTo>
                  <a:cubicBezTo>
                    <a:pt x="428925" y="491559"/>
                    <a:pt x="457518" y="459022"/>
                    <a:pt x="462448" y="408736"/>
                  </a:cubicBezTo>
                  <a:cubicBezTo>
                    <a:pt x="465406" y="361409"/>
                    <a:pt x="438415" y="328132"/>
                    <a:pt x="381474" y="308905"/>
                  </a:cubicBezTo>
                  <a:lnTo>
                    <a:pt x="326213" y="296896"/>
                  </a:lnTo>
                  <a:lnTo>
                    <a:pt x="326213" y="141582"/>
                  </a:lnTo>
                  <a:lnTo>
                    <a:pt x="348813" y="144739"/>
                  </a:lnTo>
                  <a:cubicBezTo>
                    <a:pt x="387760" y="156077"/>
                    <a:pt x="411177" y="182946"/>
                    <a:pt x="419065" y="225343"/>
                  </a:cubicBezTo>
                  <a:lnTo>
                    <a:pt x="452588" y="215483"/>
                  </a:lnTo>
                  <a:cubicBezTo>
                    <a:pt x="441742" y="164212"/>
                    <a:pt x="410931" y="131798"/>
                    <a:pt x="360153" y="118240"/>
                  </a:cubicBezTo>
                  <a:lnTo>
                    <a:pt x="326213" y="113943"/>
                  </a:lnTo>
                  <a:lnTo>
                    <a:pt x="326213" y="55233"/>
                  </a:lnTo>
                  <a:close/>
                  <a:moveTo>
                    <a:pt x="304800" y="0"/>
                  </a:moveTo>
                  <a:cubicBezTo>
                    <a:pt x="473136" y="0"/>
                    <a:pt x="609600" y="136464"/>
                    <a:pt x="609600" y="304800"/>
                  </a:cubicBezTo>
                  <a:cubicBezTo>
                    <a:pt x="609600" y="473136"/>
                    <a:pt x="473136" y="609600"/>
                    <a:pt x="304800" y="609600"/>
                  </a:cubicBezTo>
                  <a:cubicBezTo>
                    <a:pt x="136464" y="609600"/>
                    <a:pt x="0" y="473136"/>
                    <a:pt x="0" y="304800"/>
                  </a:cubicBezTo>
                  <a:cubicBezTo>
                    <a:pt x="0" y="136464"/>
                    <a:pt x="136464" y="0"/>
                    <a:pt x="3048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99000" sy="99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2" name="文本框 151"/>
          <p:cNvSpPr txBox="1"/>
          <p:nvPr/>
        </p:nvSpPr>
        <p:spPr>
          <a:xfrm>
            <a:off x="448430" y="1194406"/>
            <a:ext cx="3208694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7705" y="1688872"/>
            <a:ext cx="10934297" cy="738835"/>
            <a:chOff x="757804" y="1688480"/>
            <a:chExt cx="10935720" cy="738664"/>
          </a:xfrm>
        </p:grpSpPr>
        <p:sp>
          <p:nvSpPr>
            <p:cNvPr id="151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1003868" y="1688480"/>
              <a:ext cx="106896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4" name="文本框 153"/>
          <p:cNvSpPr txBox="1"/>
          <p:nvPr/>
        </p:nvSpPr>
        <p:spPr>
          <a:xfrm>
            <a:off x="448430" y="3894979"/>
            <a:ext cx="3208694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57705" y="2528689"/>
            <a:ext cx="10934297" cy="738835"/>
            <a:chOff x="757804" y="2528104"/>
            <a:chExt cx="10935720" cy="738664"/>
          </a:xfrm>
        </p:grpSpPr>
        <p:sp>
          <p:nvSpPr>
            <p:cNvPr id="155" name="Freeform 177"/>
            <p:cNvSpPr>
              <a:spLocks noEditPoints="1"/>
            </p:cNvSpPr>
            <p:nvPr/>
          </p:nvSpPr>
          <p:spPr bwMode="auto">
            <a:xfrm>
              <a:off x="757804" y="265911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1003868" y="2528104"/>
              <a:ext cx="106896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7" y="1267117"/>
            <a:ext cx="2089178" cy="1285530"/>
          </a:xfrm>
          <a:prstGeom prst="rect">
            <a:avLst/>
          </a:prstGeom>
          <a:ln>
            <a:noFill/>
          </a:ln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13" y="1262856"/>
            <a:ext cx="5116238" cy="3051693"/>
          </a:xfrm>
          <a:prstGeom prst="rect">
            <a:avLst/>
          </a:prstGeom>
        </p:spPr>
      </p:pic>
      <p:grpSp>
        <p:nvGrpSpPr>
          <p:cNvPr id="119" name="组合 118"/>
          <p:cNvGrpSpPr/>
          <p:nvPr/>
        </p:nvGrpSpPr>
        <p:grpSpPr>
          <a:xfrm>
            <a:off x="546029" y="2584149"/>
            <a:ext cx="2273314" cy="1730402"/>
            <a:chOff x="444500" y="2840725"/>
            <a:chExt cx="2273610" cy="1730001"/>
          </a:xfrm>
        </p:grpSpPr>
        <p:sp>
          <p:nvSpPr>
            <p:cNvPr id="120" name="矩形 119"/>
            <p:cNvSpPr/>
            <p:nvPr/>
          </p:nvSpPr>
          <p:spPr>
            <a:xfrm>
              <a:off x="444500" y="2840725"/>
              <a:ext cx="2093439" cy="173000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文本框 120"/>
            <p:cNvSpPr txBox="1"/>
            <p:nvPr/>
          </p:nvSpPr>
          <p:spPr>
            <a:xfrm flipH="1">
              <a:off x="628139" y="3200054"/>
              <a:ext cx="20899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800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2705447" y="1262857"/>
            <a:ext cx="3889366" cy="1853042"/>
            <a:chOff x="2013649" y="1519739"/>
            <a:chExt cx="3889872" cy="1852613"/>
          </a:xfrm>
        </p:grpSpPr>
        <p:sp>
          <p:nvSpPr>
            <p:cNvPr id="123" name="矩形 122"/>
            <p:cNvSpPr/>
            <p:nvPr/>
          </p:nvSpPr>
          <p:spPr>
            <a:xfrm>
              <a:off x="2013649" y="1519739"/>
              <a:ext cx="3823612" cy="1852613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013649" y="1578284"/>
              <a:ext cx="3889872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2705447" y="3145711"/>
            <a:ext cx="3889366" cy="1168840"/>
            <a:chOff x="2013649" y="3402157"/>
            <a:chExt cx="3889872" cy="1168569"/>
          </a:xfrm>
        </p:grpSpPr>
        <p:sp>
          <p:nvSpPr>
            <p:cNvPr id="127" name="矩形 126"/>
            <p:cNvSpPr/>
            <p:nvPr/>
          </p:nvSpPr>
          <p:spPr>
            <a:xfrm>
              <a:off x="2013649" y="3402157"/>
              <a:ext cx="3823612" cy="116856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2013649" y="3489405"/>
              <a:ext cx="388987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5042" y="5456748"/>
            <a:ext cx="10934297" cy="738835"/>
            <a:chOff x="505108" y="5455485"/>
            <a:chExt cx="10935720" cy="738664"/>
          </a:xfrm>
        </p:grpSpPr>
        <p:sp>
          <p:nvSpPr>
            <p:cNvPr id="136" name="Freeform 177"/>
            <p:cNvSpPr>
              <a:spLocks noEditPoints="1"/>
            </p:cNvSpPr>
            <p:nvPr/>
          </p:nvSpPr>
          <p:spPr bwMode="auto">
            <a:xfrm>
              <a:off x="505108" y="5586498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751172" y="5455485"/>
              <a:ext cx="106896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5042" y="4910829"/>
            <a:ext cx="11812280" cy="307848"/>
            <a:chOff x="505108" y="4909692"/>
            <a:chExt cx="11813818" cy="307777"/>
          </a:xfrm>
        </p:grpSpPr>
        <p:sp>
          <p:nvSpPr>
            <p:cNvPr id="130" name="文本框 129"/>
            <p:cNvSpPr txBox="1"/>
            <p:nvPr/>
          </p:nvSpPr>
          <p:spPr>
            <a:xfrm>
              <a:off x="751172" y="4909692"/>
              <a:ext cx="11567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设计团队坚持精益求精、拒绝平庸的做事精神帮助您实现美观。</a:t>
              </a:r>
              <a:endParaRPr kumimoji="1" lang="en-US" altLang="zh-CN" sz="1400" dirty="0">
                <a:solidFill>
                  <a:srgbClr val="005FA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177"/>
            <p:cNvSpPr>
              <a:spLocks noEditPoints="1"/>
            </p:cNvSpPr>
            <p:nvPr/>
          </p:nvSpPr>
          <p:spPr bwMode="auto">
            <a:xfrm>
              <a:off x="505108" y="4943135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02943" y="1161482"/>
            <a:ext cx="10908108" cy="92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003601" y="2314076"/>
            <a:ext cx="3035161" cy="3769030"/>
            <a:chOff x="1003732" y="2313539"/>
            <a:chExt cx="3035556" cy="3768157"/>
          </a:xfrm>
        </p:grpSpPr>
        <p:grpSp>
          <p:nvGrpSpPr>
            <p:cNvPr id="120" name="组合 119"/>
            <p:cNvGrpSpPr/>
            <p:nvPr/>
          </p:nvGrpSpPr>
          <p:grpSpPr>
            <a:xfrm>
              <a:off x="1003732" y="4807985"/>
              <a:ext cx="3035556" cy="1273711"/>
              <a:chOff x="500586" y="5099006"/>
              <a:chExt cx="3276449" cy="1417040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500586" y="5099006"/>
                <a:ext cx="3276449" cy="1417040"/>
              </a:xfrm>
              <a:prstGeom prst="rect">
                <a:avLst/>
              </a:prstGeom>
              <a:solidFill>
                <a:srgbClr val="3677BC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500586" y="5111235"/>
                <a:ext cx="3276449" cy="1397000"/>
                <a:chOff x="502920" y="5222996"/>
                <a:chExt cx="3284220" cy="1397000"/>
              </a:xfrm>
            </p:grpSpPr>
            <p:cxnSp>
              <p:nvCxnSpPr>
                <p:cNvPr id="127" name="直接连接符 126"/>
                <p:cNvCxnSpPr/>
                <p:nvPr/>
              </p:nvCxnSpPr>
              <p:spPr>
                <a:xfrm>
                  <a:off x="502920" y="6619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3677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>
                <a:xfrm>
                  <a:off x="502920" y="5222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3677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矩形 120"/>
            <p:cNvSpPr/>
            <p:nvPr/>
          </p:nvSpPr>
          <p:spPr>
            <a:xfrm>
              <a:off x="1003732" y="2313539"/>
              <a:ext cx="3035556" cy="2260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240341" y="2557739"/>
              <a:ext cx="21740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kumimoji="1"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kumimoji="1"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kumimoji="1" lang="zh-CN" altLang="en-US" sz="4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kumimoji="1"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70"/>
            <p:cNvSpPr>
              <a:spLocks noEditPoints="1"/>
            </p:cNvSpPr>
            <p:nvPr/>
          </p:nvSpPr>
          <p:spPr bwMode="auto">
            <a:xfrm>
              <a:off x="2424331" y="3750016"/>
              <a:ext cx="1278579" cy="647615"/>
            </a:xfrm>
            <a:custGeom>
              <a:avLst/>
              <a:gdLst>
                <a:gd name="T0" fmla="*/ 137 w 147"/>
                <a:gd name="T1" fmla="*/ 22 h 73"/>
                <a:gd name="T2" fmla="*/ 134 w 147"/>
                <a:gd name="T3" fmla="*/ 30 h 73"/>
                <a:gd name="T4" fmla="*/ 121 w 147"/>
                <a:gd name="T5" fmla="*/ 41 h 73"/>
                <a:gd name="T6" fmla="*/ 109 w 147"/>
                <a:gd name="T7" fmla="*/ 30 h 73"/>
                <a:gd name="T8" fmla="*/ 107 w 147"/>
                <a:gd name="T9" fmla="*/ 22 h 73"/>
                <a:gd name="T10" fmla="*/ 110 w 147"/>
                <a:gd name="T11" fmla="*/ 9 h 73"/>
                <a:gd name="T12" fmla="*/ 36 w 147"/>
                <a:gd name="T13" fmla="*/ 35 h 73"/>
                <a:gd name="T14" fmla="*/ 25 w 147"/>
                <a:gd name="T15" fmla="*/ 44 h 73"/>
                <a:gd name="T16" fmla="*/ 13 w 147"/>
                <a:gd name="T17" fmla="*/ 10 h 73"/>
                <a:gd name="T18" fmla="*/ 36 w 147"/>
                <a:gd name="T19" fmla="*/ 35 h 73"/>
                <a:gd name="T20" fmla="*/ 76 w 147"/>
                <a:gd name="T21" fmla="*/ 51 h 73"/>
                <a:gd name="T22" fmla="*/ 69 w 147"/>
                <a:gd name="T23" fmla="*/ 67 h 73"/>
                <a:gd name="T24" fmla="*/ 72 w 147"/>
                <a:gd name="T25" fmla="*/ 47 h 73"/>
                <a:gd name="T26" fmla="*/ 73 w 147"/>
                <a:gd name="T27" fmla="*/ 6 h 73"/>
                <a:gd name="T28" fmla="*/ 88 w 147"/>
                <a:gd name="T29" fmla="*/ 10 h 73"/>
                <a:gd name="T30" fmla="*/ 74 w 147"/>
                <a:gd name="T31" fmla="*/ 2 h 73"/>
                <a:gd name="T32" fmla="*/ 56 w 147"/>
                <a:gd name="T33" fmla="*/ 20 h 73"/>
                <a:gd name="T34" fmla="*/ 56 w 147"/>
                <a:gd name="T35" fmla="*/ 27 h 73"/>
                <a:gd name="T36" fmla="*/ 73 w 147"/>
                <a:gd name="T37" fmla="*/ 45 h 73"/>
                <a:gd name="T38" fmla="*/ 83 w 147"/>
                <a:gd name="T39" fmla="*/ 40 h 73"/>
                <a:gd name="T40" fmla="*/ 92 w 147"/>
                <a:gd name="T41" fmla="*/ 22 h 73"/>
                <a:gd name="T42" fmla="*/ 91 w 147"/>
                <a:gd name="T43" fmla="*/ 20 h 73"/>
                <a:gd name="T44" fmla="*/ 62 w 147"/>
                <a:gd name="T45" fmla="*/ 18 h 73"/>
                <a:gd name="T46" fmla="*/ 77 w 147"/>
                <a:gd name="T47" fmla="*/ 19 h 73"/>
                <a:gd name="T48" fmla="*/ 79 w 147"/>
                <a:gd name="T49" fmla="*/ 19 h 73"/>
                <a:gd name="T50" fmla="*/ 85 w 147"/>
                <a:gd name="T51" fmla="*/ 18 h 73"/>
                <a:gd name="T52" fmla="*/ 88 w 147"/>
                <a:gd name="T53" fmla="*/ 23 h 73"/>
                <a:gd name="T54" fmla="*/ 86 w 147"/>
                <a:gd name="T55" fmla="*/ 28 h 73"/>
                <a:gd name="T56" fmla="*/ 74 w 147"/>
                <a:gd name="T57" fmla="*/ 42 h 73"/>
                <a:gd name="T58" fmla="*/ 61 w 147"/>
                <a:gd name="T59" fmla="*/ 28 h 73"/>
                <a:gd name="T60" fmla="*/ 59 w 147"/>
                <a:gd name="T61" fmla="*/ 23 h 73"/>
                <a:gd name="T62" fmla="*/ 52 w 147"/>
                <a:gd name="T63" fmla="*/ 46 h 73"/>
                <a:gd name="T64" fmla="*/ 43 w 147"/>
                <a:gd name="T65" fmla="*/ 73 h 73"/>
                <a:gd name="T66" fmla="*/ 104 w 147"/>
                <a:gd name="T67" fmla="*/ 73 h 73"/>
                <a:gd name="T68" fmla="*/ 96 w 147"/>
                <a:gd name="T69" fmla="*/ 45 h 73"/>
                <a:gd name="T70" fmla="*/ 86 w 147"/>
                <a:gd name="T71" fmla="*/ 45 h 73"/>
                <a:gd name="T72" fmla="*/ 99 w 147"/>
                <a:gd name="T73" fmla="*/ 58 h 73"/>
                <a:gd name="T74" fmla="*/ 48 w 147"/>
                <a:gd name="T75" fmla="*/ 59 h 73"/>
                <a:gd name="T76" fmla="*/ 61 w 147"/>
                <a:gd name="T77" fmla="*/ 45 h 73"/>
                <a:gd name="T78" fmla="*/ 36 w 147"/>
                <a:gd name="T79" fmla="*/ 45 h 73"/>
                <a:gd name="T80" fmla="*/ 1 w 147"/>
                <a:gd name="T81" fmla="*/ 65 h 73"/>
                <a:gd name="T82" fmla="*/ 32 w 147"/>
                <a:gd name="T83" fmla="*/ 59 h 73"/>
                <a:gd name="T84" fmla="*/ 34 w 147"/>
                <a:gd name="T85" fmla="*/ 23 h 73"/>
                <a:gd name="T86" fmla="*/ 16 w 147"/>
                <a:gd name="T87" fmla="*/ 32 h 73"/>
                <a:gd name="T88" fmla="*/ 35 w 147"/>
                <a:gd name="T89" fmla="*/ 31 h 73"/>
                <a:gd name="T90" fmla="*/ 125 w 147"/>
                <a:gd name="T91" fmla="*/ 43 h 73"/>
                <a:gd name="T92" fmla="*/ 125 w 147"/>
                <a:gd name="T93" fmla="*/ 56 h 73"/>
                <a:gd name="T94" fmla="*/ 146 w 147"/>
                <a:gd name="T95" fmla="*/ 64 h 73"/>
                <a:gd name="T96" fmla="*/ 104 w 147"/>
                <a:gd name="T97" fmla="*/ 43 h 73"/>
                <a:gd name="T98" fmla="*/ 121 w 147"/>
                <a:gd name="T99" fmla="*/ 46 h 73"/>
                <a:gd name="T100" fmla="*/ 125 w 147"/>
                <a:gd name="T101" fmla="*/ 43 h 73"/>
                <a:gd name="T102" fmla="*/ 113 w 147"/>
                <a:gd name="T103" fmla="*/ 19 h 73"/>
                <a:gd name="T104" fmla="*/ 110 w 147"/>
                <a:gd name="T105" fmla="*/ 24 h 73"/>
                <a:gd name="T106" fmla="*/ 110 w 147"/>
                <a:gd name="T107" fmla="*/ 27 h 73"/>
                <a:gd name="T108" fmla="*/ 112 w 147"/>
                <a:gd name="T109" fmla="*/ 29 h 73"/>
                <a:gd name="T110" fmla="*/ 121 w 147"/>
                <a:gd name="T111" fmla="*/ 38 h 73"/>
                <a:gd name="T112" fmla="*/ 132 w 147"/>
                <a:gd name="T113" fmla="*/ 29 h 73"/>
                <a:gd name="T114" fmla="*/ 134 w 147"/>
                <a:gd name="T115" fmla="*/ 27 h 73"/>
                <a:gd name="T116" fmla="*/ 134 w 147"/>
                <a:gd name="T117" fmla="*/ 24 h 73"/>
                <a:gd name="T118" fmla="*/ 131 w 147"/>
                <a:gd name="T119" fmla="*/ 1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" h="73">
                  <a:moveTo>
                    <a:pt x="136" y="22"/>
                  </a:moveTo>
                  <a:cubicBezTo>
                    <a:pt x="136" y="22"/>
                    <a:pt x="136" y="22"/>
                    <a:pt x="136" y="22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5"/>
                    <a:pt x="137" y="27"/>
                    <a:pt x="136" y="28"/>
                  </a:cubicBezTo>
                  <a:cubicBezTo>
                    <a:pt x="136" y="29"/>
                    <a:pt x="135" y="30"/>
                    <a:pt x="134" y="30"/>
                  </a:cubicBezTo>
                  <a:cubicBezTo>
                    <a:pt x="134" y="32"/>
                    <a:pt x="133" y="34"/>
                    <a:pt x="132" y="36"/>
                  </a:cubicBezTo>
                  <a:cubicBezTo>
                    <a:pt x="131" y="38"/>
                    <a:pt x="129" y="39"/>
                    <a:pt x="127" y="40"/>
                  </a:cubicBezTo>
                  <a:cubicBezTo>
                    <a:pt x="126" y="40"/>
                    <a:pt x="124" y="41"/>
                    <a:pt x="121" y="41"/>
                  </a:cubicBezTo>
                  <a:cubicBezTo>
                    <a:pt x="119" y="41"/>
                    <a:pt x="117" y="40"/>
                    <a:pt x="116" y="40"/>
                  </a:cubicBezTo>
                  <a:cubicBezTo>
                    <a:pt x="114" y="39"/>
                    <a:pt x="113" y="38"/>
                    <a:pt x="111" y="36"/>
                  </a:cubicBezTo>
                  <a:cubicBezTo>
                    <a:pt x="111" y="34"/>
                    <a:pt x="110" y="32"/>
                    <a:pt x="109" y="30"/>
                  </a:cubicBezTo>
                  <a:cubicBezTo>
                    <a:pt x="108" y="30"/>
                    <a:pt x="108" y="29"/>
                    <a:pt x="107" y="28"/>
                  </a:cubicBezTo>
                  <a:cubicBezTo>
                    <a:pt x="107" y="27"/>
                    <a:pt x="107" y="25"/>
                    <a:pt x="107" y="23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8" y="22"/>
                  </a:cubicBezTo>
                  <a:cubicBezTo>
                    <a:pt x="107" y="14"/>
                    <a:pt x="107" y="12"/>
                    <a:pt x="110" y="9"/>
                  </a:cubicBezTo>
                  <a:cubicBezTo>
                    <a:pt x="115" y="4"/>
                    <a:pt x="128" y="4"/>
                    <a:pt x="133" y="8"/>
                  </a:cubicBezTo>
                  <a:cubicBezTo>
                    <a:pt x="137" y="12"/>
                    <a:pt x="137" y="16"/>
                    <a:pt x="136" y="22"/>
                  </a:cubicBezTo>
                  <a:close/>
                  <a:moveTo>
                    <a:pt x="36" y="35"/>
                  </a:moveTo>
                  <a:cubicBezTo>
                    <a:pt x="34" y="39"/>
                    <a:pt x="31" y="42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19" y="43"/>
                    <a:pt x="15" y="39"/>
                    <a:pt x="14" y="35"/>
                  </a:cubicBezTo>
                  <a:cubicBezTo>
                    <a:pt x="13" y="35"/>
                    <a:pt x="10" y="35"/>
                    <a:pt x="9" y="35"/>
                  </a:cubicBezTo>
                  <a:cubicBezTo>
                    <a:pt x="7" y="26"/>
                    <a:pt x="9" y="13"/>
                    <a:pt x="13" y="10"/>
                  </a:cubicBezTo>
                  <a:cubicBezTo>
                    <a:pt x="18" y="6"/>
                    <a:pt x="31" y="6"/>
                    <a:pt x="36" y="10"/>
                  </a:cubicBezTo>
                  <a:cubicBezTo>
                    <a:pt x="40" y="13"/>
                    <a:pt x="43" y="27"/>
                    <a:pt x="41" y="34"/>
                  </a:cubicBezTo>
                  <a:cubicBezTo>
                    <a:pt x="41" y="35"/>
                    <a:pt x="37" y="35"/>
                    <a:pt x="36" y="35"/>
                  </a:cubicBezTo>
                  <a:close/>
                  <a:moveTo>
                    <a:pt x="77" y="47"/>
                  </a:moveTo>
                  <a:cubicBezTo>
                    <a:pt x="77" y="49"/>
                    <a:pt x="77" y="49"/>
                    <a:pt x="77" y="49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7"/>
                    <a:pt x="75" y="47"/>
                    <a:pt x="77" y="47"/>
                  </a:cubicBezTo>
                  <a:close/>
                  <a:moveTo>
                    <a:pt x="64" y="4"/>
                  </a:moveTo>
                  <a:cubicBezTo>
                    <a:pt x="67" y="4"/>
                    <a:pt x="72" y="3"/>
                    <a:pt x="73" y="6"/>
                  </a:cubicBezTo>
                  <a:cubicBezTo>
                    <a:pt x="70" y="5"/>
                    <a:pt x="67" y="5"/>
                    <a:pt x="64" y="4"/>
                  </a:cubicBezTo>
                  <a:close/>
                  <a:moveTo>
                    <a:pt x="77" y="6"/>
                  </a:moveTo>
                  <a:cubicBezTo>
                    <a:pt x="81" y="4"/>
                    <a:pt x="87" y="4"/>
                    <a:pt x="88" y="10"/>
                  </a:cubicBezTo>
                  <a:cubicBezTo>
                    <a:pt x="87" y="8"/>
                    <a:pt x="82" y="5"/>
                    <a:pt x="77" y="6"/>
                  </a:cubicBezTo>
                  <a:close/>
                  <a:moveTo>
                    <a:pt x="91" y="20"/>
                  </a:moveTo>
                  <a:cubicBezTo>
                    <a:pt x="92" y="7"/>
                    <a:pt x="90" y="0"/>
                    <a:pt x="74" y="2"/>
                  </a:cubicBezTo>
                  <a:cubicBezTo>
                    <a:pt x="69" y="3"/>
                    <a:pt x="63" y="1"/>
                    <a:pt x="60" y="3"/>
                  </a:cubicBezTo>
                  <a:cubicBezTo>
                    <a:pt x="56" y="7"/>
                    <a:pt x="56" y="13"/>
                    <a:pt x="57" y="20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4"/>
                    <a:pt x="56" y="26"/>
                    <a:pt x="56" y="27"/>
                  </a:cubicBezTo>
                  <a:cubicBezTo>
                    <a:pt x="57" y="29"/>
                    <a:pt x="58" y="30"/>
                    <a:pt x="59" y="30"/>
                  </a:cubicBezTo>
                  <a:cubicBezTo>
                    <a:pt x="60" y="35"/>
                    <a:pt x="62" y="38"/>
                    <a:pt x="64" y="41"/>
                  </a:cubicBezTo>
                  <a:cubicBezTo>
                    <a:pt x="67" y="43"/>
                    <a:pt x="70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8" y="44"/>
                    <a:pt x="81" y="43"/>
                    <a:pt x="83" y="40"/>
                  </a:cubicBezTo>
                  <a:cubicBezTo>
                    <a:pt x="86" y="38"/>
                    <a:pt x="87" y="35"/>
                    <a:pt x="89" y="30"/>
                  </a:cubicBezTo>
                  <a:cubicBezTo>
                    <a:pt x="90" y="30"/>
                    <a:pt x="90" y="29"/>
                    <a:pt x="91" y="27"/>
                  </a:cubicBezTo>
                  <a:cubicBezTo>
                    <a:pt x="92" y="26"/>
                    <a:pt x="92" y="24"/>
                    <a:pt x="92" y="22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lose/>
                  <a:moveTo>
                    <a:pt x="59" y="23"/>
                  </a:moveTo>
                  <a:cubicBezTo>
                    <a:pt x="60" y="23"/>
                    <a:pt x="61" y="23"/>
                    <a:pt x="61" y="23"/>
                  </a:cubicBezTo>
                  <a:cubicBezTo>
                    <a:pt x="61" y="22"/>
                    <a:pt x="62" y="20"/>
                    <a:pt x="62" y="18"/>
                  </a:cubicBezTo>
                  <a:cubicBezTo>
                    <a:pt x="66" y="21"/>
                    <a:pt x="72" y="21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8"/>
                    <a:pt x="84" y="19"/>
                    <a:pt x="85" y="18"/>
                  </a:cubicBezTo>
                  <a:cubicBezTo>
                    <a:pt x="85" y="20"/>
                    <a:pt x="86" y="21"/>
                    <a:pt x="86" y="23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3"/>
                    <a:pt x="88" y="23"/>
                    <a:pt x="88" y="23"/>
                  </a:cubicBezTo>
                  <a:cubicBezTo>
                    <a:pt x="88" y="24"/>
                    <a:pt x="88" y="25"/>
                    <a:pt x="88" y="26"/>
                  </a:cubicBezTo>
                  <a:cubicBezTo>
                    <a:pt x="88" y="27"/>
                    <a:pt x="87" y="27"/>
                    <a:pt x="87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4" y="33"/>
                    <a:pt x="83" y="36"/>
                    <a:pt x="81" y="38"/>
                  </a:cubicBezTo>
                  <a:cubicBezTo>
                    <a:pt x="79" y="40"/>
                    <a:pt x="77" y="41"/>
                    <a:pt x="74" y="42"/>
                  </a:cubicBezTo>
                  <a:cubicBezTo>
                    <a:pt x="71" y="41"/>
                    <a:pt x="69" y="40"/>
                    <a:pt x="67" y="38"/>
                  </a:cubicBezTo>
                  <a:cubicBezTo>
                    <a:pt x="65" y="36"/>
                    <a:pt x="63" y="33"/>
                    <a:pt x="62" y="29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0" y="27"/>
                    <a:pt x="60" y="27"/>
                    <a:pt x="59" y="26"/>
                  </a:cubicBezTo>
                  <a:cubicBezTo>
                    <a:pt x="59" y="25"/>
                    <a:pt x="59" y="24"/>
                    <a:pt x="59" y="23"/>
                  </a:cubicBezTo>
                  <a:close/>
                  <a:moveTo>
                    <a:pt x="53" y="45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8" y="49"/>
                    <a:pt x="46" y="54"/>
                    <a:pt x="45" y="59"/>
                  </a:cubicBezTo>
                  <a:cubicBezTo>
                    <a:pt x="43" y="63"/>
                    <a:pt x="43" y="68"/>
                    <a:pt x="43" y="72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103" y="73"/>
                    <a:pt x="103" y="73"/>
                    <a:pt x="103" y="73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5" y="68"/>
                    <a:pt x="104" y="62"/>
                    <a:pt x="103" y="57"/>
                  </a:cubicBezTo>
                  <a:cubicBezTo>
                    <a:pt x="101" y="52"/>
                    <a:pt x="99" y="48"/>
                    <a:pt x="96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6" y="51"/>
                    <a:pt x="98" y="54"/>
                    <a:pt x="99" y="58"/>
                  </a:cubicBezTo>
                  <a:cubicBezTo>
                    <a:pt x="100" y="62"/>
                    <a:pt x="101" y="66"/>
                    <a:pt x="101" y="70"/>
                  </a:cubicBezTo>
                  <a:cubicBezTo>
                    <a:pt x="56" y="70"/>
                    <a:pt x="92" y="70"/>
                    <a:pt x="47" y="70"/>
                  </a:cubicBezTo>
                  <a:cubicBezTo>
                    <a:pt x="47" y="67"/>
                    <a:pt x="47" y="63"/>
                    <a:pt x="48" y="59"/>
                  </a:cubicBezTo>
                  <a:cubicBezTo>
                    <a:pt x="49" y="55"/>
                    <a:pt x="51" y="52"/>
                    <a:pt x="54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  <a:moveTo>
                    <a:pt x="35" y="45"/>
                  </a:moveTo>
                  <a:cubicBezTo>
                    <a:pt x="35" y="45"/>
                    <a:pt x="36" y="45"/>
                    <a:pt x="36" y="45"/>
                  </a:cubicBezTo>
                  <a:cubicBezTo>
                    <a:pt x="39" y="46"/>
                    <a:pt x="42" y="48"/>
                    <a:pt x="44" y="51"/>
                  </a:cubicBezTo>
                  <a:cubicBezTo>
                    <a:pt x="42" y="55"/>
                    <a:pt x="41" y="60"/>
                    <a:pt x="40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59"/>
                    <a:pt x="2" y="49"/>
                    <a:pt x="14" y="45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3" y="60"/>
                    <a:pt x="27" y="59"/>
                    <a:pt x="32" y="59"/>
                  </a:cubicBezTo>
                  <a:cubicBezTo>
                    <a:pt x="33" y="54"/>
                    <a:pt x="34" y="50"/>
                    <a:pt x="36" y="45"/>
                  </a:cubicBezTo>
                  <a:cubicBezTo>
                    <a:pt x="35" y="45"/>
                    <a:pt x="35" y="45"/>
                    <a:pt x="35" y="45"/>
                  </a:cubicBezTo>
                  <a:close/>
                  <a:moveTo>
                    <a:pt x="34" y="23"/>
                  </a:moveTo>
                  <a:cubicBezTo>
                    <a:pt x="30" y="24"/>
                    <a:pt x="23" y="24"/>
                    <a:pt x="16" y="23"/>
                  </a:cubicBezTo>
                  <a:cubicBezTo>
                    <a:pt x="16" y="24"/>
                    <a:pt x="16" y="25"/>
                    <a:pt x="16" y="27"/>
                  </a:cubicBezTo>
                  <a:cubicBezTo>
                    <a:pt x="15" y="29"/>
                    <a:pt x="16" y="31"/>
                    <a:pt x="16" y="32"/>
                  </a:cubicBezTo>
                  <a:cubicBezTo>
                    <a:pt x="17" y="36"/>
                    <a:pt x="20" y="40"/>
                    <a:pt x="25" y="41"/>
                  </a:cubicBezTo>
                  <a:cubicBezTo>
                    <a:pt x="31" y="39"/>
                    <a:pt x="34" y="35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29"/>
                    <a:pt x="35" y="27"/>
                    <a:pt x="35" y="25"/>
                  </a:cubicBezTo>
                  <a:cubicBezTo>
                    <a:pt x="35" y="24"/>
                    <a:pt x="34" y="24"/>
                    <a:pt x="34" y="23"/>
                  </a:cubicBezTo>
                  <a:close/>
                  <a:moveTo>
                    <a:pt x="125" y="43"/>
                  </a:moveTo>
                  <a:cubicBezTo>
                    <a:pt x="125" y="45"/>
                    <a:pt x="125" y="45"/>
                    <a:pt x="125" y="45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4" y="47"/>
                    <a:pt x="147" y="57"/>
                    <a:pt x="146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7" y="58"/>
                    <a:pt x="105" y="51"/>
                    <a:pt x="101" y="47"/>
                  </a:cubicBezTo>
                  <a:cubicBezTo>
                    <a:pt x="102" y="46"/>
                    <a:pt x="103" y="44"/>
                    <a:pt x="104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2" y="43"/>
                    <a:pt x="123" y="43"/>
                    <a:pt x="125" y="43"/>
                  </a:cubicBezTo>
                  <a:close/>
                  <a:moveTo>
                    <a:pt x="131" y="19"/>
                  </a:moveTo>
                  <a:cubicBezTo>
                    <a:pt x="128" y="20"/>
                    <a:pt x="122" y="20"/>
                    <a:pt x="118" y="18"/>
                  </a:cubicBezTo>
                  <a:cubicBezTo>
                    <a:pt x="117" y="17"/>
                    <a:pt x="115" y="19"/>
                    <a:pt x="113" y="19"/>
                  </a:cubicBezTo>
                  <a:cubicBezTo>
                    <a:pt x="112" y="20"/>
                    <a:pt x="112" y="21"/>
                    <a:pt x="111" y="23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6"/>
                    <a:pt x="110" y="27"/>
                  </a:cubicBezTo>
                  <a:cubicBezTo>
                    <a:pt x="110" y="28"/>
                    <a:pt x="110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1"/>
                    <a:pt x="113" y="33"/>
                    <a:pt x="114" y="34"/>
                  </a:cubicBezTo>
                  <a:cubicBezTo>
                    <a:pt x="114" y="36"/>
                    <a:pt x="115" y="37"/>
                    <a:pt x="117" y="38"/>
                  </a:cubicBezTo>
                  <a:cubicBezTo>
                    <a:pt x="117" y="38"/>
                    <a:pt x="119" y="38"/>
                    <a:pt x="121" y="38"/>
                  </a:cubicBezTo>
                  <a:cubicBezTo>
                    <a:pt x="123" y="38"/>
                    <a:pt x="126" y="38"/>
                    <a:pt x="126" y="38"/>
                  </a:cubicBezTo>
                  <a:cubicBezTo>
                    <a:pt x="128" y="37"/>
                    <a:pt x="129" y="36"/>
                    <a:pt x="130" y="35"/>
                  </a:cubicBezTo>
                  <a:cubicBezTo>
                    <a:pt x="131" y="33"/>
                    <a:pt x="131" y="31"/>
                    <a:pt x="132" y="29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4" y="27"/>
                    <a:pt x="134" y="27"/>
                  </a:cubicBezTo>
                  <a:cubicBezTo>
                    <a:pt x="134" y="26"/>
                    <a:pt x="134" y="25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2" y="21"/>
                    <a:pt x="132" y="20"/>
                    <a:pt x="131" y="19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003732" y="5106477"/>
              <a:ext cx="3035556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4577627" y="2314074"/>
            <a:ext cx="3035161" cy="3769031"/>
            <a:chOff x="4578222" y="2313539"/>
            <a:chExt cx="3035556" cy="376815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578222" y="4807986"/>
              <a:ext cx="3035556" cy="1273711"/>
              <a:chOff x="4259786" y="5099007"/>
              <a:chExt cx="3276449" cy="1417040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4259786" y="5099007"/>
                <a:ext cx="3276449" cy="1417040"/>
              </a:xfrm>
              <a:prstGeom prst="rect">
                <a:avLst/>
              </a:prstGeom>
              <a:solidFill>
                <a:srgbClr val="FFC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4259786" y="5111235"/>
                <a:ext cx="3276449" cy="1397000"/>
                <a:chOff x="502920" y="5222996"/>
                <a:chExt cx="3284220" cy="1397000"/>
              </a:xfrm>
            </p:grpSpPr>
            <p:cxnSp>
              <p:nvCxnSpPr>
                <p:cNvPr id="137" name="直接连接符 136"/>
                <p:cNvCxnSpPr/>
                <p:nvPr/>
              </p:nvCxnSpPr>
              <p:spPr>
                <a:xfrm>
                  <a:off x="502920" y="6619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/>
                <p:cNvCxnSpPr/>
                <p:nvPr/>
              </p:nvCxnSpPr>
              <p:spPr>
                <a:xfrm>
                  <a:off x="502920" y="5222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1" name="矩形 130"/>
            <p:cNvSpPr/>
            <p:nvPr/>
          </p:nvSpPr>
          <p:spPr>
            <a:xfrm>
              <a:off x="4578222" y="2313539"/>
              <a:ext cx="3035556" cy="2260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4814830" y="2557739"/>
              <a:ext cx="1937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kumimoji="1"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kumimoji="1"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kumimoji="1" lang="zh-CN" altLang="en-US" sz="4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kumimoji="1"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4578222" y="4915912"/>
              <a:ext cx="303555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213"/>
            <p:cNvSpPr>
              <a:spLocks noEditPoints="1"/>
            </p:cNvSpPr>
            <p:nvPr/>
          </p:nvSpPr>
          <p:spPr bwMode="auto">
            <a:xfrm>
              <a:off x="6547298" y="3680427"/>
              <a:ext cx="745114" cy="738278"/>
            </a:xfrm>
            <a:custGeom>
              <a:avLst/>
              <a:gdLst>
                <a:gd name="T0" fmla="*/ 0 w 92"/>
                <a:gd name="T1" fmla="*/ 46 h 91"/>
                <a:gd name="T2" fmla="*/ 92 w 92"/>
                <a:gd name="T3" fmla="*/ 46 h 91"/>
                <a:gd name="T4" fmla="*/ 38 w 92"/>
                <a:gd name="T5" fmla="*/ 87 h 91"/>
                <a:gd name="T6" fmla="*/ 44 w 92"/>
                <a:gd name="T7" fmla="*/ 70 h 91"/>
                <a:gd name="T8" fmla="*/ 38 w 92"/>
                <a:gd name="T9" fmla="*/ 87 h 91"/>
                <a:gd name="T10" fmla="*/ 21 w 92"/>
                <a:gd name="T11" fmla="*/ 47 h 91"/>
                <a:gd name="T12" fmla="*/ 9 w 92"/>
                <a:gd name="T13" fmla="*/ 66 h 91"/>
                <a:gd name="T14" fmla="*/ 48 w 92"/>
                <a:gd name="T15" fmla="*/ 22 h 91"/>
                <a:gd name="T16" fmla="*/ 53 w 92"/>
                <a:gd name="T17" fmla="*/ 4 h 91"/>
                <a:gd name="T18" fmla="*/ 48 w 92"/>
                <a:gd name="T19" fmla="*/ 22 h 91"/>
                <a:gd name="T20" fmla="*/ 67 w 92"/>
                <a:gd name="T21" fmla="*/ 44 h 91"/>
                <a:gd name="T22" fmla="*/ 48 w 92"/>
                <a:gd name="T23" fmla="*/ 25 h 91"/>
                <a:gd name="T24" fmla="*/ 44 w 92"/>
                <a:gd name="T25" fmla="*/ 22 h 91"/>
                <a:gd name="T26" fmla="*/ 38 w 92"/>
                <a:gd name="T27" fmla="*/ 4 h 91"/>
                <a:gd name="T28" fmla="*/ 44 w 92"/>
                <a:gd name="T29" fmla="*/ 22 h 91"/>
                <a:gd name="T30" fmla="*/ 44 w 92"/>
                <a:gd name="T31" fmla="*/ 44 h 91"/>
                <a:gd name="T32" fmla="*/ 27 w 92"/>
                <a:gd name="T33" fmla="*/ 25 h 91"/>
                <a:gd name="T34" fmla="*/ 21 w 92"/>
                <a:gd name="T35" fmla="*/ 44 h 91"/>
                <a:gd name="T36" fmla="*/ 9 w 92"/>
                <a:gd name="T37" fmla="*/ 25 h 91"/>
                <a:gd name="T38" fmla="*/ 21 w 92"/>
                <a:gd name="T39" fmla="*/ 44 h 91"/>
                <a:gd name="T40" fmla="*/ 44 w 92"/>
                <a:gd name="T41" fmla="*/ 47 h 91"/>
                <a:gd name="T42" fmla="*/ 27 w 92"/>
                <a:gd name="T43" fmla="*/ 66 h 91"/>
                <a:gd name="T44" fmla="*/ 48 w 92"/>
                <a:gd name="T45" fmla="*/ 70 h 91"/>
                <a:gd name="T46" fmla="*/ 53 w 92"/>
                <a:gd name="T47" fmla="*/ 88 h 91"/>
                <a:gd name="T48" fmla="*/ 48 w 92"/>
                <a:gd name="T49" fmla="*/ 70 h 91"/>
                <a:gd name="T50" fmla="*/ 48 w 92"/>
                <a:gd name="T51" fmla="*/ 47 h 91"/>
                <a:gd name="T52" fmla="*/ 64 w 92"/>
                <a:gd name="T53" fmla="*/ 66 h 91"/>
                <a:gd name="T54" fmla="*/ 70 w 92"/>
                <a:gd name="T55" fmla="*/ 47 h 91"/>
                <a:gd name="T56" fmla="*/ 83 w 92"/>
                <a:gd name="T57" fmla="*/ 67 h 91"/>
                <a:gd name="T58" fmla="*/ 67 w 92"/>
                <a:gd name="T59" fmla="*/ 66 h 91"/>
                <a:gd name="T60" fmla="*/ 70 w 92"/>
                <a:gd name="T61" fmla="*/ 44 h 91"/>
                <a:gd name="T62" fmla="*/ 83 w 92"/>
                <a:gd name="T63" fmla="*/ 25 h 91"/>
                <a:gd name="T64" fmla="*/ 70 w 92"/>
                <a:gd name="T65" fmla="*/ 44 h 91"/>
                <a:gd name="T66" fmla="*/ 66 w 92"/>
                <a:gd name="T67" fmla="*/ 22 h 91"/>
                <a:gd name="T68" fmla="*/ 76 w 92"/>
                <a:gd name="T69" fmla="*/ 16 h 91"/>
                <a:gd name="T70" fmla="*/ 16 w 92"/>
                <a:gd name="T71" fmla="*/ 16 h 91"/>
                <a:gd name="T72" fmla="*/ 25 w 92"/>
                <a:gd name="T73" fmla="*/ 22 h 91"/>
                <a:gd name="T74" fmla="*/ 16 w 92"/>
                <a:gd name="T75" fmla="*/ 16 h 91"/>
                <a:gd name="T76" fmla="*/ 25 w 92"/>
                <a:gd name="T77" fmla="*/ 70 h 91"/>
                <a:gd name="T78" fmla="*/ 16 w 92"/>
                <a:gd name="T79" fmla="*/ 76 h 91"/>
                <a:gd name="T80" fmla="*/ 76 w 92"/>
                <a:gd name="T81" fmla="*/ 76 h 91"/>
                <a:gd name="T82" fmla="*/ 66 w 92"/>
                <a:gd name="T83" fmla="*/ 70 h 91"/>
                <a:gd name="T84" fmla="*/ 76 w 92"/>
                <a:gd name="T85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" h="91">
                  <a:moveTo>
                    <a:pt x="46" y="0"/>
                  </a:moveTo>
                  <a:cubicBezTo>
                    <a:pt x="21" y="0"/>
                    <a:pt x="0" y="20"/>
                    <a:pt x="0" y="46"/>
                  </a:cubicBezTo>
                  <a:cubicBezTo>
                    <a:pt x="0" y="71"/>
                    <a:pt x="21" y="91"/>
                    <a:pt x="46" y="91"/>
                  </a:cubicBezTo>
                  <a:cubicBezTo>
                    <a:pt x="71" y="91"/>
                    <a:pt x="92" y="71"/>
                    <a:pt x="92" y="46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38" y="87"/>
                  </a:moveTo>
                  <a:cubicBezTo>
                    <a:pt x="34" y="82"/>
                    <a:pt x="31" y="76"/>
                    <a:pt x="28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2" y="88"/>
                    <a:pt x="40" y="88"/>
                    <a:pt x="38" y="87"/>
                  </a:cubicBezTo>
                  <a:close/>
                  <a:moveTo>
                    <a:pt x="3" y="47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1" y="54"/>
                    <a:pt x="22" y="60"/>
                    <a:pt x="24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6" y="61"/>
                    <a:pt x="4" y="54"/>
                    <a:pt x="3" y="47"/>
                  </a:cubicBezTo>
                  <a:close/>
                  <a:moveTo>
                    <a:pt x="48" y="22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49" y="3"/>
                    <a:pt x="51" y="3"/>
                    <a:pt x="53" y="4"/>
                  </a:cubicBezTo>
                  <a:cubicBezTo>
                    <a:pt x="57" y="9"/>
                    <a:pt x="60" y="15"/>
                    <a:pt x="63" y="22"/>
                  </a:cubicBezTo>
                  <a:lnTo>
                    <a:pt x="48" y="22"/>
                  </a:lnTo>
                  <a:close/>
                  <a:moveTo>
                    <a:pt x="64" y="25"/>
                  </a:moveTo>
                  <a:cubicBezTo>
                    <a:pt x="66" y="31"/>
                    <a:pt x="67" y="37"/>
                    <a:pt x="67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25"/>
                    <a:pt x="48" y="25"/>
                    <a:pt x="48" y="25"/>
                  </a:cubicBezTo>
                  <a:lnTo>
                    <a:pt x="64" y="25"/>
                  </a:lnTo>
                  <a:close/>
                  <a:moveTo>
                    <a:pt x="44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31" y="15"/>
                    <a:pt x="34" y="9"/>
                    <a:pt x="38" y="4"/>
                  </a:cubicBezTo>
                  <a:cubicBezTo>
                    <a:pt x="40" y="3"/>
                    <a:pt x="42" y="3"/>
                    <a:pt x="44" y="3"/>
                  </a:cubicBezTo>
                  <a:lnTo>
                    <a:pt x="44" y="22"/>
                  </a:lnTo>
                  <a:close/>
                  <a:moveTo>
                    <a:pt x="44" y="2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7"/>
                    <a:pt x="25" y="31"/>
                    <a:pt x="27" y="25"/>
                  </a:cubicBezTo>
                  <a:lnTo>
                    <a:pt x="44" y="25"/>
                  </a:lnTo>
                  <a:close/>
                  <a:moveTo>
                    <a:pt x="21" y="44"/>
                  </a:moveTo>
                  <a:cubicBezTo>
                    <a:pt x="3" y="44"/>
                    <a:pt x="3" y="44"/>
                    <a:pt x="3" y="44"/>
                  </a:cubicBezTo>
                  <a:cubicBezTo>
                    <a:pt x="4" y="37"/>
                    <a:pt x="6" y="31"/>
                    <a:pt x="9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31"/>
                    <a:pt x="21" y="37"/>
                    <a:pt x="21" y="44"/>
                  </a:cubicBezTo>
                  <a:close/>
                  <a:moveTo>
                    <a:pt x="24" y="47"/>
                  </a:moveTo>
                  <a:cubicBezTo>
                    <a:pt x="44" y="47"/>
                    <a:pt x="44" y="47"/>
                    <a:pt x="44" y="4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5" y="60"/>
                    <a:pt x="24" y="54"/>
                    <a:pt x="24" y="47"/>
                  </a:cubicBezTo>
                  <a:close/>
                  <a:moveTo>
                    <a:pt x="48" y="70"/>
                  </a:moveTo>
                  <a:cubicBezTo>
                    <a:pt x="63" y="70"/>
                    <a:pt x="63" y="70"/>
                    <a:pt x="63" y="70"/>
                  </a:cubicBezTo>
                  <a:cubicBezTo>
                    <a:pt x="60" y="76"/>
                    <a:pt x="57" y="82"/>
                    <a:pt x="53" y="88"/>
                  </a:cubicBezTo>
                  <a:cubicBezTo>
                    <a:pt x="51" y="88"/>
                    <a:pt x="49" y="88"/>
                    <a:pt x="48" y="88"/>
                  </a:cubicBezTo>
                  <a:lnTo>
                    <a:pt x="48" y="70"/>
                  </a:lnTo>
                  <a:close/>
                  <a:moveTo>
                    <a:pt x="48" y="66"/>
                  </a:moveTo>
                  <a:cubicBezTo>
                    <a:pt x="48" y="47"/>
                    <a:pt x="48" y="47"/>
                    <a:pt x="48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54"/>
                    <a:pt x="66" y="60"/>
                    <a:pt x="64" y="66"/>
                  </a:cubicBezTo>
                  <a:lnTo>
                    <a:pt x="48" y="66"/>
                  </a:lnTo>
                  <a:close/>
                  <a:moveTo>
                    <a:pt x="70" y="47"/>
                  </a:moveTo>
                  <a:cubicBezTo>
                    <a:pt x="89" y="47"/>
                    <a:pt x="89" y="47"/>
                    <a:pt x="89" y="47"/>
                  </a:cubicBezTo>
                  <a:cubicBezTo>
                    <a:pt x="88" y="54"/>
                    <a:pt x="86" y="61"/>
                    <a:pt x="83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9" y="60"/>
                    <a:pt x="70" y="54"/>
                    <a:pt x="70" y="47"/>
                  </a:cubicBezTo>
                  <a:close/>
                  <a:moveTo>
                    <a:pt x="70" y="44"/>
                  </a:moveTo>
                  <a:cubicBezTo>
                    <a:pt x="70" y="37"/>
                    <a:pt x="69" y="31"/>
                    <a:pt x="67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6" y="31"/>
                    <a:pt x="88" y="37"/>
                    <a:pt x="89" y="44"/>
                  </a:cubicBezTo>
                  <a:lnTo>
                    <a:pt x="70" y="44"/>
                  </a:lnTo>
                  <a:close/>
                  <a:moveTo>
                    <a:pt x="81" y="2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4" y="15"/>
                    <a:pt x="61" y="10"/>
                    <a:pt x="58" y="5"/>
                  </a:cubicBezTo>
                  <a:cubicBezTo>
                    <a:pt x="65" y="7"/>
                    <a:pt x="71" y="10"/>
                    <a:pt x="76" y="16"/>
                  </a:cubicBezTo>
                  <a:cubicBezTo>
                    <a:pt x="78" y="17"/>
                    <a:pt x="80" y="19"/>
                    <a:pt x="81" y="22"/>
                  </a:cubicBezTo>
                  <a:close/>
                  <a:moveTo>
                    <a:pt x="16" y="16"/>
                  </a:moveTo>
                  <a:cubicBezTo>
                    <a:pt x="21" y="11"/>
                    <a:pt x="27" y="7"/>
                    <a:pt x="33" y="5"/>
                  </a:cubicBezTo>
                  <a:cubicBezTo>
                    <a:pt x="30" y="10"/>
                    <a:pt x="27" y="16"/>
                    <a:pt x="25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70"/>
                  </a:moveTo>
                  <a:cubicBezTo>
                    <a:pt x="25" y="70"/>
                    <a:pt x="25" y="70"/>
                    <a:pt x="25" y="70"/>
                  </a:cubicBezTo>
                  <a:cubicBezTo>
                    <a:pt x="27" y="76"/>
                    <a:pt x="30" y="81"/>
                    <a:pt x="33" y="86"/>
                  </a:cubicBezTo>
                  <a:cubicBezTo>
                    <a:pt x="27" y="84"/>
                    <a:pt x="21" y="81"/>
                    <a:pt x="16" y="76"/>
                  </a:cubicBezTo>
                  <a:cubicBezTo>
                    <a:pt x="14" y="74"/>
                    <a:pt x="12" y="72"/>
                    <a:pt x="11" y="70"/>
                  </a:cubicBezTo>
                  <a:close/>
                  <a:moveTo>
                    <a:pt x="76" y="76"/>
                  </a:moveTo>
                  <a:cubicBezTo>
                    <a:pt x="71" y="81"/>
                    <a:pt x="65" y="85"/>
                    <a:pt x="58" y="87"/>
                  </a:cubicBezTo>
                  <a:cubicBezTo>
                    <a:pt x="61" y="82"/>
                    <a:pt x="64" y="76"/>
                    <a:pt x="66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0" y="72"/>
                    <a:pt x="78" y="74"/>
                    <a:pt x="76" y="7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8151652" y="2314074"/>
            <a:ext cx="3035161" cy="3769031"/>
            <a:chOff x="8152712" y="2313539"/>
            <a:chExt cx="3035556" cy="3768158"/>
          </a:xfrm>
        </p:grpSpPr>
        <p:grpSp>
          <p:nvGrpSpPr>
            <p:cNvPr id="140" name="组合 139"/>
            <p:cNvGrpSpPr/>
            <p:nvPr/>
          </p:nvGrpSpPr>
          <p:grpSpPr>
            <a:xfrm>
              <a:off x="8152712" y="4807986"/>
              <a:ext cx="3035556" cy="1273711"/>
              <a:chOff x="7815786" y="5099007"/>
              <a:chExt cx="3276449" cy="1417040"/>
            </a:xfrm>
          </p:grpSpPr>
          <p:sp>
            <p:nvSpPr>
              <p:cNvPr id="147" name="矩形 146"/>
              <p:cNvSpPr/>
              <p:nvPr/>
            </p:nvSpPr>
            <p:spPr>
              <a:xfrm>
                <a:off x="7815786" y="5099007"/>
                <a:ext cx="3276449" cy="1417040"/>
              </a:xfrm>
              <a:prstGeom prst="rect">
                <a:avLst/>
              </a:prstGeom>
              <a:solidFill>
                <a:srgbClr val="005FA1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7815786" y="5111235"/>
                <a:ext cx="3276449" cy="1397000"/>
                <a:chOff x="502920" y="5222996"/>
                <a:chExt cx="3284220" cy="1397000"/>
              </a:xfrm>
            </p:grpSpPr>
            <p:cxnSp>
              <p:nvCxnSpPr>
                <p:cNvPr id="149" name="直接连接符 148"/>
                <p:cNvCxnSpPr/>
                <p:nvPr/>
              </p:nvCxnSpPr>
              <p:spPr>
                <a:xfrm>
                  <a:off x="502920" y="6619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005FA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/>
                <p:cNvCxnSpPr/>
                <p:nvPr/>
              </p:nvCxnSpPr>
              <p:spPr>
                <a:xfrm>
                  <a:off x="502920" y="5222996"/>
                  <a:ext cx="3284220" cy="0"/>
                </a:xfrm>
                <a:prstGeom prst="line">
                  <a:avLst/>
                </a:prstGeom>
                <a:ln w="19050">
                  <a:solidFill>
                    <a:srgbClr val="005FA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1" name="矩形 140"/>
            <p:cNvSpPr/>
            <p:nvPr/>
          </p:nvSpPr>
          <p:spPr>
            <a:xfrm>
              <a:off x="8152712" y="2313539"/>
              <a:ext cx="3035556" cy="22603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8389321" y="2557739"/>
              <a:ext cx="26566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kumimoji="1"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kumimoji="1"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kumimoji="1" lang="zh-CN" altLang="en-US" sz="4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kumimoji="1"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8152712" y="4920027"/>
              <a:ext cx="3035556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9994911" y="3584963"/>
              <a:ext cx="742781" cy="812668"/>
              <a:chOff x="2145505" y="1627187"/>
              <a:chExt cx="590550" cy="646113"/>
            </a:xfrm>
            <a:solidFill>
              <a:schemeClr val="bg1">
                <a:alpha val="60000"/>
              </a:schemeClr>
            </a:solidFill>
          </p:grpSpPr>
          <p:sp>
            <p:nvSpPr>
              <p:cNvPr id="145" name="Freeform 9"/>
              <p:cNvSpPr>
                <a:spLocks noEditPoints="1"/>
              </p:cNvSpPr>
              <p:nvPr/>
            </p:nvSpPr>
            <p:spPr bwMode="auto">
              <a:xfrm>
                <a:off x="2239167" y="1627187"/>
                <a:ext cx="496888" cy="515938"/>
              </a:xfrm>
              <a:custGeom>
                <a:avLst/>
                <a:gdLst>
                  <a:gd name="T0" fmla="*/ 130 w 132"/>
                  <a:gd name="T1" fmla="*/ 61 h 135"/>
                  <a:gd name="T2" fmla="*/ 60 w 132"/>
                  <a:gd name="T3" fmla="*/ 3 h 135"/>
                  <a:gd name="T4" fmla="*/ 16 w 132"/>
                  <a:gd name="T5" fmla="*/ 26 h 135"/>
                  <a:gd name="T6" fmla="*/ 2 w 132"/>
                  <a:gd name="T7" fmla="*/ 73 h 135"/>
                  <a:gd name="T8" fmla="*/ 72 w 132"/>
                  <a:gd name="T9" fmla="*/ 131 h 135"/>
                  <a:gd name="T10" fmla="*/ 116 w 132"/>
                  <a:gd name="T11" fmla="*/ 109 h 135"/>
                  <a:gd name="T12" fmla="*/ 130 w 132"/>
                  <a:gd name="T13" fmla="*/ 61 h 135"/>
                  <a:gd name="T14" fmla="*/ 70 w 132"/>
                  <a:gd name="T15" fmla="*/ 115 h 135"/>
                  <a:gd name="T16" fmla="*/ 18 w 132"/>
                  <a:gd name="T17" fmla="*/ 71 h 135"/>
                  <a:gd name="T18" fmla="*/ 62 w 132"/>
                  <a:gd name="T19" fmla="*/ 19 h 135"/>
                  <a:gd name="T20" fmla="*/ 114 w 132"/>
                  <a:gd name="T21" fmla="*/ 63 h 135"/>
                  <a:gd name="T22" fmla="*/ 70 w 132"/>
                  <a:gd name="T23" fmla="*/ 115 h 135"/>
                  <a:gd name="T24" fmla="*/ 67 w 132"/>
                  <a:gd name="T25" fmla="*/ 28 h 135"/>
                  <a:gd name="T26" fmla="*/ 63 w 132"/>
                  <a:gd name="T27" fmla="*/ 28 h 135"/>
                  <a:gd name="T28" fmla="*/ 36 w 132"/>
                  <a:gd name="T29" fmla="*/ 42 h 135"/>
                  <a:gd name="T30" fmla="*/ 36 w 132"/>
                  <a:gd name="T31" fmla="*/ 48 h 135"/>
                  <a:gd name="T32" fmla="*/ 42 w 132"/>
                  <a:gd name="T33" fmla="*/ 48 h 135"/>
                  <a:gd name="T34" fmla="*/ 64 w 132"/>
                  <a:gd name="T35" fmla="*/ 37 h 135"/>
                  <a:gd name="T36" fmla="*/ 67 w 132"/>
                  <a:gd name="T37" fmla="*/ 36 h 135"/>
                  <a:gd name="T38" fmla="*/ 87 w 132"/>
                  <a:gd name="T39" fmla="*/ 43 h 135"/>
                  <a:gd name="T40" fmla="*/ 92 w 132"/>
                  <a:gd name="T41" fmla="*/ 43 h 135"/>
                  <a:gd name="T42" fmla="*/ 92 w 132"/>
                  <a:gd name="T43" fmla="*/ 37 h 135"/>
                  <a:gd name="T44" fmla="*/ 67 w 132"/>
                  <a:gd name="T45" fmla="*/ 2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2" h="135">
                    <a:moveTo>
                      <a:pt x="130" y="61"/>
                    </a:moveTo>
                    <a:cubicBezTo>
                      <a:pt x="127" y="26"/>
                      <a:pt x="96" y="0"/>
                      <a:pt x="60" y="3"/>
                    </a:cubicBezTo>
                    <a:cubicBezTo>
                      <a:pt x="43" y="4"/>
                      <a:pt x="28" y="12"/>
                      <a:pt x="16" y="26"/>
                    </a:cubicBezTo>
                    <a:cubicBezTo>
                      <a:pt x="5" y="39"/>
                      <a:pt x="0" y="56"/>
                      <a:pt x="2" y="73"/>
                    </a:cubicBezTo>
                    <a:cubicBezTo>
                      <a:pt x="5" y="108"/>
                      <a:pt x="36" y="135"/>
                      <a:pt x="72" y="131"/>
                    </a:cubicBezTo>
                    <a:cubicBezTo>
                      <a:pt x="89" y="130"/>
                      <a:pt x="104" y="122"/>
                      <a:pt x="116" y="109"/>
                    </a:cubicBezTo>
                    <a:cubicBezTo>
                      <a:pt x="127" y="95"/>
                      <a:pt x="132" y="79"/>
                      <a:pt x="130" y="61"/>
                    </a:cubicBezTo>
                    <a:close/>
                    <a:moveTo>
                      <a:pt x="70" y="115"/>
                    </a:moveTo>
                    <a:cubicBezTo>
                      <a:pt x="44" y="117"/>
                      <a:pt x="20" y="98"/>
                      <a:pt x="18" y="71"/>
                    </a:cubicBezTo>
                    <a:cubicBezTo>
                      <a:pt x="16" y="45"/>
                      <a:pt x="35" y="21"/>
                      <a:pt x="62" y="19"/>
                    </a:cubicBezTo>
                    <a:cubicBezTo>
                      <a:pt x="88" y="17"/>
                      <a:pt x="112" y="36"/>
                      <a:pt x="114" y="63"/>
                    </a:cubicBezTo>
                    <a:cubicBezTo>
                      <a:pt x="116" y="89"/>
                      <a:pt x="97" y="113"/>
                      <a:pt x="70" y="115"/>
                    </a:cubicBezTo>
                    <a:close/>
                    <a:moveTo>
                      <a:pt x="67" y="28"/>
                    </a:moveTo>
                    <a:cubicBezTo>
                      <a:pt x="65" y="28"/>
                      <a:pt x="64" y="28"/>
                      <a:pt x="63" y="28"/>
                    </a:cubicBezTo>
                    <a:cubicBezTo>
                      <a:pt x="52" y="29"/>
                      <a:pt x="43" y="35"/>
                      <a:pt x="36" y="42"/>
                    </a:cubicBezTo>
                    <a:cubicBezTo>
                      <a:pt x="34" y="44"/>
                      <a:pt x="35" y="46"/>
                      <a:pt x="36" y="48"/>
                    </a:cubicBezTo>
                    <a:cubicBezTo>
                      <a:pt x="37" y="49"/>
                      <a:pt x="40" y="50"/>
                      <a:pt x="42" y="48"/>
                    </a:cubicBezTo>
                    <a:cubicBezTo>
                      <a:pt x="47" y="42"/>
                      <a:pt x="55" y="37"/>
                      <a:pt x="64" y="37"/>
                    </a:cubicBezTo>
                    <a:cubicBezTo>
                      <a:pt x="65" y="36"/>
                      <a:pt x="66" y="36"/>
                      <a:pt x="67" y="36"/>
                    </a:cubicBezTo>
                    <a:cubicBezTo>
                      <a:pt x="74" y="36"/>
                      <a:pt x="81" y="39"/>
                      <a:pt x="87" y="43"/>
                    </a:cubicBezTo>
                    <a:cubicBezTo>
                      <a:pt x="88" y="45"/>
                      <a:pt x="91" y="44"/>
                      <a:pt x="92" y="43"/>
                    </a:cubicBezTo>
                    <a:cubicBezTo>
                      <a:pt x="94" y="41"/>
                      <a:pt x="93" y="38"/>
                      <a:pt x="92" y="37"/>
                    </a:cubicBezTo>
                    <a:cubicBezTo>
                      <a:pt x="85" y="31"/>
                      <a:pt x="76" y="28"/>
                      <a:pt x="67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10"/>
              <p:cNvSpPr>
                <a:spLocks noEditPoints="1"/>
              </p:cNvSpPr>
              <p:nvPr/>
            </p:nvSpPr>
            <p:spPr bwMode="auto">
              <a:xfrm>
                <a:off x="2145505" y="2039937"/>
                <a:ext cx="228600" cy="233363"/>
              </a:xfrm>
              <a:custGeom>
                <a:avLst/>
                <a:gdLst>
                  <a:gd name="T0" fmla="*/ 31 w 61"/>
                  <a:gd name="T1" fmla="*/ 0 h 61"/>
                  <a:gd name="T2" fmla="*/ 7 w 61"/>
                  <a:gd name="T3" fmla="*/ 28 h 61"/>
                  <a:gd name="T4" fmla="*/ 9 w 61"/>
                  <a:gd name="T5" fmla="*/ 56 h 61"/>
                  <a:gd name="T6" fmla="*/ 24 w 61"/>
                  <a:gd name="T7" fmla="*/ 61 h 61"/>
                  <a:gd name="T8" fmla="*/ 38 w 61"/>
                  <a:gd name="T9" fmla="*/ 53 h 61"/>
                  <a:gd name="T10" fmla="*/ 61 w 61"/>
                  <a:gd name="T11" fmla="*/ 26 h 61"/>
                  <a:gd name="T12" fmla="*/ 31 w 61"/>
                  <a:gd name="T13" fmla="*/ 0 h 61"/>
                  <a:gd name="T14" fmla="*/ 32 w 61"/>
                  <a:gd name="T15" fmla="*/ 17 h 61"/>
                  <a:gd name="T16" fmla="*/ 16 w 61"/>
                  <a:gd name="T17" fmla="*/ 35 h 61"/>
                  <a:gd name="T18" fmla="*/ 14 w 61"/>
                  <a:gd name="T19" fmla="*/ 40 h 61"/>
                  <a:gd name="T20" fmla="*/ 17 w 61"/>
                  <a:gd name="T21" fmla="*/ 46 h 61"/>
                  <a:gd name="T22" fmla="*/ 17 w 61"/>
                  <a:gd name="T23" fmla="*/ 51 h 61"/>
                  <a:gd name="T24" fmla="*/ 13 w 61"/>
                  <a:gd name="T25" fmla="*/ 51 h 61"/>
                  <a:gd name="T26" fmla="*/ 8 w 61"/>
                  <a:gd name="T27" fmla="*/ 40 h 61"/>
                  <a:gd name="T28" fmla="*/ 11 w 61"/>
                  <a:gd name="T29" fmla="*/ 31 h 61"/>
                  <a:gd name="T30" fmla="*/ 27 w 61"/>
                  <a:gd name="T31" fmla="*/ 13 h 61"/>
                  <a:gd name="T32" fmla="*/ 31 w 61"/>
                  <a:gd name="T33" fmla="*/ 12 h 61"/>
                  <a:gd name="T34" fmla="*/ 32 w 61"/>
                  <a:gd name="T35" fmla="*/ 1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7" y="28"/>
                      <a:pt x="7" y="28"/>
                      <a:pt x="7" y="28"/>
                    </a:cubicBezTo>
                    <a:cubicBezTo>
                      <a:pt x="0" y="36"/>
                      <a:pt x="1" y="49"/>
                      <a:pt x="9" y="56"/>
                    </a:cubicBezTo>
                    <a:cubicBezTo>
                      <a:pt x="13" y="59"/>
                      <a:pt x="19" y="61"/>
                      <a:pt x="24" y="61"/>
                    </a:cubicBezTo>
                    <a:cubicBezTo>
                      <a:pt x="29" y="60"/>
                      <a:pt x="34" y="58"/>
                      <a:pt x="38" y="53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49" y="20"/>
                      <a:pt x="38" y="11"/>
                      <a:pt x="31" y="0"/>
                    </a:cubicBezTo>
                    <a:close/>
                    <a:moveTo>
                      <a:pt x="32" y="17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4" y="40"/>
                    </a:cubicBezTo>
                    <a:cubicBezTo>
                      <a:pt x="14" y="42"/>
                      <a:pt x="15" y="45"/>
                      <a:pt x="17" y="46"/>
                    </a:cubicBezTo>
                    <a:cubicBezTo>
                      <a:pt x="18" y="47"/>
                      <a:pt x="18" y="49"/>
                      <a:pt x="17" y="51"/>
                    </a:cubicBezTo>
                    <a:cubicBezTo>
                      <a:pt x="17" y="51"/>
                      <a:pt x="14" y="52"/>
                      <a:pt x="13" y="51"/>
                    </a:cubicBezTo>
                    <a:cubicBezTo>
                      <a:pt x="10" y="48"/>
                      <a:pt x="8" y="44"/>
                      <a:pt x="8" y="40"/>
                    </a:cubicBezTo>
                    <a:cubicBezTo>
                      <a:pt x="8" y="37"/>
                      <a:pt x="9" y="34"/>
                      <a:pt x="11" y="31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1"/>
                      <a:pt x="30" y="11"/>
                      <a:pt x="31" y="12"/>
                    </a:cubicBezTo>
                    <a:cubicBezTo>
                      <a:pt x="32" y="13"/>
                      <a:pt x="33" y="15"/>
                      <a:pt x="32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Freeform 177"/>
          <p:cNvSpPr>
            <a:spLocks noEditPoints="1"/>
          </p:cNvSpPr>
          <p:nvPr/>
        </p:nvSpPr>
        <p:spPr bwMode="auto">
          <a:xfrm>
            <a:off x="7537856" y="3277246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7747933" y="3148202"/>
            <a:ext cx="4099624" cy="1385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1" y="3838439"/>
            <a:ext cx="2882418" cy="2049374"/>
          </a:xfrm>
          <a:custGeom>
            <a:avLst/>
            <a:gdLst>
              <a:gd name="connsiteX0" fmla="*/ 0 w 2882793"/>
              <a:gd name="connsiteY0" fmla="*/ 0 h 1762450"/>
              <a:gd name="connsiteX1" fmla="*/ 1332754 w 2882793"/>
              <a:gd name="connsiteY1" fmla="*/ 0 h 1762450"/>
              <a:gd name="connsiteX2" fmla="*/ 1441396 w 2882793"/>
              <a:gd name="connsiteY2" fmla="*/ 115779 h 1762450"/>
              <a:gd name="connsiteX3" fmla="*/ 1550039 w 2882793"/>
              <a:gd name="connsiteY3" fmla="*/ 0 h 1762450"/>
              <a:gd name="connsiteX4" fmla="*/ 2882793 w 2882793"/>
              <a:gd name="connsiteY4" fmla="*/ 0 h 1762450"/>
              <a:gd name="connsiteX5" fmla="*/ 2882793 w 2882793"/>
              <a:gd name="connsiteY5" fmla="*/ 1762450 h 1762450"/>
              <a:gd name="connsiteX6" fmla="*/ 0 w 2882793"/>
              <a:gd name="connsiteY6" fmla="*/ 1762450 h 17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2793" h="1762450">
                <a:moveTo>
                  <a:pt x="0" y="0"/>
                </a:moveTo>
                <a:lnTo>
                  <a:pt x="1332754" y="0"/>
                </a:lnTo>
                <a:lnTo>
                  <a:pt x="1441396" y="115779"/>
                </a:lnTo>
                <a:lnTo>
                  <a:pt x="1550039" y="0"/>
                </a:lnTo>
                <a:lnTo>
                  <a:pt x="2882793" y="0"/>
                </a:lnTo>
                <a:lnTo>
                  <a:pt x="2882793" y="1762450"/>
                </a:lnTo>
                <a:lnTo>
                  <a:pt x="0" y="1762450"/>
                </a:lnTo>
                <a:close/>
              </a:path>
            </a:pathLst>
          </a:cu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41" y="3838439"/>
            <a:ext cx="2882418" cy="2049374"/>
          </a:xfrm>
          <a:custGeom>
            <a:avLst/>
            <a:gdLst>
              <a:gd name="connsiteX0" fmla="*/ 0 w 2882793"/>
              <a:gd name="connsiteY0" fmla="*/ 0 h 1762450"/>
              <a:gd name="connsiteX1" fmla="*/ 1332754 w 2882793"/>
              <a:gd name="connsiteY1" fmla="*/ 0 h 1762450"/>
              <a:gd name="connsiteX2" fmla="*/ 1441396 w 2882793"/>
              <a:gd name="connsiteY2" fmla="*/ 115779 h 1762450"/>
              <a:gd name="connsiteX3" fmla="*/ 1550039 w 2882793"/>
              <a:gd name="connsiteY3" fmla="*/ 0 h 1762450"/>
              <a:gd name="connsiteX4" fmla="*/ 2882793 w 2882793"/>
              <a:gd name="connsiteY4" fmla="*/ 0 h 1762450"/>
              <a:gd name="connsiteX5" fmla="*/ 2882793 w 2882793"/>
              <a:gd name="connsiteY5" fmla="*/ 1762450 h 1762450"/>
              <a:gd name="connsiteX6" fmla="*/ 0 w 2882793"/>
              <a:gd name="connsiteY6" fmla="*/ 1762450 h 17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2793" h="1762450">
                <a:moveTo>
                  <a:pt x="0" y="0"/>
                </a:moveTo>
                <a:lnTo>
                  <a:pt x="1332754" y="0"/>
                </a:lnTo>
                <a:lnTo>
                  <a:pt x="1441396" y="115779"/>
                </a:lnTo>
                <a:lnTo>
                  <a:pt x="1550039" y="0"/>
                </a:lnTo>
                <a:lnTo>
                  <a:pt x="2882793" y="0"/>
                </a:lnTo>
                <a:lnTo>
                  <a:pt x="2882793" y="1762450"/>
                </a:lnTo>
                <a:lnTo>
                  <a:pt x="0" y="1762450"/>
                </a:lnTo>
                <a:close/>
              </a:path>
            </a:pathLst>
          </a:custGeom>
        </p:spPr>
      </p:pic>
      <p:sp>
        <p:nvSpPr>
          <p:cNvPr id="121" name="矩形 120"/>
          <p:cNvSpPr/>
          <p:nvPr/>
        </p:nvSpPr>
        <p:spPr>
          <a:xfrm>
            <a:off x="415883" y="1079685"/>
            <a:ext cx="11286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543081" y="2754186"/>
            <a:ext cx="3311356" cy="976638"/>
            <a:chOff x="543150" y="2753548"/>
            <a:chExt cx="3311787" cy="976412"/>
          </a:xfrm>
        </p:grpSpPr>
        <p:sp>
          <p:nvSpPr>
            <p:cNvPr id="123" name="任意多边形 122"/>
            <p:cNvSpPr/>
            <p:nvPr/>
          </p:nvSpPr>
          <p:spPr>
            <a:xfrm>
              <a:off x="543150" y="2753548"/>
              <a:ext cx="2882793" cy="976412"/>
            </a:xfrm>
            <a:custGeom>
              <a:avLst/>
              <a:gdLst>
                <a:gd name="connsiteX0" fmla="*/ 21007 w 2882793"/>
                <a:gd name="connsiteY0" fmla="*/ 0 h 970338"/>
                <a:gd name="connsiteX1" fmla="*/ 2861786 w 2882793"/>
                <a:gd name="connsiteY1" fmla="*/ 0 h 970338"/>
                <a:gd name="connsiteX2" fmla="*/ 2882793 w 2882793"/>
                <a:gd name="connsiteY2" fmla="*/ 21007 h 970338"/>
                <a:gd name="connsiteX3" fmla="*/ 2882793 w 2882793"/>
                <a:gd name="connsiteY3" fmla="*/ 836087 h 970338"/>
                <a:gd name="connsiteX4" fmla="*/ 2861786 w 2882793"/>
                <a:gd name="connsiteY4" fmla="*/ 857094 h 970338"/>
                <a:gd name="connsiteX5" fmla="*/ 1547660 w 2882793"/>
                <a:gd name="connsiteY5" fmla="*/ 857094 h 970338"/>
                <a:gd name="connsiteX6" fmla="*/ 1441396 w 2882793"/>
                <a:gd name="connsiteY6" fmla="*/ 970338 h 970338"/>
                <a:gd name="connsiteX7" fmla="*/ 1335133 w 2882793"/>
                <a:gd name="connsiteY7" fmla="*/ 857094 h 970338"/>
                <a:gd name="connsiteX8" fmla="*/ 21007 w 2882793"/>
                <a:gd name="connsiteY8" fmla="*/ 857094 h 970338"/>
                <a:gd name="connsiteX9" fmla="*/ 0 w 2882793"/>
                <a:gd name="connsiteY9" fmla="*/ 836087 h 970338"/>
                <a:gd name="connsiteX10" fmla="*/ 0 w 2882793"/>
                <a:gd name="connsiteY10" fmla="*/ 21007 h 970338"/>
                <a:gd name="connsiteX11" fmla="*/ 21007 w 2882793"/>
                <a:gd name="connsiteY11" fmla="*/ 0 h 9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2793" h="970338">
                  <a:moveTo>
                    <a:pt x="21007" y="0"/>
                  </a:moveTo>
                  <a:lnTo>
                    <a:pt x="2861786" y="0"/>
                  </a:lnTo>
                  <a:cubicBezTo>
                    <a:pt x="2873388" y="0"/>
                    <a:pt x="2882793" y="9405"/>
                    <a:pt x="2882793" y="21007"/>
                  </a:cubicBezTo>
                  <a:lnTo>
                    <a:pt x="2882793" y="836087"/>
                  </a:lnTo>
                  <a:cubicBezTo>
                    <a:pt x="2882793" y="847689"/>
                    <a:pt x="2873388" y="857094"/>
                    <a:pt x="2861786" y="857094"/>
                  </a:cubicBezTo>
                  <a:lnTo>
                    <a:pt x="1547660" y="857094"/>
                  </a:lnTo>
                  <a:lnTo>
                    <a:pt x="1441396" y="970338"/>
                  </a:lnTo>
                  <a:lnTo>
                    <a:pt x="1335133" y="857094"/>
                  </a:lnTo>
                  <a:lnTo>
                    <a:pt x="21007" y="857094"/>
                  </a:lnTo>
                  <a:cubicBezTo>
                    <a:pt x="9405" y="857094"/>
                    <a:pt x="0" y="847689"/>
                    <a:pt x="0" y="836087"/>
                  </a:cubicBezTo>
                  <a:lnTo>
                    <a:pt x="0" y="21007"/>
                  </a:lnTo>
                  <a:cubicBezTo>
                    <a:pt x="0" y="9405"/>
                    <a:pt x="9405" y="0"/>
                    <a:pt x="21007" y="0"/>
                  </a:cubicBezTo>
                  <a:close/>
                </a:path>
              </a:pathLst>
            </a:custGeom>
            <a:solidFill>
              <a:srgbClr val="0070C0"/>
            </a:solidFill>
            <a:ln w="63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835966" y="3030037"/>
              <a:ext cx="301897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007640" y="2754186"/>
            <a:ext cx="2882418" cy="976639"/>
            <a:chOff x="4008160" y="2753547"/>
            <a:chExt cx="2882793" cy="976413"/>
          </a:xfrm>
        </p:grpSpPr>
        <p:sp>
          <p:nvSpPr>
            <p:cNvPr id="126" name="任意多边形 125"/>
            <p:cNvSpPr/>
            <p:nvPr/>
          </p:nvSpPr>
          <p:spPr>
            <a:xfrm>
              <a:off x="4008160" y="2753547"/>
              <a:ext cx="2882793" cy="976413"/>
            </a:xfrm>
            <a:custGeom>
              <a:avLst/>
              <a:gdLst>
                <a:gd name="connsiteX0" fmla="*/ 21007 w 2882793"/>
                <a:gd name="connsiteY0" fmla="*/ 0 h 970338"/>
                <a:gd name="connsiteX1" fmla="*/ 2861786 w 2882793"/>
                <a:gd name="connsiteY1" fmla="*/ 0 h 970338"/>
                <a:gd name="connsiteX2" fmla="*/ 2882793 w 2882793"/>
                <a:gd name="connsiteY2" fmla="*/ 21007 h 970338"/>
                <a:gd name="connsiteX3" fmla="*/ 2882793 w 2882793"/>
                <a:gd name="connsiteY3" fmla="*/ 836087 h 970338"/>
                <a:gd name="connsiteX4" fmla="*/ 2861786 w 2882793"/>
                <a:gd name="connsiteY4" fmla="*/ 857094 h 970338"/>
                <a:gd name="connsiteX5" fmla="*/ 1547660 w 2882793"/>
                <a:gd name="connsiteY5" fmla="*/ 857094 h 970338"/>
                <a:gd name="connsiteX6" fmla="*/ 1441396 w 2882793"/>
                <a:gd name="connsiteY6" fmla="*/ 970338 h 970338"/>
                <a:gd name="connsiteX7" fmla="*/ 1335133 w 2882793"/>
                <a:gd name="connsiteY7" fmla="*/ 857094 h 970338"/>
                <a:gd name="connsiteX8" fmla="*/ 21007 w 2882793"/>
                <a:gd name="connsiteY8" fmla="*/ 857094 h 970338"/>
                <a:gd name="connsiteX9" fmla="*/ 0 w 2882793"/>
                <a:gd name="connsiteY9" fmla="*/ 836087 h 970338"/>
                <a:gd name="connsiteX10" fmla="*/ 0 w 2882793"/>
                <a:gd name="connsiteY10" fmla="*/ 21007 h 970338"/>
                <a:gd name="connsiteX11" fmla="*/ 21007 w 2882793"/>
                <a:gd name="connsiteY11" fmla="*/ 0 h 9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2793" h="970338">
                  <a:moveTo>
                    <a:pt x="21007" y="0"/>
                  </a:moveTo>
                  <a:lnTo>
                    <a:pt x="2861786" y="0"/>
                  </a:lnTo>
                  <a:cubicBezTo>
                    <a:pt x="2873388" y="0"/>
                    <a:pt x="2882793" y="9405"/>
                    <a:pt x="2882793" y="21007"/>
                  </a:cubicBezTo>
                  <a:lnTo>
                    <a:pt x="2882793" y="836087"/>
                  </a:lnTo>
                  <a:cubicBezTo>
                    <a:pt x="2882793" y="847689"/>
                    <a:pt x="2873388" y="857094"/>
                    <a:pt x="2861786" y="857094"/>
                  </a:cubicBezTo>
                  <a:lnTo>
                    <a:pt x="1547660" y="857094"/>
                  </a:lnTo>
                  <a:lnTo>
                    <a:pt x="1441396" y="970338"/>
                  </a:lnTo>
                  <a:lnTo>
                    <a:pt x="1335133" y="857094"/>
                  </a:lnTo>
                  <a:lnTo>
                    <a:pt x="21007" y="857094"/>
                  </a:lnTo>
                  <a:cubicBezTo>
                    <a:pt x="9405" y="857094"/>
                    <a:pt x="0" y="847689"/>
                    <a:pt x="0" y="836087"/>
                  </a:cubicBezTo>
                  <a:lnTo>
                    <a:pt x="0" y="21007"/>
                  </a:lnTo>
                  <a:cubicBezTo>
                    <a:pt x="0" y="9405"/>
                    <a:pt x="9405" y="0"/>
                    <a:pt x="21007" y="0"/>
                  </a:cubicBezTo>
                  <a:close/>
                </a:path>
              </a:pathLst>
            </a:custGeom>
            <a:solidFill>
              <a:srgbClr val="0070C0"/>
            </a:solidFill>
            <a:ln w="63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4365295" y="3030037"/>
              <a:ext cx="24651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7421175" y="2688823"/>
            <a:ext cx="2492665" cy="369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sz="18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7747933" y="4559655"/>
            <a:ext cx="4099624" cy="1385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Freeform 177"/>
          <p:cNvSpPr>
            <a:spLocks noEditPoints="1"/>
          </p:cNvSpPr>
          <p:nvPr/>
        </p:nvSpPr>
        <p:spPr bwMode="auto">
          <a:xfrm>
            <a:off x="7537856" y="4688698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5150688" y="5284457"/>
            <a:ext cx="6261424" cy="415594"/>
            <a:chOff x="5151357" y="5530884"/>
            <a:chExt cx="6262239" cy="415498"/>
          </a:xfrm>
        </p:grpSpPr>
        <p:sp>
          <p:nvSpPr>
            <p:cNvPr id="136" name="Freeform 177"/>
            <p:cNvSpPr>
              <a:spLocks noEditPoints="1"/>
            </p:cNvSpPr>
            <p:nvPr/>
          </p:nvSpPr>
          <p:spPr bwMode="auto">
            <a:xfrm>
              <a:off x="5151357" y="565989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5361461" y="5530884"/>
              <a:ext cx="605213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015160" y="5301283"/>
            <a:ext cx="3415574" cy="415594"/>
            <a:chOff x="5151357" y="5530884"/>
            <a:chExt cx="3416019" cy="415498"/>
          </a:xfrm>
        </p:grpSpPr>
        <p:sp>
          <p:nvSpPr>
            <p:cNvPr id="140" name="Freeform 177"/>
            <p:cNvSpPr>
              <a:spLocks noEditPoints="1"/>
            </p:cNvSpPr>
            <p:nvPr/>
          </p:nvSpPr>
          <p:spPr bwMode="auto">
            <a:xfrm>
              <a:off x="5151357" y="565989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5361461" y="5530884"/>
              <a:ext cx="32059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1015160" y="3118897"/>
            <a:ext cx="3415574" cy="415594"/>
            <a:chOff x="5151357" y="5530884"/>
            <a:chExt cx="3416019" cy="415498"/>
          </a:xfrm>
        </p:grpSpPr>
        <p:sp>
          <p:nvSpPr>
            <p:cNvPr id="143" name="Freeform 177"/>
            <p:cNvSpPr>
              <a:spLocks noEditPoints="1"/>
            </p:cNvSpPr>
            <p:nvPr/>
          </p:nvSpPr>
          <p:spPr bwMode="auto">
            <a:xfrm>
              <a:off x="5151357" y="565989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5361461" y="5530884"/>
              <a:ext cx="32059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7" name="图片 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160" y="1618025"/>
            <a:ext cx="3415574" cy="15008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60" y="3759323"/>
            <a:ext cx="3415574" cy="15220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1" name="图片 150"/>
          <p:cNvPicPr>
            <a:picLocks noChangeAspect="1"/>
          </p:cNvPicPr>
          <p:nvPr/>
        </p:nvPicPr>
        <p:blipFill rotWithShape="1">
          <a:blip r:embed="rId3"/>
          <a:srcRect b="9541"/>
          <a:stretch>
            <a:fillRect/>
          </a:stretch>
        </p:blipFill>
        <p:spPr>
          <a:xfrm>
            <a:off x="5194224" y="1581237"/>
            <a:ext cx="6052431" cy="36587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3"/>
          <p:cNvSpPr txBox="1"/>
          <p:nvPr/>
        </p:nvSpPr>
        <p:spPr>
          <a:xfrm>
            <a:off x="486075" y="1142270"/>
            <a:ext cx="11244022" cy="92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5045879" y="3219591"/>
            <a:ext cx="2147481" cy="1851947"/>
            <a:chOff x="5046534" y="3218846"/>
            <a:chExt cx="2147761" cy="1851518"/>
          </a:xfrm>
        </p:grpSpPr>
        <p:sp>
          <p:nvSpPr>
            <p:cNvPr id="120" name="六边形 119"/>
            <p:cNvSpPr/>
            <p:nvPr/>
          </p:nvSpPr>
          <p:spPr>
            <a:xfrm>
              <a:off x="5046534" y="3218846"/>
              <a:ext cx="2147761" cy="1851518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5575586" y="4116172"/>
              <a:ext cx="1012792" cy="797384"/>
              <a:chOff x="5575586" y="4116172"/>
              <a:chExt cx="1012792" cy="797384"/>
            </a:xfrm>
          </p:grpSpPr>
          <p:sp>
            <p:nvSpPr>
              <p:cNvPr id="123" name="Freeform 7"/>
              <p:cNvSpPr/>
              <p:nvPr/>
            </p:nvSpPr>
            <p:spPr bwMode="auto">
              <a:xfrm>
                <a:off x="5575586" y="4873598"/>
                <a:ext cx="1012792" cy="39958"/>
              </a:xfrm>
              <a:custGeom>
                <a:avLst/>
                <a:gdLst>
                  <a:gd name="T0" fmla="*/ 1394 w 1405"/>
                  <a:gd name="T1" fmla="*/ 0 h 54"/>
                  <a:gd name="T2" fmla="*/ 11 w 1405"/>
                  <a:gd name="T3" fmla="*/ 0 h 54"/>
                  <a:gd name="T4" fmla="*/ 0 w 1405"/>
                  <a:gd name="T5" fmla="*/ 8 h 54"/>
                  <a:gd name="T6" fmla="*/ 0 w 1405"/>
                  <a:gd name="T7" fmla="*/ 46 h 54"/>
                  <a:gd name="T8" fmla="*/ 11 w 1405"/>
                  <a:gd name="T9" fmla="*/ 54 h 54"/>
                  <a:gd name="T10" fmla="*/ 1394 w 1405"/>
                  <a:gd name="T11" fmla="*/ 54 h 54"/>
                  <a:gd name="T12" fmla="*/ 1405 w 1405"/>
                  <a:gd name="T13" fmla="*/ 46 h 54"/>
                  <a:gd name="T14" fmla="*/ 1405 w 1405"/>
                  <a:gd name="T15" fmla="*/ 8 h 54"/>
                  <a:gd name="T16" fmla="*/ 1394 w 1405"/>
                  <a:gd name="T1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5" h="54">
                    <a:moveTo>
                      <a:pt x="139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5" y="54"/>
                      <a:pt x="11" y="54"/>
                    </a:cubicBezTo>
                    <a:cubicBezTo>
                      <a:pt x="1394" y="54"/>
                      <a:pt x="1394" y="54"/>
                      <a:pt x="1394" y="54"/>
                    </a:cubicBezTo>
                    <a:cubicBezTo>
                      <a:pt x="1400" y="54"/>
                      <a:pt x="1405" y="51"/>
                      <a:pt x="1405" y="46"/>
                    </a:cubicBezTo>
                    <a:cubicBezTo>
                      <a:pt x="1405" y="8"/>
                      <a:pt x="1405" y="8"/>
                      <a:pt x="1405" y="8"/>
                    </a:cubicBezTo>
                    <a:cubicBezTo>
                      <a:pt x="1405" y="4"/>
                      <a:pt x="1400" y="0"/>
                      <a:pt x="13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8"/>
              <p:cNvSpPr/>
              <p:nvPr/>
            </p:nvSpPr>
            <p:spPr bwMode="auto">
              <a:xfrm>
                <a:off x="5613809" y="4812795"/>
                <a:ext cx="936355" cy="38219"/>
              </a:xfrm>
              <a:custGeom>
                <a:avLst/>
                <a:gdLst>
                  <a:gd name="T0" fmla="*/ 10 w 1297"/>
                  <a:gd name="T1" fmla="*/ 54 h 54"/>
                  <a:gd name="T2" fmla="*/ 1287 w 1297"/>
                  <a:gd name="T3" fmla="*/ 54 h 54"/>
                  <a:gd name="T4" fmla="*/ 1297 w 1297"/>
                  <a:gd name="T5" fmla="*/ 46 h 54"/>
                  <a:gd name="T6" fmla="*/ 1297 w 1297"/>
                  <a:gd name="T7" fmla="*/ 8 h 54"/>
                  <a:gd name="T8" fmla="*/ 1287 w 1297"/>
                  <a:gd name="T9" fmla="*/ 0 h 54"/>
                  <a:gd name="T10" fmla="*/ 10 w 1297"/>
                  <a:gd name="T11" fmla="*/ 0 h 54"/>
                  <a:gd name="T12" fmla="*/ 0 w 1297"/>
                  <a:gd name="T13" fmla="*/ 8 h 54"/>
                  <a:gd name="T14" fmla="*/ 0 w 1297"/>
                  <a:gd name="T15" fmla="*/ 46 h 54"/>
                  <a:gd name="T16" fmla="*/ 10 w 129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7" h="54">
                    <a:moveTo>
                      <a:pt x="10" y="54"/>
                    </a:moveTo>
                    <a:cubicBezTo>
                      <a:pt x="1287" y="54"/>
                      <a:pt x="1287" y="54"/>
                      <a:pt x="1287" y="54"/>
                    </a:cubicBezTo>
                    <a:cubicBezTo>
                      <a:pt x="1292" y="54"/>
                      <a:pt x="1297" y="50"/>
                      <a:pt x="1297" y="46"/>
                    </a:cubicBezTo>
                    <a:cubicBezTo>
                      <a:pt x="1297" y="8"/>
                      <a:pt x="1297" y="8"/>
                      <a:pt x="1297" y="8"/>
                    </a:cubicBezTo>
                    <a:cubicBezTo>
                      <a:pt x="1297" y="4"/>
                      <a:pt x="1292" y="0"/>
                      <a:pt x="128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5" y="54"/>
                      <a:pt x="10" y="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9"/>
              <p:cNvSpPr/>
              <p:nvPr/>
            </p:nvSpPr>
            <p:spPr bwMode="auto">
              <a:xfrm>
                <a:off x="5652028" y="4748519"/>
                <a:ext cx="858183" cy="39958"/>
              </a:xfrm>
              <a:custGeom>
                <a:avLst/>
                <a:gdLst>
                  <a:gd name="T0" fmla="*/ 9 w 1189"/>
                  <a:gd name="T1" fmla="*/ 54 h 54"/>
                  <a:gd name="T2" fmla="*/ 1179 w 1189"/>
                  <a:gd name="T3" fmla="*/ 54 h 54"/>
                  <a:gd name="T4" fmla="*/ 1189 w 1189"/>
                  <a:gd name="T5" fmla="*/ 46 h 54"/>
                  <a:gd name="T6" fmla="*/ 1189 w 1189"/>
                  <a:gd name="T7" fmla="*/ 9 h 54"/>
                  <a:gd name="T8" fmla="*/ 1179 w 1189"/>
                  <a:gd name="T9" fmla="*/ 0 h 54"/>
                  <a:gd name="T10" fmla="*/ 9 w 1189"/>
                  <a:gd name="T11" fmla="*/ 0 h 54"/>
                  <a:gd name="T12" fmla="*/ 0 w 1189"/>
                  <a:gd name="T13" fmla="*/ 9 h 54"/>
                  <a:gd name="T14" fmla="*/ 0 w 1189"/>
                  <a:gd name="T15" fmla="*/ 46 h 54"/>
                  <a:gd name="T16" fmla="*/ 9 w 1189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9" h="54">
                    <a:moveTo>
                      <a:pt x="9" y="54"/>
                    </a:moveTo>
                    <a:cubicBezTo>
                      <a:pt x="1179" y="54"/>
                      <a:pt x="1179" y="54"/>
                      <a:pt x="1179" y="54"/>
                    </a:cubicBezTo>
                    <a:cubicBezTo>
                      <a:pt x="1184" y="54"/>
                      <a:pt x="1189" y="51"/>
                      <a:pt x="1189" y="46"/>
                    </a:cubicBezTo>
                    <a:cubicBezTo>
                      <a:pt x="1189" y="9"/>
                      <a:pt x="1189" y="9"/>
                      <a:pt x="1189" y="9"/>
                    </a:cubicBezTo>
                    <a:cubicBezTo>
                      <a:pt x="1189" y="4"/>
                      <a:pt x="1184" y="0"/>
                      <a:pt x="117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4" y="54"/>
                      <a:pt x="9" y="5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10"/>
              <p:cNvSpPr>
                <a:spLocks noEditPoints="1"/>
              </p:cNvSpPr>
              <p:nvPr/>
            </p:nvSpPr>
            <p:spPr bwMode="auto">
              <a:xfrm>
                <a:off x="5627709" y="4116172"/>
                <a:ext cx="908559" cy="290114"/>
              </a:xfrm>
              <a:custGeom>
                <a:avLst/>
                <a:gdLst>
                  <a:gd name="T0" fmla="*/ 666 w 1259"/>
                  <a:gd name="T1" fmla="*/ 13 h 402"/>
                  <a:gd name="T2" fmla="*/ 593 w 1259"/>
                  <a:gd name="T3" fmla="*/ 13 h 402"/>
                  <a:gd name="T4" fmla="*/ 20 w 1259"/>
                  <a:gd name="T5" fmla="*/ 379 h 402"/>
                  <a:gd name="T6" fmla="*/ 27 w 1259"/>
                  <a:gd name="T7" fmla="*/ 402 h 402"/>
                  <a:gd name="T8" fmla="*/ 1232 w 1259"/>
                  <a:gd name="T9" fmla="*/ 402 h 402"/>
                  <a:gd name="T10" fmla="*/ 1239 w 1259"/>
                  <a:gd name="T11" fmla="*/ 379 h 402"/>
                  <a:gd name="T12" fmla="*/ 666 w 1259"/>
                  <a:gd name="T13" fmla="*/ 13 h 402"/>
                  <a:gd name="T14" fmla="*/ 629 w 1259"/>
                  <a:gd name="T15" fmla="*/ 290 h 402"/>
                  <a:gd name="T16" fmla="*/ 558 w 1259"/>
                  <a:gd name="T17" fmla="*/ 218 h 402"/>
                  <a:gd name="T18" fmla="*/ 629 w 1259"/>
                  <a:gd name="T19" fmla="*/ 146 h 402"/>
                  <a:gd name="T20" fmla="*/ 701 w 1259"/>
                  <a:gd name="T21" fmla="*/ 218 h 402"/>
                  <a:gd name="T22" fmla="*/ 629 w 1259"/>
                  <a:gd name="T23" fmla="*/ 29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9" h="402">
                    <a:moveTo>
                      <a:pt x="666" y="13"/>
                    </a:moveTo>
                    <a:cubicBezTo>
                      <a:pt x="646" y="0"/>
                      <a:pt x="613" y="0"/>
                      <a:pt x="593" y="13"/>
                    </a:cubicBezTo>
                    <a:cubicBezTo>
                      <a:pt x="20" y="379"/>
                      <a:pt x="20" y="379"/>
                      <a:pt x="20" y="379"/>
                    </a:cubicBezTo>
                    <a:cubicBezTo>
                      <a:pt x="0" y="392"/>
                      <a:pt x="3" y="402"/>
                      <a:pt x="27" y="402"/>
                    </a:cubicBezTo>
                    <a:cubicBezTo>
                      <a:pt x="1232" y="402"/>
                      <a:pt x="1232" y="402"/>
                      <a:pt x="1232" y="402"/>
                    </a:cubicBezTo>
                    <a:cubicBezTo>
                      <a:pt x="1256" y="402"/>
                      <a:pt x="1259" y="392"/>
                      <a:pt x="1239" y="379"/>
                    </a:cubicBezTo>
                    <a:lnTo>
                      <a:pt x="666" y="13"/>
                    </a:lnTo>
                    <a:close/>
                    <a:moveTo>
                      <a:pt x="629" y="290"/>
                    </a:moveTo>
                    <a:cubicBezTo>
                      <a:pt x="590" y="290"/>
                      <a:pt x="558" y="258"/>
                      <a:pt x="558" y="218"/>
                    </a:cubicBezTo>
                    <a:cubicBezTo>
                      <a:pt x="558" y="178"/>
                      <a:pt x="590" y="146"/>
                      <a:pt x="629" y="146"/>
                    </a:cubicBezTo>
                    <a:cubicBezTo>
                      <a:pt x="669" y="146"/>
                      <a:pt x="701" y="178"/>
                      <a:pt x="701" y="218"/>
                    </a:cubicBezTo>
                    <a:cubicBezTo>
                      <a:pt x="701" y="258"/>
                      <a:pt x="669" y="290"/>
                      <a:pt x="629" y="2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11"/>
              <p:cNvSpPr/>
              <p:nvPr/>
            </p:nvSpPr>
            <p:spPr bwMode="auto">
              <a:xfrm>
                <a:off x="5999472" y="4437555"/>
                <a:ext cx="165034" cy="291853"/>
              </a:xfrm>
              <a:custGeom>
                <a:avLst/>
                <a:gdLst>
                  <a:gd name="T0" fmla="*/ 205 w 229"/>
                  <a:gd name="T1" fmla="*/ 0 h 406"/>
                  <a:gd name="T2" fmla="*/ 24 w 229"/>
                  <a:gd name="T3" fmla="*/ 0 h 406"/>
                  <a:gd name="T4" fmla="*/ 0 w 229"/>
                  <a:gd name="T5" fmla="*/ 18 h 406"/>
                  <a:gd name="T6" fmla="*/ 24 w 229"/>
                  <a:gd name="T7" fmla="*/ 36 h 406"/>
                  <a:gd name="T8" fmla="*/ 37 w 229"/>
                  <a:gd name="T9" fmla="*/ 36 h 406"/>
                  <a:gd name="T10" fmla="*/ 37 w 229"/>
                  <a:gd name="T11" fmla="*/ 397 h 406"/>
                  <a:gd name="T12" fmla="*/ 50 w 229"/>
                  <a:gd name="T13" fmla="*/ 406 h 406"/>
                  <a:gd name="T14" fmla="*/ 178 w 229"/>
                  <a:gd name="T15" fmla="*/ 406 h 406"/>
                  <a:gd name="T16" fmla="*/ 192 w 229"/>
                  <a:gd name="T17" fmla="*/ 397 h 406"/>
                  <a:gd name="T18" fmla="*/ 192 w 229"/>
                  <a:gd name="T19" fmla="*/ 36 h 406"/>
                  <a:gd name="T20" fmla="*/ 205 w 229"/>
                  <a:gd name="T21" fmla="*/ 36 h 406"/>
                  <a:gd name="T22" fmla="*/ 229 w 229"/>
                  <a:gd name="T23" fmla="*/ 18 h 406"/>
                  <a:gd name="T24" fmla="*/ 205 w 229"/>
                  <a:gd name="T2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" h="406">
                    <a:moveTo>
                      <a:pt x="20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8"/>
                      <a:pt x="0" y="18"/>
                    </a:cubicBezTo>
                    <a:cubicBezTo>
                      <a:pt x="0" y="28"/>
                      <a:pt x="11" y="36"/>
                      <a:pt x="2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97"/>
                      <a:pt x="37" y="397"/>
                      <a:pt x="37" y="397"/>
                    </a:cubicBezTo>
                    <a:cubicBezTo>
                      <a:pt x="37" y="402"/>
                      <a:pt x="43" y="406"/>
                      <a:pt x="50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86" y="406"/>
                      <a:pt x="192" y="402"/>
                      <a:pt x="192" y="397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18" y="36"/>
                      <a:pt x="229" y="28"/>
                      <a:pt x="229" y="18"/>
                    </a:cubicBezTo>
                    <a:cubicBezTo>
                      <a:pt x="229" y="8"/>
                      <a:pt x="218" y="0"/>
                      <a:pt x="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12"/>
              <p:cNvSpPr/>
              <p:nvPr/>
            </p:nvSpPr>
            <p:spPr bwMode="auto">
              <a:xfrm>
                <a:off x="5679831" y="4437552"/>
                <a:ext cx="165034" cy="291853"/>
              </a:xfrm>
              <a:custGeom>
                <a:avLst/>
                <a:gdLst>
                  <a:gd name="T0" fmla="*/ 205 w 229"/>
                  <a:gd name="T1" fmla="*/ 0 h 406"/>
                  <a:gd name="T2" fmla="*/ 24 w 229"/>
                  <a:gd name="T3" fmla="*/ 0 h 406"/>
                  <a:gd name="T4" fmla="*/ 0 w 229"/>
                  <a:gd name="T5" fmla="*/ 18 h 406"/>
                  <a:gd name="T6" fmla="*/ 24 w 229"/>
                  <a:gd name="T7" fmla="*/ 36 h 406"/>
                  <a:gd name="T8" fmla="*/ 37 w 229"/>
                  <a:gd name="T9" fmla="*/ 36 h 406"/>
                  <a:gd name="T10" fmla="*/ 37 w 229"/>
                  <a:gd name="T11" fmla="*/ 397 h 406"/>
                  <a:gd name="T12" fmla="*/ 50 w 229"/>
                  <a:gd name="T13" fmla="*/ 406 h 406"/>
                  <a:gd name="T14" fmla="*/ 178 w 229"/>
                  <a:gd name="T15" fmla="*/ 406 h 406"/>
                  <a:gd name="T16" fmla="*/ 192 w 229"/>
                  <a:gd name="T17" fmla="*/ 397 h 406"/>
                  <a:gd name="T18" fmla="*/ 192 w 229"/>
                  <a:gd name="T19" fmla="*/ 36 h 406"/>
                  <a:gd name="T20" fmla="*/ 205 w 229"/>
                  <a:gd name="T21" fmla="*/ 36 h 406"/>
                  <a:gd name="T22" fmla="*/ 229 w 229"/>
                  <a:gd name="T23" fmla="*/ 18 h 406"/>
                  <a:gd name="T24" fmla="*/ 205 w 229"/>
                  <a:gd name="T2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" h="406">
                    <a:moveTo>
                      <a:pt x="20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8"/>
                      <a:pt x="0" y="18"/>
                    </a:cubicBezTo>
                    <a:cubicBezTo>
                      <a:pt x="0" y="28"/>
                      <a:pt x="11" y="36"/>
                      <a:pt x="2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97"/>
                      <a:pt x="37" y="397"/>
                      <a:pt x="37" y="397"/>
                    </a:cubicBezTo>
                    <a:cubicBezTo>
                      <a:pt x="37" y="402"/>
                      <a:pt x="43" y="406"/>
                      <a:pt x="50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86" y="406"/>
                      <a:pt x="192" y="402"/>
                      <a:pt x="192" y="397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18" y="36"/>
                      <a:pt x="229" y="28"/>
                      <a:pt x="229" y="18"/>
                    </a:cubicBezTo>
                    <a:cubicBezTo>
                      <a:pt x="229" y="8"/>
                      <a:pt x="218" y="0"/>
                      <a:pt x="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13"/>
              <p:cNvSpPr/>
              <p:nvPr/>
            </p:nvSpPr>
            <p:spPr bwMode="auto">
              <a:xfrm>
                <a:off x="6319130" y="4437555"/>
                <a:ext cx="165034" cy="291853"/>
              </a:xfrm>
              <a:custGeom>
                <a:avLst/>
                <a:gdLst>
                  <a:gd name="T0" fmla="*/ 205 w 229"/>
                  <a:gd name="T1" fmla="*/ 0 h 406"/>
                  <a:gd name="T2" fmla="*/ 24 w 229"/>
                  <a:gd name="T3" fmla="*/ 0 h 406"/>
                  <a:gd name="T4" fmla="*/ 0 w 229"/>
                  <a:gd name="T5" fmla="*/ 18 h 406"/>
                  <a:gd name="T6" fmla="*/ 24 w 229"/>
                  <a:gd name="T7" fmla="*/ 36 h 406"/>
                  <a:gd name="T8" fmla="*/ 37 w 229"/>
                  <a:gd name="T9" fmla="*/ 36 h 406"/>
                  <a:gd name="T10" fmla="*/ 37 w 229"/>
                  <a:gd name="T11" fmla="*/ 397 h 406"/>
                  <a:gd name="T12" fmla="*/ 50 w 229"/>
                  <a:gd name="T13" fmla="*/ 406 h 406"/>
                  <a:gd name="T14" fmla="*/ 178 w 229"/>
                  <a:gd name="T15" fmla="*/ 406 h 406"/>
                  <a:gd name="T16" fmla="*/ 192 w 229"/>
                  <a:gd name="T17" fmla="*/ 397 h 406"/>
                  <a:gd name="T18" fmla="*/ 192 w 229"/>
                  <a:gd name="T19" fmla="*/ 36 h 406"/>
                  <a:gd name="T20" fmla="*/ 205 w 229"/>
                  <a:gd name="T21" fmla="*/ 36 h 406"/>
                  <a:gd name="T22" fmla="*/ 229 w 229"/>
                  <a:gd name="T23" fmla="*/ 18 h 406"/>
                  <a:gd name="T24" fmla="*/ 205 w 229"/>
                  <a:gd name="T25" fmla="*/ 0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9" h="406">
                    <a:moveTo>
                      <a:pt x="20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8"/>
                      <a:pt x="0" y="18"/>
                    </a:cubicBezTo>
                    <a:cubicBezTo>
                      <a:pt x="0" y="28"/>
                      <a:pt x="11" y="36"/>
                      <a:pt x="2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397"/>
                      <a:pt x="37" y="397"/>
                      <a:pt x="37" y="397"/>
                    </a:cubicBezTo>
                    <a:cubicBezTo>
                      <a:pt x="37" y="402"/>
                      <a:pt x="43" y="406"/>
                      <a:pt x="50" y="406"/>
                    </a:cubicBezTo>
                    <a:cubicBezTo>
                      <a:pt x="178" y="406"/>
                      <a:pt x="178" y="406"/>
                      <a:pt x="178" y="406"/>
                    </a:cubicBezTo>
                    <a:cubicBezTo>
                      <a:pt x="186" y="406"/>
                      <a:pt x="192" y="402"/>
                      <a:pt x="192" y="397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18" y="36"/>
                      <a:pt x="229" y="28"/>
                      <a:pt x="229" y="18"/>
                    </a:cubicBezTo>
                    <a:cubicBezTo>
                      <a:pt x="229" y="8"/>
                      <a:pt x="218" y="0"/>
                      <a:pt x="20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2" name="矩形 121"/>
            <p:cNvSpPr/>
            <p:nvPr/>
          </p:nvSpPr>
          <p:spPr>
            <a:xfrm>
              <a:off x="5515120" y="3448440"/>
              <a:ext cx="12105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524389" y="3219591"/>
            <a:ext cx="2147481" cy="1851947"/>
            <a:chOff x="524456" y="3218846"/>
            <a:chExt cx="2147761" cy="1851518"/>
          </a:xfrm>
        </p:grpSpPr>
        <p:sp>
          <p:nvSpPr>
            <p:cNvPr id="131" name="六边形 130"/>
            <p:cNvSpPr/>
            <p:nvPr/>
          </p:nvSpPr>
          <p:spPr>
            <a:xfrm>
              <a:off x="524456" y="3218846"/>
              <a:ext cx="2147761" cy="1851518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979112" y="344844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1231466" y="4066847"/>
              <a:ext cx="733740" cy="901286"/>
              <a:chOff x="1231466" y="4066847"/>
              <a:chExt cx="733740" cy="901286"/>
            </a:xfrm>
          </p:grpSpPr>
          <p:sp>
            <p:nvSpPr>
              <p:cNvPr id="134" name="Freeform 18"/>
              <p:cNvSpPr/>
              <p:nvPr/>
            </p:nvSpPr>
            <p:spPr bwMode="auto">
              <a:xfrm>
                <a:off x="1422121" y="4066847"/>
                <a:ext cx="383239" cy="215694"/>
              </a:xfrm>
              <a:custGeom>
                <a:avLst/>
                <a:gdLst>
                  <a:gd name="T0" fmla="*/ 0 w 530"/>
                  <a:gd name="T1" fmla="*/ 171 h 298"/>
                  <a:gd name="T2" fmla="*/ 164 w 530"/>
                  <a:gd name="T3" fmla="*/ 298 h 298"/>
                  <a:gd name="T4" fmla="*/ 340 w 530"/>
                  <a:gd name="T5" fmla="*/ 295 h 298"/>
                  <a:gd name="T6" fmla="*/ 501 w 530"/>
                  <a:gd name="T7" fmla="*/ 104 h 298"/>
                  <a:gd name="T8" fmla="*/ 443 w 530"/>
                  <a:gd name="T9" fmla="*/ 145 h 298"/>
                  <a:gd name="T10" fmla="*/ 396 w 530"/>
                  <a:gd name="T11" fmla="*/ 33 h 298"/>
                  <a:gd name="T12" fmla="*/ 267 w 530"/>
                  <a:gd name="T13" fmla="*/ 73 h 298"/>
                  <a:gd name="T14" fmla="*/ 167 w 530"/>
                  <a:gd name="T15" fmla="*/ 26 h 298"/>
                  <a:gd name="T16" fmla="*/ 115 w 530"/>
                  <a:gd name="T17" fmla="*/ 140 h 298"/>
                  <a:gd name="T18" fmla="*/ 0 w 530"/>
                  <a:gd name="T19" fmla="*/ 17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0" h="298">
                    <a:moveTo>
                      <a:pt x="0" y="171"/>
                    </a:moveTo>
                    <a:cubicBezTo>
                      <a:pt x="0" y="171"/>
                      <a:pt x="116" y="251"/>
                      <a:pt x="164" y="298"/>
                    </a:cubicBezTo>
                    <a:cubicBezTo>
                      <a:pt x="164" y="298"/>
                      <a:pt x="221" y="267"/>
                      <a:pt x="340" y="295"/>
                    </a:cubicBezTo>
                    <a:cubicBezTo>
                      <a:pt x="340" y="295"/>
                      <a:pt x="530" y="233"/>
                      <a:pt x="501" y="104"/>
                    </a:cubicBezTo>
                    <a:cubicBezTo>
                      <a:pt x="501" y="104"/>
                      <a:pt x="487" y="135"/>
                      <a:pt x="443" y="145"/>
                    </a:cubicBezTo>
                    <a:cubicBezTo>
                      <a:pt x="443" y="145"/>
                      <a:pt x="434" y="67"/>
                      <a:pt x="396" y="33"/>
                    </a:cubicBezTo>
                    <a:cubicBezTo>
                      <a:pt x="396" y="33"/>
                      <a:pt x="348" y="0"/>
                      <a:pt x="267" y="73"/>
                    </a:cubicBezTo>
                    <a:cubicBezTo>
                      <a:pt x="267" y="73"/>
                      <a:pt x="238" y="26"/>
                      <a:pt x="167" y="26"/>
                    </a:cubicBezTo>
                    <a:cubicBezTo>
                      <a:pt x="167" y="26"/>
                      <a:pt x="110" y="70"/>
                      <a:pt x="115" y="140"/>
                    </a:cubicBezTo>
                    <a:cubicBezTo>
                      <a:pt x="115" y="140"/>
                      <a:pt x="48" y="114"/>
                      <a:pt x="0" y="1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19"/>
              <p:cNvSpPr/>
              <p:nvPr/>
            </p:nvSpPr>
            <p:spPr bwMode="auto">
              <a:xfrm>
                <a:off x="1555006" y="4534824"/>
                <a:ext cx="34664" cy="55847"/>
              </a:xfrm>
              <a:custGeom>
                <a:avLst/>
                <a:gdLst>
                  <a:gd name="T0" fmla="*/ 0 w 48"/>
                  <a:gd name="T1" fmla="*/ 36 h 78"/>
                  <a:gd name="T2" fmla="*/ 10 w 48"/>
                  <a:gd name="T3" fmla="*/ 60 h 78"/>
                  <a:gd name="T4" fmla="*/ 48 w 48"/>
                  <a:gd name="T5" fmla="*/ 78 h 78"/>
                  <a:gd name="T6" fmla="*/ 48 w 48"/>
                  <a:gd name="T7" fmla="*/ 0 h 78"/>
                  <a:gd name="T8" fmla="*/ 14 w 48"/>
                  <a:gd name="T9" fmla="*/ 11 h 78"/>
                  <a:gd name="T10" fmla="*/ 0 w 48"/>
                  <a:gd name="T11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78">
                    <a:moveTo>
                      <a:pt x="0" y="36"/>
                    </a:moveTo>
                    <a:cubicBezTo>
                      <a:pt x="0" y="44"/>
                      <a:pt x="4" y="51"/>
                      <a:pt x="10" y="60"/>
                    </a:cubicBezTo>
                    <a:cubicBezTo>
                      <a:pt x="17" y="68"/>
                      <a:pt x="30" y="74"/>
                      <a:pt x="48" y="78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5" y="1"/>
                      <a:pt x="24" y="4"/>
                      <a:pt x="14" y="11"/>
                    </a:cubicBezTo>
                    <a:cubicBezTo>
                      <a:pt x="5" y="17"/>
                      <a:pt x="0" y="25"/>
                      <a:pt x="0" y="3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0"/>
              <p:cNvSpPr/>
              <p:nvPr/>
            </p:nvSpPr>
            <p:spPr bwMode="auto">
              <a:xfrm>
                <a:off x="1626258" y="4673483"/>
                <a:ext cx="36592" cy="67403"/>
              </a:xfrm>
              <a:custGeom>
                <a:avLst/>
                <a:gdLst>
                  <a:gd name="T0" fmla="*/ 0 w 50"/>
                  <a:gd name="T1" fmla="*/ 0 h 93"/>
                  <a:gd name="T2" fmla="*/ 0 w 50"/>
                  <a:gd name="T3" fmla="*/ 93 h 93"/>
                  <a:gd name="T4" fmla="*/ 36 w 50"/>
                  <a:gd name="T5" fmla="*/ 79 h 93"/>
                  <a:gd name="T6" fmla="*/ 50 w 50"/>
                  <a:gd name="T7" fmla="*/ 49 h 93"/>
                  <a:gd name="T8" fmla="*/ 39 w 50"/>
                  <a:gd name="T9" fmla="*/ 22 h 93"/>
                  <a:gd name="T10" fmla="*/ 0 w 50"/>
                  <a:gd name="T11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0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4" y="90"/>
                      <a:pt x="26" y="85"/>
                      <a:pt x="36" y="79"/>
                    </a:cubicBezTo>
                    <a:cubicBezTo>
                      <a:pt x="45" y="73"/>
                      <a:pt x="50" y="63"/>
                      <a:pt x="50" y="49"/>
                    </a:cubicBezTo>
                    <a:cubicBezTo>
                      <a:pt x="50" y="38"/>
                      <a:pt x="46" y="29"/>
                      <a:pt x="39" y="22"/>
                    </a:cubicBezTo>
                    <a:cubicBezTo>
                      <a:pt x="31" y="14"/>
                      <a:pt x="18" y="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1"/>
              <p:cNvSpPr>
                <a:spLocks noEditPoints="1"/>
              </p:cNvSpPr>
              <p:nvPr/>
            </p:nvSpPr>
            <p:spPr bwMode="auto">
              <a:xfrm>
                <a:off x="1231466" y="4297946"/>
                <a:ext cx="733740" cy="670187"/>
              </a:xfrm>
              <a:custGeom>
                <a:avLst/>
                <a:gdLst>
                  <a:gd name="T0" fmla="*/ 950 w 1014"/>
                  <a:gd name="T1" fmla="*/ 526 h 925"/>
                  <a:gd name="T2" fmla="*/ 515 w 1014"/>
                  <a:gd name="T3" fmla="*/ 0 h 925"/>
                  <a:gd name="T4" fmla="*/ 81 w 1014"/>
                  <a:gd name="T5" fmla="*/ 512 h 925"/>
                  <a:gd name="T6" fmla="*/ 515 w 1014"/>
                  <a:gd name="T7" fmla="*/ 925 h 925"/>
                  <a:gd name="T8" fmla="*/ 950 w 1014"/>
                  <a:gd name="T9" fmla="*/ 526 h 925"/>
                  <a:gd name="T10" fmla="*/ 677 w 1014"/>
                  <a:gd name="T11" fmla="*/ 612 h 925"/>
                  <a:gd name="T12" fmla="*/ 629 w 1014"/>
                  <a:gd name="T13" fmla="*/ 659 h 925"/>
                  <a:gd name="T14" fmla="*/ 545 w 1014"/>
                  <a:gd name="T15" fmla="*/ 684 h 925"/>
                  <a:gd name="T16" fmla="*/ 545 w 1014"/>
                  <a:gd name="T17" fmla="*/ 738 h 925"/>
                  <a:gd name="T18" fmla="*/ 495 w 1014"/>
                  <a:gd name="T19" fmla="*/ 738 h 925"/>
                  <a:gd name="T20" fmla="*/ 495 w 1014"/>
                  <a:gd name="T21" fmla="*/ 684 h 925"/>
                  <a:gd name="T22" fmla="*/ 426 w 1014"/>
                  <a:gd name="T23" fmla="*/ 668 h 925"/>
                  <a:gd name="T24" fmla="*/ 358 w 1014"/>
                  <a:gd name="T25" fmla="*/ 637 h 925"/>
                  <a:gd name="T26" fmla="*/ 358 w 1014"/>
                  <a:gd name="T27" fmla="*/ 548 h 925"/>
                  <a:gd name="T28" fmla="*/ 400 w 1014"/>
                  <a:gd name="T29" fmla="*/ 576 h 925"/>
                  <a:gd name="T30" fmla="*/ 446 w 1014"/>
                  <a:gd name="T31" fmla="*/ 598 h 925"/>
                  <a:gd name="T32" fmla="*/ 495 w 1014"/>
                  <a:gd name="T33" fmla="*/ 609 h 925"/>
                  <a:gd name="T34" fmla="*/ 495 w 1014"/>
                  <a:gd name="T35" fmla="*/ 505 h 925"/>
                  <a:gd name="T36" fmla="*/ 404 w 1014"/>
                  <a:gd name="T37" fmla="*/ 469 h 925"/>
                  <a:gd name="T38" fmla="*/ 362 w 1014"/>
                  <a:gd name="T39" fmla="*/ 425 h 925"/>
                  <a:gd name="T40" fmla="*/ 352 w 1014"/>
                  <a:gd name="T41" fmla="*/ 377 h 925"/>
                  <a:gd name="T42" fmla="*/ 363 w 1014"/>
                  <a:gd name="T43" fmla="*/ 329 h 925"/>
                  <a:gd name="T44" fmla="*/ 407 w 1014"/>
                  <a:gd name="T45" fmla="*/ 281 h 925"/>
                  <a:gd name="T46" fmla="*/ 495 w 1014"/>
                  <a:gd name="T47" fmla="*/ 253 h 925"/>
                  <a:gd name="T48" fmla="*/ 495 w 1014"/>
                  <a:gd name="T49" fmla="*/ 226 h 925"/>
                  <a:gd name="T50" fmla="*/ 545 w 1014"/>
                  <a:gd name="T51" fmla="*/ 226 h 925"/>
                  <a:gd name="T52" fmla="*/ 545 w 1014"/>
                  <a:gd name="T53" fmla="*/ 253 h 925"/>
                  <a:gd name="T54" fmla="*/ 610 w 1014"/>
                  <a:gd name="T55" fmla="*/ 269 h 925"/>
                  <a:gd name="T56" fmla="*/ 674 w 1014"/>
                  <a:gd name="T57" fmla="*/ 301 h 925"/>
                  <a:gd name="T58" fmla="*/ 674 w 1014"/>
                  <a:gd name="T59" fmla="*/ 393 h 925"/>
                  <a:gd name="T60" fmla="*/ 618 w 1014"/>
                  <a:gd name="T61" fmla="*/ 357 h 925"/>
                  <a:gd name="T62" fmla="*/ 545 w 1014"/>
                  <a:gd name="T63" fmla="*/ 331 h 925"/>
                  <a:gd name="T64" fmla="*/ 545 w 1014"/>
                  <a:gd name="T65" fmla="*/ 416 h 925"/>
                  <a:gd name="T66" fmla="*/ 652 w 1014"/>
                  <a:gd name="T67" fmla="*/ 470 h 925"/>
                  <a:gd name="T68" fmla="*/ 692 w 1014"/>
                  <a:gd name="T69" fmla="*/ 557 h 925"/>
                  <a:gd name="T70" fmla="*/ 677 w 1014"/>
                  <a:gd name="T71" fmla="*/ 612 h 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4" h="925">
                    <a:moveTo>
                      <a:pt x="950" y="526"/>
                    </a:moveTo>
                    <a:cubicBezTo>
                      <a:pt x="862" y="158"/>
                      <a:pt x="750" y="0"/>
                      <a:pt x="515" y="0"/>
                    </a:cubicBezTo>
                    <a:cubicBezTo>
                      <a:pt x="262" y="0"/>
                      <a:pt x="172" y="215"/>
                      <a:pt x="81" y="512"/>
                    </a:cubicBezTo>
                    <a:cubicBezTo>
                      <a:pt x="0" y="775"/>
                      <a:pt x="259" y="925"/>
                      <a:pt x="515" y="925"/>
                    </a:cubicBezTo>
                    <a:cubicBezTo>
                      <a:pt x="772" y="925"/>
                      <a:pt x="1014" y="794"/>
                      <a:pt x="950" y="526"/>
                    </a:cubicBezTo>
                    <a:close/>
                    <a:moveTo>
                      <a:pt x="677" y="612"/>
                    </a:moveTo>
                    <a:cubicBezTo>
                      <a:pt x="667" y="630"/>
                      <a:pt x="651" y="646"/>
                      <a:pt x="629" y="659"/>
                    </a:cubicBezTo>
                    <a:cubicBezTo>
                      <a:pt x="607" y="672"/>
                      <a:pt x="579" y="681"/>
                      <a:pt x="545" y="684"/>
                    </a:cubicBezTo>
                    <a:cubicBezTo>
                      <a:pt x="545" y="738"/>
                      <a:pt x="545" y="738"/>
                      <a:pt x="545" y="738"/>
                    </a:cubicBezTo>
                    <a:cubicBezTo>
                      <a:pt x="495" y="738"/>
                      <a:pt x="495" y="738"/>
                      <a:pt x="495" y="738"/>
                    </a:cubicBezTo>
                    <a:cubicBezTo>
                      <a:pt x="495" y="684"/>
                      <a:pt x="495" y="684"/>
                      <a:pt x="495" y="684"/>
                    </a:cubicBezTo>
                    <a:cubicBezTo>
                      <a:pt x="474" y="681"/>
                      <a:pt x="451" y="676"/>
                      <a:pt x="426" y="668"/>
                    </a:cubicBezTo>
                    <a:cubicBezTo>
                      <a:pt x="401" y="660"/>
                      <a:pt x="378" y="649"/>
                      <a:pt x="358" y="637"/>
                    </a:cubicBezTo>
                    <a:cubicBezTo>
                      <a:pt x="358" y="548"/>
                      <a:pt x="358" y="548"/>
                      <a:pt x="358" y="548"/>
                    </a:cubicBezTo>
                    <a:cubicBezTo>
                      <a:pt x="371" y="558"/>
                      <a:pt x="385" y="567"/>
                      <a:pt x="400" y="576"/>
                    </a:cubicBezTo>
                    <a:cubicBezTo>
                      <a:pt x="415" y="585"/>
                      <a:pt x="431" y="592"/>
                      <a:pt x="446" y="598"/>
                    </a:cubicBezTo>
                    <a:cubicBezTo>
                      <a:pt x="462" y="603"/>
                      <a:pt x="479" y="607"/>
                      <a:pt x="495" y="609"/>
                    </a:cubicBezTo>
                    <a:cubicBezTo>
                      <a:pt x="495" y="505"/>
                      <a:pt x="495" y="505"/>
                      <a:pt x="495" y="505"/>
                    </a:cubicBezTo>
                    <a:cubicBezTo>
                      <a:pt x="455" y="495"/>
                      <a:pt x="425" y="483"/>
                      <a:pt x="404" y="469"/>
                    </a:cubicBezTo>
                    <a:cubicBezTo>
                      <a:pt x="383" y="455"/>
                      <a:pt x="369" y="441"/>
                      <a:pt x="362" y="425"/>
                    </a:cubicBezTo>
                    <a:cubicBezTo>
                      <a:pt x="355" y="410"/>
                      <a:pt x="352" y="394"/>
                      <a:pt x="352" y="377"/>
                    </a:cubicBezTo>
                    <a:cubicBezTo>
                      <a:pt x="352" y="362"/>
                      <a:pt x="355" y="346"/>
                      <a:pt x="363" y="329"/>
                    </a:cubicBezTo>
                    <a:cubicBezTo>
                      <a:pt x="371" y="311"/>
                      <a:pt x="386" y="296"/>
                      <a:pt x="407" y="281"/>
                    </a:cubicBezTo>
                    <a:cubicBezTo>
                      <a:pt x="428" y="267"/>
                      <a:pt x="458" y="258"/>
                      <a:pt x="495" y="253"/>
                    </a:cubicBezTo>
                    <a:cubicBezTo>
                      <a:pt x="495" y="226"/>
                      <a:pt x="495" y="226"/>
                      <a:pt x="495" y="226"/>
                    </a:cubicBezTo>
                    <a:cubicBezTo>
                      <a:pt x="545" y="226"/>
                      <a:pt x="545" y="226"/>
                      <a:pt x="545" y="226"/>
                    </a:cubicBezTo>
                    <a:cubicBezTo>
                      <a:pt x="545" y="253"/>
                      <a:pt x="545" y="253"/>
                      <a:pt x="545" y="253"/>
                    </a:cubicBezTo>
                    <a:cubicBezTo>
                      <a:pt x="568" y="256"/>
                      <a:pt x="590" y="261"/>
                      <a:pt x="610" y="269"/>
                    </a:cubicBezTo>
                    <a:cubicBezTo>
                      <a:pt x="629" y="276"/>
                      <a:pt x="651" y="287"/>
                      <a:pt x="674" y="301"/>
                    </a:cubicBezTo>
                    <a:cubicBezTo>
                      <a:pt x="674" y="393"/>
                      <a:pt x="674" y="393"/>
                      <a:pt x="674" y="393"/>
                    </a:cubicBezTo>
                    <a:cubicBezTo>
                      <a:pt x="659" y="382"/>
                      <a:pt x="641" y="370"/>
                      <a:pt x="618" y="357"/>
                    </a:cubicBezTo>
                    <a:cubicBezTo>
                      <a:pt x="595" y="345"/>
                      <a:pt x="570" y="336"/>
                      <a:pt x="545" y="331"/>
                    </a:cubicBezTo>
                    <a:cubicBezTo>
                      <a:pt x="545" y="416"/>
                      <a:pt x="545" y="416"/>
                      <a:pt x="545" y="416"/>
                    </a:cubicBezTo>
                    <a:cubicBezTo>
                      <a:pt x="590" y="431"/>
                      <a:pt x="625" y="449"/>
                      <a:pt x="652" y="470"/>
                    </a:cubicBezTo>
                    <a:cubicBezTo>
                      <a:pt x="678" y="491"/>
                      <a:pt x="692" y="520"/>
                      <a:pt x="692" y="557"/>
                    </a:cubicBezTo>
                    <a:cubicBezTo>
                      <a:pt x="692" y="576"/>
                      <a:pt x="687" y="594"/>
                      <a:pt x="677" y="6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7306625" y="3219591"/>
            <a:ext cx="2147481" cy="1851947"/>
            <a:chOff x="7307574" y="3218846"/>
            <a:chExt cx="2147761" cy="1851518"/>
          </a:xfrm>
        </p:grpSpPr>
        <p:sp>
          <p:nvSpPr>
            <p:cNvPr id="139" name="六边形 138"/>
            <p:cNvSpPr/>
            <p:nvPr/>
          </p:nvSpPr>
          <p:spPr>
            <a:xfrm>
              <a:off x="7307574" y="3218846"/>
              <a:ext cx="2147761" cy="1851518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7776160" y="344844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141" name="组合 140"/>
            <p:cNvGrpSpPr/>
            <p:nvPr/>
          </p:nvGrpSpPr>
          <p:grpSpPr>
            <a:xfrm>
              <a:off x="7832337" y="4069491"/>
              <a:ext cx="1116224" cy="901142"/>
              <a:chOff x="-3163872" y="-2589189"/>
              <a:chExt cx="1128703" cy="911215"/>
            </a:xfrm>
            <a:solidFill>
              <a:schemeClr val="bg1"/>
            </a:solidFill>
          </p:grpSpPr>
          <p:sp>
            <p:nvSpPr>
              <p:cNvPr id="142" name="Freeform 49"/>
              <p:cNvSpPr>
                <a:spLocks noEditPoints="1"/>
              </p:cNvSpPr>
              <p:nvPr/>
            </p:nvSpPr>
            <p:spPr bwMode="auto">
              <a:xfrm>
                <a:off x="-3163872" y="-2390755"/>
                <a:ext cx="989007" cy="712781"/>
              </a:xfrm>
              <a:custGeom>
                <a:avLst/>
                <a:gdLst>
                  <a:gd name="T0" fmla="*/ 1336 w 1340"/>
                  <a:gd name="T1" fmla="*/ 748 h 967"/>
                  <a:gd name="T2" fmla="*/ 1252 w 1340"/>
                  <a:gd name="T3" fmla="*/ 66 h 967"/>
                  <a:gd name="T4" fmla="*/ 1174 w 1340"/>
                  <a:gd name="T5" fmla="*/ 5 h 967"/>
                  <a:gd name="T6" fmla="*/ 66 w 1340"/>
                  <a:gd name="T7" fmla="*/ 141 h 967"/>
                  <a:gd name="T8" fmla="*/ 5 w 1340"/>
                  <a:gd name="T9" fmla="*/ 219 h 967"/>
                  <a:gd name="T10" fmla="*/ 88 w 1340"/>
                  <a:gd name="T11" fmla="*/ 901 h 967"/>
                  <a:gd name="T12" fmla="*/ 167 w 1340"/>
                  <a:gd name="T13" fmla="*/ 963 h 967"/>
                  <a:gd name="T14" fmla="*/ 1274 w 1340"/>
                  <a:gd name="T15" fmla="*/ 827 h 967"/>
                  <a:gd name="T16" fmla="*/ 1336 w 1340"/>
                  <a:gd name="T17" fmla="*/ 748 h 967"/>
                  <a:gd name="T18" fmla="*/ 1269 w 1340"/>
                  <a:gd name="T19" fmla="*/ 786 h 967"/>
                  <a:gd name="T20" fmla="*/ 162 w 1340"/>
                  <a:gd name="T21" fmla="*/ 922 h 967"/>
                  <a:gd name="T22" fmla="*/ 158 w 1340"/>
                  <a:gd name="T23" fmla="*/ 922 h 967"/>
                  <a:gd name="T24" fmla="*/ 129 w 1340"/>
                  <a:gd name="T25" fmla="*/ 896 h 967"/>
                  <a:gd name="T26" fmla="*/ 45 w 1340"/>
                  <a:gd name="T27" fmla="*/ 214 h 967"/>
                  <a:gd name="T28" fmla="*/ 51 w 1340"/>
                  <a:gd name="T29" fmla="*/ 192 h 967"/>
                  <a:gd name="T30" fmla="*/ 71 w 1340"/>
                  <a:gd name="T31" fmla="*/ 181 h 967"/>
                  <a:gd name="T32" fmla="*/ 1179 w 1340"/>
                  <a:gd name="T33" fmla="*/ 45 h 967"/>
                  <a:gd name="T34" fmla="*/ 1182 w 1340"/>
                  <a:gd name="T35" fmla="*/ 45 h 967"/>
                  <a:gd name="T36" fmla="*/ 1212 w 1340"/>
                  <a:gd name="T37" fmla="*/ 71 h 967"/>
                  <a:gd name="T38" fmla="*/ 1295 w 1340"/>
                  <a:gd name="T39" fmla="*/ 753 h 967"/>
                  <a:gd name="T40" fmla="*/ 1269 w 1340"/>
                  <a:gd name="T41" fmla="*/ 786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0" h="967">
                    <a:moveTo>
                      <a:pt x="1336" y="748"/>
                    </a:moveTo>
                    <a:cubicBezTo>
                      <a:pt x="1252" y="66"/>
                      <a:pt x="1252" y="66"/>
                      <a:pt x="1252" y="66"/>
                    </a:cubicBezTo>
                    <a:cubicBezTo>
                      <a:pt x="1247" y="28"/>
                      <a:pt x="1212" y="0"/>
                      <a:pt x="1174" y="5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28" y="145"/>
                      <a:pt x="0" y="180"/>
                      <a:pt x="5" y="219"/>
                    </a:cubicBezTo>
                    <a:cubicBezTo>
                      <a:pt x="88" y="901"/>
                      <a:pt x="88" y="901"/>
                      <a:pt x="88" y="901"/>
                    </a:cubicBezTo>
                    <a:cubicBezTo>
                      <a:pt x="93" y="940"/>
                      <a:pt x="128" y="967"/>
                      <a:pt x="167" y="963"/>
                    </a:cubicBezTo>
                    <a:cubicBezTo>
                      <a:pt x="1274" y="827"/>
                      <a:pt x="1274" y="827"/>
                      <a:pt x="1274" y="827"/>
                    </a:cubicBezTo>
                    <a:cubicBezTo>
                      <a:pt x="1313" y="822"/>
                      <a:pt x="1340" y="787"/>
                      <a:pt x="1336" y="748"/>
                    </a:cubicBezTo>
                    <a:close/>
                    <a:moveTo>
                      <a:pt x="1269" y="786"/>
                    </a:moveTo>
                    <a:cubicBezTo>
                      <a:pt x="162" y="922"/>
                      <a:pt x="162" y="922"/>
                      <a:pt x="162" y="922"/>
                    </a:cubicBezTo>
                    <a:cubicBezTo>
                      <a:pt x="161" y="922"/>
                      <a:pt x="159" y="922"/>
                      <a:pt x="158" y="922"/>
                    </a:cubicBezTo>
                    <a:cubicBezTo>
                      <a:pt x="143" y="922"/>
                      <a:pt x="131" y="911"/>
                      <a:pt x="129" y="896"/>
                    </a:cubicBezTo>
                    <a:cubicBezTo>
                      <a:pt x="45" y="214"/>
                      <a:pt x="45" y="214"/>
                      <a:pt x="45" y="214"/>
                    </a:cubicBezTo>
                    <a:cubicBezTo>
                      <a:pt x="44" y="206"/>
                      <a:pt x="46" y="199"/>
                      <a:pt x="51" y="192"/>
                    </a:cubicBezTo>
                    <a:cubicBezTo>
                      <a:pt x="56" y="186"/>
                      <a:pt x="63" y="182"/>
                      <a:pt x="71" y="181"/>
                    </a:cubicBezTo>
                    <a:cubicBezTo>
                      <a:pt x="1179" y="45"/>
                      <a:pt x="1179" y="45"/>
                      <a:pt x="1179" y="45"/>
                    </a:cubicBezTo>
                    <a:cubicBezTo>
                      <a:pt x="1180" y="45"/>
                      <a:pt x="1181" y="45"/>
                      <a:pt x="1182" y="45"/>
                    </a:cubicBezTo>
                    <a:cubicBezTo>
                      <a:pt x="1197" y="45"/>
                      <a:pt x="1210" y="56"/>
                      <a:pt x="1212" y="71"/>
                    </a:cubicBezTo>
                    <a:cubicBezTo>
                      <a:pt x="1295" y="753"/>
                      <a:pt x="1295" y="753"/>
                      <a:pt x="1295" y="753"/>
                    </a:cubicBezTo>
                    <a:cubicBezTo>
                      <a:pt x="1297" y="770"/>
                      <a:pt x="1286" y="784"/>
                      <a:pt x="1269" y="7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50"/>
              <p:cNvSpPr>
                <a:spLocks noEditPoints="1"/>
              </p:cNvSpPr>
              <p:nvPr/>
            </p:nvSpPr>
            <p:spPr bwMode="auto">
              <a:xfrm>
                <a:off x="-3068624" y="-2190730"/>
                <a:ext cx="246062" cy="234947"/>
              </a:xfrm>
              <a:custGeom>
                <a:avLst/>
                <a:gdLst>
                  <a:gd name="T0" fmla="*/ 314 w 334"/>
                  <a:gd name="T1" fmla="*/ 63 h 318"/>
                  <a:gd name="T2" fmla="*/ 240 w 334"/>
                  <a:gd name="T3" fmla="*/ 0 h 318"/>
                  <a:gd name="T4" fmla="*/ 230 w 334"/>
                  <a:gd name="T5" fmla="*/ 0 h 318"/>
                  <a:gd name="T6" fmla="*/ 68 w 334"/>
                  <a:gd name="T7" fmla="*/ 20 h 318"/>
                  <a:gd name="T8" fmla="*/ 19 w 334"/>
                  <a:gd name="T9" fmla="*/ 46 h 318"/>
                  <a:gd name="T10" fmla="*/ 1 w 334"/>
                  <a:gd name="T11" fmla="*/ 99 h 318"/>
                  <a:gd name="T12" fmla="*/ 1 w 334"/>
                  <a:gd name="T13" fmla="*/ 99 h 318"/>
                  <a:gd name="T14" fmla="*/ 13 w 334"/>
                  <a:gd name="T15" fmla="*/ 198 h 318"/>
                  <a:gd name="T16" fmla="*/ 21 w 334"/>
                  <a:gd name="T17" fmla="*/ 261 h 318"/>
                  <a:gd name="T18" fmla="*/ 22 w 334"/>
                  <a:gd name="T19" fmla="*/ 261 h 318"/>
                  <a:gd name="T20" fmla="*/ 95 w 334"/>
                  <a:gd name="T21" fmla="*/ 318 h 318"/>
                  <a:gd name="T22" fmla="*/ 105 w 334"/>
                  <a:gd name="T23" fmla="*/ 317 h 318"/>
                  <a:gd name="T24" fmla="*/ 267 w 334"/>
                  <a:gd name="T25" fmla="*/ 298 h 318"/>
                  <a:gd name="T26" fmla="*/ 316 w 334"/>
                  <a:gd name="T27" fmla="*/ 271 h 318"/>
                  <a:gd name="T28" fmla="*/ 334 w 334"/>
                  <a:gd name="T29" fmla="*/ 223 h 318"/>
                  <a:gd name="T30" fmla="*/ 334 w 334"/>
                  <a:gd name="T31" fmla="*/ 223 h 318"/>
                  <a:gd name="T32" fmla="*/ 326 w 334"/>
                  <a:gd name="T33" fmla="*/ 159 h 318"/>
                  <a:gd name="T34" fmla="*/ 314 w 334"/>
                  <a:gd name="T35" fmla="*/ 63 h 318"/>
                  <a:gd name="T36" fmla="*/ 289 w 334"/>
                  <a:gd name="T37" fmla="*/ 187 h 318"/>
                  <a:gd name="T38" fmla="*/ 223 w 334"/>
                  <a:gd name="T39" fmla="*/ 195 h 318"/>
                  <a:gd name="T40" fmla="*/ 217 w 334"/>
                  <a:gd name="T41" fmla="*/ 149 h 318"/>
                  <a:gd name="T42" fmla="*/ 283 w 334"/>
                  <a:gd name="T43" fmla="*/ 141 h 318"/>
                  <a:gd name="T44" fmla="*/ 289 w 334"/>
                  <a:gd name="T45" fmla="*/ 187 h 318"/>
                  <a:gd name="T46" fmla="*/ 235 w 334"/>
                  <a:gd name="T47" fmla="*/ 41 h 318"/>
                  <a:gd name="T48" fmla="*/ 274 w 334"/>
                  <a:gd name="T49" fmla="*/ 68 h 318"/>
                  <a:gd name="T50" fmla="*/ 281 w 334"/>
                  <a:gd name="T51" fmla="*/ 124 h 318"/>
                  <a:gd name="T52" fmla="*/ 215 w 334"/>
                  <a:gd name="T53" fmla="*/ 132 h 318"/>
                  <a:gd name="T54" fmla="*/ 204 w 334"/>
                  <a:gd name="T55" fmla="*/ 44 h 318"/>
                  <a:gd name="T56" fmla="*/ 235 w 334"/>
                  <a:gd name="T57" fmla="*/ 41 h 318"/>
                  <a:gd name="T58" fmla="*/ 187 w 334"/>
                  <a:gd name="T59" fmla="*/ 47 h 318"/>
                  <a:gd name="T60" fmla="*/ 198 w 334"/>
                  <a:gd name="T61" fmla="*/ 134 h 318"/>
                  <a:gd name="T62" fmla="*/ 200 w 334"/>
                  <a:gd name="T63" fmla="*/ 152 h 318"/>
                  <a:gd name="T64" fmla="*/ 205 w 334"/>
                  <a:gd name="T65" fmla="*/ 197 h 318"/>
                  <a:gd name="T66" fmla="*/ 135 w 334"/>
                  <a:gd name="T67" fmla="*/ 206 h 318"/>
                  <a:gd name="T68" fmla="*/ 117 w 334"/>
                  <a:gd name="T69" fmla="*/ 55 h 318"/>
                  <a:gd name="T70" fmla="*/ 187 w 334"/>
                  <a:gd name="T71" fmla="*/ 47 h 318"/>
                  <a:gd name="T72" fmla="*/ 42 w 334"/>
                  <a:gd name="T73" fmla="*/ 97 h 318"/>
                  <a:gd name="T74" fmla="*/ 73 w 334"/>
                  <a:gd name="T75" fmla="*/ 60 h 318"/>
                  <a:gd name="T76" fmla="*/ 100 w 334"/>
                  <a:gd name="T77" fmla="*/ 57 h 318"/>
                  <a:gd name="T78" fmla="*/ 106 w 334"/>
                  <a:gd name="T79" fmla="*/ 110 h 318"/>
                  <a:gd name="T80" fmla="*/ 45 w 334"/>
                  <a:gd name="T81" fmla="*/ 117 h 318"/>
                  <a:gd name="T82" fmla="*/ 42 w 334"/>
                  <a:gd name="T83" fmla="*/ 97 h 318"/>
                  <a:gd name="T84" fmla="*/ 47 w 334"/>
                  <a:gd name="T85" fmla="*/ 135 h 318"/>
                  <a:gd name="T86" fmla="*/ 108 w 334"/>
                  <a:gd name="T87" fmla="*/ 127 h 318"/>
                  <a:gd name="T88" fmla="*/ 118 w 334"/>
                  <a:gd name="T89" fmla="*/ 208 h 318"/>
                  <a:gd name="T90" fmla="*/ 57 w 334"/>
                  <a:gd name="T91" fmla="*/ 216 h 318"/>
                  <a:gd name="T92" fmla="*/ 47 w 334"/>
                  <a:gd name="T93" fmla="*/ 135 h 318"/>
                  <a:gd name="T94" fmla="*/ 262 w 334"/>
                  <a:gd name="T95" fmla="*/ 257 h 318"/>
                  <a:gd name="T96" fmla="*/ 100 w 334"/>
                  <a:gd name="T97" fmla="*/ 277 h 318"/>
                  <a:gd name="T98" fmla="*/ 61 w 334"/>
                  <a:gd name="T99" fmla="*/ 249 h 318"/>
                  <a:gd name="T100" fmla="*/ 59 w 334"/>
                  <a:gd name="T101" fmla="*/ 233 h 318"/>
                  <a:gd name="T102" fmla="*/ 291 w 334"/>
                  <a:gd name="T103" fmla="*/ 205 h 318"/>
                  <a:gd name="T104" fmla="*/ 293 w 334"/>
                  <a:gd name="T105" fmla="*/ 221 h 318"/>
                  <a:gd name="T106" fmla="*/ 262 w 334"/>
                  <a:gd name="T107" fmla="*/ 25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" h="318">
                    <a:moveTo>
                      <a:pt x="314" y="63"/>
                    </a:moveTo>
                    <a:cubicBezTo>
                      <a:pt x="310" y="27"/>
                      <a:pt x="278" y="0"/>
                      <a:pt x="240" y="0"/>
                    </a:cubicBezTo>
                    <a:cubicBezTo>
                      <a:pt x="237" y="0"/>
                      <a:pt x="233" y="0"/>
                      <a:pt x="230" y="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49" y="22"/>
                      <a:pt x="31" y="32"/>
                      <a:pt x="19" y="46"/>
                    </a:cubicBezTo>
                    <a:cubicBezTo>
                      <a:pt x="6" y="61"/>
                      <a:pt x="0" y="80"/>
                      <a:pt x="1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13" y="198"/>
                      <a:pt x="13" y="198"/>
                      <a:pt x="13" y="198"/>
                    </a:cubicBezTo>
                    <a:cubicBezTo>
                      <a:pt x="21" y="261"/>
                      <a:pt x="21" y="261"/>
                      <a:pt x="21" y="261"/>
                    </a:cubicBezTo>
                    <a:cubicBezTo>
                      <a:pt x="22" y="261"/>
                      <a:pt x="22" y="261"/>
                      <a:pt x="22" y="261"/>
                    </a:cubicBezTo>
                    <a:cubicBezTo>
                      <a:pt x="29" y="294"/>
                      <a:pt x="59" y="318"/>
                      <a:pt x="95" y="318"/>
                    </a:cubicBezTo>
                    <a:cubicBezTo>
                      <a:pt x="98" y="318"/>
                      <a:pt x="102" y="318"/>
                      <a:pt x="105" y="317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86" y="295"/>
                      <a:pt x="304" y="286"/>
                      <a:pt x="316" y="271"/>
                    </a:cubicBezTo>
                    <a:cubicBezTo>
                      <a:pt x="328" y="258"/>
                      <a:pt x="334" y="240"/>
                      <a:pt x="334" y="223"/>
                    </a:cubicBezTo>
                    <a:cubicBezTo>
                      <a:pt x="334" y="223"/>
                      <a:pt x="334" y="223"/>
                      <a:pt x="334" y="223"/>
                    </a:cubicBezTo>
                    <a:cubicBezTo>
                      <a:pt x="326" y="159"/>
                      <a:pt x="326" y="159"/>
                      <a:pt x="326" y="159"/>
                    </a:cubicBezTo>
                    <a:lnTo>
                      <a:pt x="314" y="63"/>
                    </a:lnTo>
                    <a:close/>
                    <a:moveTo>
                      <a:pt x="289" y="187"/>
                    </a:moveTo>
                    <a:cubicBezTo>
                      <a:pt x="223" y="195"/>
                      <a:pt x="223" y="195"/>
                      <a:pt x="223" y="195"/>
                    </a:cubicBezTo>
                    <a:cubicBezTo>
                      <a:pt x="217" y="149"/>
                      <a:pt x="217" y="149"/>
                      <a:pt x="217" y="149"/>
                    </a:cubicBezTo>
                    <a:cubicBezTo>
                      <a:pt x="283" y="141"/>
                      <a:pt x="283" y="141"/>
                      <a:pt x="283" y="141"/>
                    </a:cubicBezTo>
                    <a:lnTo>
                      <a:pt x="289" y="187"/>
                    </a:lnTo>
                    <a:close/>
                    <a:moveTo>
                      <a:pt x="235" y="41"/>
                    </a:moveTo>
                    <a:cubicBezTo>
                      <a:pt x="254" y="38"/>
                      <a:pt x="272" y="51"/>
                      <a:pt x="274" y="68"/>
                    </a:cubicBezTo>
                    <a:cubicBezTo>
                      <a:pt x="281" y="124"/>
                      <a:pt x="281" y="124"/>
                      <a:pt x="281" y="124"/>
                    </a:cubicBezTo>
                    <a:cubicBezTo>
                      <a:pt x="215" y="132"/>
                      <a:pt x="215" y="132"/>
                      <a:pt x="215" y="132"/>
                    </a:cubicBezTo>
                    <a:cubicBezTo>
                      <a:pt x="204" y="44"/>
                      <a:pt x="204" y="44"/>
                      <a:pt x="204" y="44"/>
                    </a:cubicBezTo>
                    <a:lnTo>
                      <a:pt x="235" y="41"/>
                    </a:lnTo>
                    <a:close/>
                    <a:moveTo>
                      <a:pt x="187" y="47"/>
                    </a:moveTo>
                    <a:cubicBezTo>
                      <a:pt x="198" y="134"/>
                      <a:pt x="198" y="134"/>
                      <a:pt x="198" y="134"/>
                    </a:cubicBezTo>
                    <a:cubicBezTo>
                      <a:pt x="200" y="152"/>
                      <a:pt x="200" y="152"/>
                      <a:pt x="200" y="152"/>
                    </a:cubicBezTo>
                    <a:cubicBezTo>
                      <a:pt x="205" y="197"/>
                      <a:pt x="205" y="197"/>
                      <a:pt x="205" y="197"/>
                    </a:cubicBezTo>
                    <a:cubicBezTo>
                      <a:pt x="135" y="206"/>
                      <a:pt x="135" y="206"/>
                      <a:pt x="135" y="206"/>
                    </a:cubicBezTo>
                    <a:cubicBezTo>
                      <a:pt x="117" y="55"/>
                      <a:pt x="117" y="55"/>
                      <a:pt x="117" y="55"/>
                    </a:cubicBezTo>
                    <a:lnTo>
                      <a:pt x="187" y="47"/>
                    </a:lnTo>
                    <a:close/>
                    <a:moveTo>
                      <a:pt x="42" y="97"/>
                    </a:moveTo>
                    <a:cubicBezTo>
                      <a:pt x="40" y="79"/>
                      <a:pt x="54" y="63"/>
                      <a:pt x="73" y="60"/>
                    </a:cubicBezTo>
                    <a:cubicBezTo>
                      <a:pt x="100" y="57"/>
                      <a:pt x="100" y="57"/>
                      <a:pt x="100" y="57"/>
                    </a:cubicBezTo>
                    <a:cubicBezTo>
                      <a:pt x="106" y="110"/>
                      <a:pt x="106" y="110"/>
                      <a:pt x="106" y="110"/>
                    </a:cubicBezTo>
                    <a:cubicBezTo>
                      <a:pt x="45" y="117"/>
                      <a:pt x="45" y="117"/>
                      <a:pt x="45" y="117"/>
                    </a:cubicBezTo>
                    <a:lnTo>
                      <a:pt x="42" y="97"/>
                    </a:lnTo>
                    <a:close/>
                    <a:moveTo>
                      <a:pt x="47" y="135"/>
                    </a:moveTo>
                    <a:cubicBezTo>
                      <a:pt x="108" y="127"/>
                      <a:pt x="108" y="127"/>
                      <a:pt x="108" y="127"/>
                    </a:cubicBezTo>
                    <a:cubicBezTo>
                      <a:pt x="118" y="208"/>
                      <a:pt x="118" y="208"/>
                      <a:pt x="118" y="208"/>
                    </a:cubicBezTo>
                    <a:cubicBezTo>
                      <a:pt x="57" y="216"/>
                      <a:pt x="57" y="216"/>
                      <a:pt x="57" y="216"/>
                    </a:cubicBezTo>
                    <a:lnTo>
                      <a:pt x="47" y="135"/>
                    </a:lnTo>
                    <a:close/>
                    <a:moveTo>
                      <a:pt x="262" y="257"/>
                    </a:moveTo>
                    <a:cubicBezTo>
                      <a:pt x="100" y="277"/>
                      <a:pt x="100" y="277"/>
                      <a:pt x="100" y="277"/>
                    </a:cubicBezTo>
                    <a:cubicBezTo>
                      <a:pt x="80" y="279"/>
                      <a:pt x="63" y="267"/>
                      <a:pt x="61" y="249"/>
                    </a:cubicBezTo>
                    <a:cubicBezTo>
                      <a:pt x="59" y="233"/>
                      <a:pt x="59" y="233"/>
                      <a:pt x="59" y="233"/>
                    </a:cubicBezTo>
                    <a:cubicBezTo>
                      <a:pt x="291" y="205"/>
                      <a:pt x="291" y="205"/>
                      <a:pt x="291" y="205"/>
                    </a:cubicBezTo>
                    <a:cubicBezTo>
                      <a:pt x="293" y="221"/>
                      <a:pt x="293" y="221"/>
                      <a:pt x="293" y="221"/>
                    </a:cubicBezTo>
                    <a:cubicBezTo>
                      <a:pt x="295" y="238"/>
                      <a:pt x="281" y="255"/>
                      <a:pt x="262" y="2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51"/>
              <p:cNvSpPr>
                <a:spLocks noEditPoints="1"/>
              </p:cNvSpPr>
              <p:nvPr/>
            </p:nvSpPr>
            <p:spPr bwMode="auto">
              <a:xfrm>
                <a:off x="-2986079" y="-2589189"/>
                <a:ext cx="950910" cy="719131"/>
              </a:xfrm>
              <a:custGeom>
                <a:avLst/>
                <a:gdLst>
                  <a:gd name="T0" fmla="*/ 1282 w 1288"/>
                  <a:gd name="T1" fmla="*/ 232 h 974"/>
                  <a:gd name="T2" fmla="*/ 1222 w 1288"/>
                  <a:gd name="T3" fmla="*/ 153 h 974"/>
                  <a:gd name="T4" fmla="*/ 116 w 1288"/>
                  <a:gd name="T5" fmla="*/ 5 h 974"/>
                  <a:gd name="T6" fmla="*/ 37 w 1288"/>
                  <a:gd name="T7" fmla="*/ 66 h 974"/>
                  <a:gd name="T8" fmla="*/ 0 w 1288"/>
                  <a:gd name="T9" fmla="*/ 342 h 974"/>
                  <a:gd name="T10" fmla="*/ 151 w 1288"/>
                  <a:gd name="T11" fmla="*/ 323 h 974"/>
                  <a:gd name="T12" fmla="*/ 155 w 1288"/>
                  <a:gd name="T13" fmla="*/ 290 h 974"/>
                  <a:gd name="T14" fmla="*/ 216 w 1288"/>
                  <a:gd name="T15" fmla="*/ 299 h 974"/>
                  <a:gd name="T16" fmla="*/ 214 w 1288"/>
                  <a:gd name="T17" fmla="*/ 316 h 974"/>
                  <a:gd name="T18" fmla="*/ 232 w 1288"/>
                  <a:gd name="T19" fmla="*/ 313 h 974"/>
                  <a:gd name="T20" fmla="*/ 243 w 1288"/>
                  <a:gd name="T21" fmla="*/ 231 h 974"/>
                  <a:gd name="T22" fmla="*/ 313 w 1288"/>
                  <a:gd name="T23" fmla="*/ 240 h 974"/>
                  <a:gd name="T24" fmla="*/ 304 w 1288"/>
                  <a:gd name="T25" fmla="*/ 305 h 974"/>
                  <a:gd name="T26" fmla="*/ 322 w 1288"/>
                  <a:gd name="T27" fmla="*/ 302 h 974"/>
                  <a:gd name="T28" fmla="*/ 330 w 1288"/>
                  <a:gd name="T29" fmla="*/ 243 h 974"/>
                  <a:gd name="T30" fmla="*/ 361 w 1288"/>
                  <a:gd name="T31" fmla="*/ 247 h 974"/>
                  <a:gd name="T32" fmla="*/ 392 w 1288"/>
                  <a:gd name="T33" fmla="*/ 284 h 974"/>
                  <a:gd name="T34" fmla="*/ 390 w 1288"/>
                  <a:gd name="T35" fmla="*/ 294 h 974"/>
                  <a:gd name="T36" fmla="*/ 967 w 1288"/>
                  <a:gd name="T37" fmla="*/ 223 h 974"/>
                  <a:gd name="T38" fmla="*/ 1046 w 1288"/>
                  <a:gd name="T39" fmla="*/ 285 h 974"/>
                  <a:gd name="T40" fmla="*/ 1129 w 1288"/>
                  <a:gd name="T41" fmla="*/ 967 h 974"/>
                  <a:gd name="T42" fmla="*/ 1129 w 1288"/>
                  <a:gd name="T43" fmla="*/ 974 h 974"/>
                  <a:gd name="T44" fmla="*/ 1192 w 1288"/>
                  <a:gd name="T45" fmla="*/ 913 h 974"/>
                  <a:gd name="T46" fmla="*/ 1282 w 1288"/>
                  <a:gd name="T47" fmla="*/ 232 h 974"/>
                  <a:gd name="T48" fmla="*/ 157 w 1288"/>
                  <a:gd name="T49" fmla="*/ 273 h 974"/>
                  <a:gd name="T50" fmla="*/ 160 w 1288"/>
                  <a:gd name="T51" fmla="*/ 253 h 974"/>
                  <a:gd name="T52" fmla="*/ 199 w 1288"/>
                  <a:gd name="T53" fmla="*/ 225 h 974"/>
                  <a:gd name="T54" fmla="*/ 226 w 1288"/>
                  <a:gd name="T55" fmla="*/ 229 h 974"/>
                  <a:gd name="T56" fmla="*/ 219 w 1288"/>
                  <a:gd name="T57" fmla="*/ 281 h 974"/>
                  <a:gd name="T58" fmla="*/ 157 w 1288"/>
                  <a:gd name="T59" fmla="*/ 273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8" h="974">
                    <a:moveTo>
                      <a:pt x="1282" y="232"/>
                    </a:moveTo>
                    <a:cubicBezTo>
                      <a:pt x="1288" y="193"/>
                      <a:pt x="1261" y="158"/>
                      <a:pt x="1222" y="153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77" y="0"/>
                      <a:pt x="42" y="27"/>
                      <a:pt x="37" y="66"/>
                    </a:cubicBezTo>
                    <a:cubicBezTo>
                      <a:pt x="0" y="342"/>
                      <a:pt x="0" y="342"/>
                      <a:pt x="0" y="342"/>
                    </a:cubicBezTo>
                    <a:cubicBezTo>
                      <a:pt x="151" y="323"/>
                      <a:pt x="151" y="323"/>
                      <a:pt x="151" y="323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216" y="299"/>
                      <a:pt x="216" y="299"/>
                      <a:pt x="216" y="299"/>
                    </a:cubicBezTo>
                    <a:cubicBezTo>
                      <a:pt x="214" y="316"/>
                      <a:pt x="214" y="316"/>
                      <a:pt x="214" y="316"/>
                    </a:cubicBezTo>
                    <a:cubicBezTo>
                      <a:pt x="232" y="313"/>
                      <a:pt x="232" y="313"/>
                      <a:pt x="232" y="313"/>
                    </a:cubicBezTo>
                    <a:cubicBezTo>
                      <a:pt x="243" y="231"/>
                      <a:pt x="243" y="231"/>
                      <a:pt x="243" y="231"/>
                    </a:cubicBezTo>
                    <a:cubicBezTo>
                      <a:pt x="313" y="240"/>
                      <a:pt x="313" y="240"/>
                      <a:pt x="313" y="240"/>
                    </a:cubicBezTo>
                    <a:cubicBezTo>
                      <a:pt x="304" y="305"/>
                      <a:pt x="304" y="305"/>
                      <a:pt x="304" y="305"/>
                    </a:cubicBezTo>
                    <a:cubicBezTo>
                      <a:pt x="322" y="302"/>
                      <a:pt x="322" y="302"/>
                      <a:pt x="322" y="302"/>
                    </a:cubicBezTo>
                    <a:cubicBezTo>
                      <a:pt x="330" y="243"/>
                      <a:pt x="330" y="243"/>
                      <a:pt x="330" y="243"/>
                    </a:cubicBezTo>
                    <a:cubicBezTo>
                      <a:pt x="361" y="247"/>
                      <a:pt x="361" y="247"/>
                      <a:pt x="361" y="247"/>
                    </a:cubicBezTo>
                    <a:cubicBezTo>
                      <a:pt x="380" y="249"/>
                      <a:pt x="394" y="266"/>
                      <a:pt x="392" y="284"/>
                    </a:cubicBezTo>
                    <a:cubicBezTo>
                      <a:pt x="390" y="294"/>
                      <a:pt x="390" y="294"/>
                      <a:pt x="390" y="294"/>
                    </a:cubicBezTo>
                    <a:cubicBezTo>
                      <a:pt x="967" y="223"/>
                      <a:pt x="967" y="223"/>
                      <a:pt x="967" y="223"/>
                    </a:cubicBezTo>
                    <a:cubicBezTo>
                      <a:pt x="1006" y="219"/>
                      <a:pt x="1041" y="246"/>
                      <a:pt x="1046" y="285"/>
                    </a:cubicBezTo>
                    <a:cubicBezTo>
                      <a:pt x="1129" y="967"/>
                      <a:pt x="1129" y="967"/>
                      <a:pt x="1129" y="967"/>
                    </a:cubicBezTo>
                    <a:cubicBezTo>
                      <a:pt x="1129" y="969"/>
                      <a:pt x="1129" y="972"/>
                      <a:pt x="1129" y="974"/>
                    </a:cubicBezTo>
                    <a:cubicBezTo>
                      <a:pt x="1161" y="970"/>
                      <a:pt x="1187" y="946"/>
                      <a:pt x="1192" y="913"/>
                    </a:cubicBezTo>
                    <a:lnTo>
                      <a:pt x="1282" y="232"/>
                    </a:lnTo>
                    <a:close/>
                    <a:moveTo>
                      <a:pt x="157" y="273"/>
                    </a:move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63" y="235"/>
                      <a:pt x="180" y="223"/>
                      <a:pt x="199" y="225"/>
                    </a:cubicBezTo>
                    <a:cubicBezTo>
                      <a:pt x="226" y="229"/>
                      <a:pt x="226" y="229"/>
                      <a:pt x="226" y="229"/>
                    </a:cubicBezTo>
                    <a:cubicBezTo>
                      <a:pt x="219" y="281"/>
                      <a:pt x="219" y="281"/>
                      <a:pt x="219" y="281"/>
                    </a:cubicBezTo>
                    <a:lnTo>
                      <a:pt x="157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52"/>
              <p:cNvSpPr/>
              <p:nvPr/>
            </p:nvSpPr>
            <p:spPr bwMode="auto">
              <a:xfrm>
                <a:off x="-2998778" y="-1912921"/>
                <a:ext cx="142873" cy="41274"/>
              </a:xfrm>
              <a:custGeom>
                <a:avLst/>
                <a:gdLst>
                  <a:gd name="T0" fmla="*/ 192 w 193"/>
                  <a:gd name="T1" fmla="*/ 22 h 56"/>
                  <a:gd name="T2" fmla="*/ 179 w 193"/>
                  <a:gd name="T3" fmla="*/ 36 h 56"/>
                  <a:gd name="T4" fmla="*/ 18 w 193"/>
                  <a:gd name="T5" fmla="*/ 55 h 56"/>
                  <a:gd name="T6" fmla="*/ 2 w 193"/>
                  <a:gd name="T7" fmla="*/ 45 h 56"/>
                  <a:gd name="T8" fmla="*/ 1 w 193"/>
                  <a:gd name="T9" fmla="*/ 35 h 56"/>
                  <a:gd name="T10" fmla="*/ 14 w 193"/>
                  <a:gd name="T11" fmla="*/ 21 h 56"/>
                  <a:gd name="T12" fmla="*/ 174 w 193"/>
                  <a:gd name="T13" fmla="*/ 1 h 56"/>
                  <a:gd name="T14" fmla="*/ 191 w 193"/>
                  <a:gd name="T15" fmla="*/ 12 h 56"/>
                  <a:gd name="T16" fmla="*/ 192 w 193"/>
                  <a:gd name="T17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56">
                    <a:moveTo>
                      <a:pt x="192" y="22"/>
                    </a:moveTo>
                    <a:cubicBezTo>
                      <a:pt x="193" y="28"/>
                      <a:pt x="187" y="35"/>
                      <a:pt x="179" y="36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0" y="56"/>
                      <a:pt x="3" y="52"/>
                      <a:pt x="2" y="4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28"/>
                      <a:pt x="6" y="22"/>
                      <a:pt x="14" y="2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82" y="0"/>
                      <a:pt x="190" y="5"/>
                      <a:pt x="191" y="12"/>
                    </a:cubicBezTo>
                    <a:lnTo>
                      <a:pt x="19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53"/>
              <p:cNvSpPr/>
              <p:nvPr/>
            </p:nvSpPr>
            <p:spPr bwMode="auto">
              <a:xfrm>
                <a:off x="-2811454" y="-1935146"/>
                <a:ext cx="142873" cy="41274"/>
              </a:xfrm>
              <a:custGeom>
                <a:avLst/>
                <a:gdLst>
                  <a:gd name="T0" fmla="*/ 192 w 193"/>
                  <a:gd name="T1" fmla="*/ 22 h 56"/>
                  <a:gd name="T2" fmla="*/ 179 w 193"/>
                  <a:gd name="T3" fmla="*/ 36 h 56"/>
                  <a:gd name="T4" fmla="*/ 19 w 193"/>
                  <a:gd name="T5" fmla="*/ 55 h 56"/>
                  <a:gd name="T6" fmla="*/ 3 w 193"/>
                  <a:gd name="T7" fmla="*/ 45 h 56"/>
                  <a:gd name="T8" fmla="*/ 1 w 193"/>
                  <a:gd name="T9" fmla="*/ 35 h 56"/>
                  <a:gd name="T10" fmla="*/ 15 w 193"/>
                  <a:gd name="T11" fmla="*/ 21 h 56"/>
                  <a:gd name="T12" fmla="*/ 175 w 193"/>
                  <a:gd name="T13" fmla="*/ 1 h 56"/>
                  <a:gd name="T14" fmla="*/ 191 w 193"/>
                  <a:gd name="T15" fmla="*/ 12 h 56"/>
                  <a:gd name="T16" fmla="*/ 192 w 193"/>
                  <a:gd name="T17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56">
                    <a:moveTo>
                      <a:pt x="192" y="22"/>
                    </a:moveTo>
                    <a:cubicBezTo>
                      <a:pt x="193" y="28"/>
                      <a:pt x="187" y="35"/>
                      <a:pt x="179" y="3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1" y="56"/>
                      <a:pt x="3" y="52"/>
                      <a:pt x="3" y="4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28"/>
                      <a:pt x="6" y="22"/>
                      <a:pt x="15" y="2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83" y="0"/>
                      <a:pt x="190" y="5"/>
                      <a:pt x="191" y="12"/>
                    </a:cubicBezTo>
                    <a:lnTo>
                      <a:pt x="19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54"/>
              <p:cNvSpPr/>
              <p:nvPr/>
            </p:nvSpPr>
            <p:spPr bwMode="auto">
              <a:xfrm>
                <a:off x="-2624130" y="-1958960"/>
                <a:ext cx="142873" cy="41274"/>
              </a:xfrm>
              <a:custGeom>
                <a:avLst/>
                <a:gdLst>
                  <a:gd name="T0" fmla="*/ 192 w 193"/>
                  <a:gd name="T1" fmla="*/ 22 h 56"/>
                  <a:gd name="T2" fmla="*/ 179 w 193"/>
                  <a:gd name="T3" fmla="*/ 35 h 56"/>
                  <a:gd name="T4" fmla="*/ 18 w 193"/>
                  <a:gd name="T5" fmla="*/ 55 h 56"/>
                  <a:gd name="T6" fmla="*/ 2 w 193"/>
                  <a:gd name="T7" fmla="*/ 45 h 56"/>
                  <a:gd name="T8" fmla="*/ 1 w 193"/>
                  <a:gd name="T9" fmla="*/ 35 h 56"/>
                  <a:gd name="T10" fmla="*/ 14 w 193"/>
                  <a:gd name="T11" fmla="*/ 21 h 56"/>
                  <a:gd name="T12" fmla="*/ 175 w 193"/>
                  <a:gd name="T13" fmla="*/ 1 h 56"/>
                  <a:gd name="T14" fmla="*/ 191 w 193"/>
                  <a:gd name="T15" fmla="*/ 11 h 56"/>
                  <a:gd name="T16" fmla="*/ 192 w 193"/>
                  <a:gd name="T17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56">
                    <a:moveTo>
                      <a:pt x="192" y="22"/>
                    </a:moveTo>
                    <a:cubicBezTo>
                      <a:pt x="193" y="28"/>
                      <a:pt x="187" y="34"/>
                      <a:pt x="179" y="3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0" y="56"/>
                      <a:pt x="3" y="52"/>
                      <a:pt x="2" y="4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28"/>
                      <a:pt x="6" y="22"/>
                      <a:pt x="14" y="21"/>
                    </a:cubicBezTo>
                    <a:cubicBezTo>
                      <a:pt x="175" y="1"/>
                      <a:pt x="175" y="1"/>
                      <a:pt x="175" y="1"/>
                    </a:cubicBezTo>
                    <a:cubicBezTo>
                      <a:pt x="183" y="0"/>
                      <a:pt x="190" y="5"/>
                      <a:pt x="191" y="11"/>
                    </a:cubicBezTo>
                    <a:lnTo>
                      <a:pt x="19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55"/>
              <p:cNvSpPr/>
              <p:nvPr/>
            </p:nvSpPr>
            <p:spPr bwMode="auto">
              <a:xfrm>
                <a:off x="-2436803" y="-1981182"/>
                <a:ext cx="141288" cy="41274"/>
              </a:xfrm>
              <a:custGeom>
                <a:avLst/>
                <a:gdLst>
                  <a:gd name="T0" fmla="*/ 192 w 192"/>
                  <a:gd name="T1" fmla="*/ 21 h 56"/>
                  <a:gd name="T2" fmla="*/ 178 w 192"/>
                  <a:gd name="T3" fmla="*/ 35 h 56"/>
                  <a:gd name="T4" fmla="*/ 18 w 192"/>
                  <a:gd name="T5" fmla="*/ 55 h 56"/>
                  <a:gd name="T6" fmla="*/ 2 w 192"/>
                  <a:gd name="T7" fmla="*/ 45 h 56"/>
                  <a:gd name="T8" fmla="*/ 1 w 192"/>
                  <a:gd name="T9" fmla="*/ 35 h 56"/>
                  <a:gd name="T10" fmla="*/ 14 w 192"/>
                  <a:gd name="T11" fmla="*/ 21 h 56"/>
                  <a:gd name="T12" fmla="*/ 174 w 192"/>
                  <a:gd name="T13" fmla="*/ 1 h 56"/>
                  <a:gd name="T14" fmla="*/ 190 w 192"/>
                  <a:gd name="T15" fmla="*/ 11 h 56"/>
                  <a:gd name="T16" fmla="*/ 192 w 192"/>
                  <a:gd name="T17" fmla="*/ 2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56">
                    <a:moveTo>
                      <a:pt x="192" y="21"/>
                    </a:moveTo>
                    <a:cubicBezTo>
                      <a:pt x="192" y="28"/>
                      <a:pt x="187" y="34"/>
                      <a:pt x="178" y="3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0" y="56"/>
                      <a:pt x="3" y="51"/>
                      <a:pt x="2" y="4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28"/>
                      <a:pt x="6" y="22"/>
                      <a:pt x="14" y="21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82" y="0"/>
                      <a:pt x="190" y="5"/>
                      <a:pt x="190" y="11"/>
                    </a:cubicBezTo>
                    <a:lnTo>
                      <a:pt x="19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56"/>
              <p:cNvSpPr/>
              <p:nvPr/>
            </p:nvSpPr>
            <p:spPr bwMode="auto">
              <a:xfrm>
                <a:off x="-2986075" y="-1854186"/>
                <a:ext cx="438148" cy="74611"/>
              </a:xfrm>
              <a:custGeom>
                <a:avLst/>
                <a:gdLst>
                  <a:gd name="T0" fmla="*/ 593 w 594"/>
                  <a:gd name="T1" fmla="*/ 17 h 101"/>
                  <a:gd name="T2" fmla="*/ 577 w 594"/>
                  <a:gd name="T3" fmla="*/ 32 h 101"/>
                  <a:gd name="T4" fmla="*/ 20 w 594"/>
                  <a:gd name="T5" fmla="*/ 100 h 101"/>
                  <a:gd name="T6" fmla="*/ 1 w 594"/>
                  <a:gd name="T7" fmla="*/ 90 h 101"/>
                  <a:gd name="T8" fmla="*/ 0 w 594"/>
                  <a:gd name="T9" fmla="*/ 84 h 101"/>
                  <a:gd name="T10" fmla="*/ 16 w 594"/>
                  <a:gd name="T11" fmla="*/ 69 h 101"/>
                  <a:gd name="T12" fmla="*/ 573 w 594"/>
                  <a:gd name="T13" fmla="*/ 1 h 101"/>
                  <a:gd name="T14" fmla="*/ 593 w 594"/>
                  <a:gd name="T15" fmla="*/ 11 h 101"/>
                  <a:gd name="T16" fmla="*/ 593 w 594"/>
                  <a:gd name="T17" fmla="*/ 1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4" h="101">
                    <a:moveTo>
                      <a:pt x="593" y="17"/>
                    </a:moveTo>
                    <a:cubicBezTo>
                      <a:pt x="594" y="24"/>
                      <a:pt x="587" y="30"/>
                      <a:pt x="577" y="32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0" y="101"/>
                      <a:pt x="2" y="96"/>
                      <a:pt x="1" y="90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77"/>
                      <a:pt x="7" y="70"/>
                      <a:pt x="16" y="69"/>
                    </a:cubicBezTo>
                    <a:cubicBezTo>
                      <a:pt x="573" y="1"/>
                      <a:pt x="573" y="1"/>
                      <a:pt x="573" y="1"/>
                    </a:cubicBezTo>
                    <a:cubicBezTo>
                      <a:pt x="583" y="0"/>
                      <a:pt x="592" y="4"/>
                      <a:pt x="593" y="11"/>
                    </a:cubicBezTo>
                    <a:lnTo>
                      <a:pt x="5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57"/>
              <p:cNvSpPr/>
              <p:nvPr/>
            </p:nvSpPr>
            <p:spPr bwMode="auto">
              <a:xfrm>
                <a:off x="-2919398" y="-2162155"/>
                <a:ext cx="57150" cy="69850"/>
              </a:xfrm>
              <a:custGeom>
                <a:avLst/>
                <a:gdLst>
                  <a:gd name="T0" fmla="*/ 31 w 77"/>
                  <a:gd name="T1" fmla="*/ 3 h 94"/>
                  <a:gd name="T2" fmla="*/ 0 w 77"/>
                  <a:gd name="T3" fmla="*/ 6 h 94"/>
                  <a:gd name="T4" fmla="*/ 11 w 77"/>
                  <a:gd name="T5" fmla="*/ 94 h 94"/>
                  <a:gd name="T6" fmla="*/ 77 w 77"/>
                  <a:gd name="T7" fmla="*/ 86 h 94"/>
                  <a:gd name="T8" fmla="*/ 70 w 77"/>
                  <a:gd name="T9" fmla="*/ 30 h 94"/>
                  <a:gd name="T10" fmla="*/ 31 w 77"/>
                  <a:gd name="T11" fmla="*/ 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94">
                    <a:moveTo>
                      <a:pt x="31" y="3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1" y="94"/>
                      <a:pt x="11" y="94"/>
                      <a:pt x="11" y="94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68" y="13"/>
                      <a:pt x="50" y="0"/>
                      <a:pt x="3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58"/>
              <p:cNvSpPr/>
              <p:nvPr/>
            </p:nvSpPr>
            <p:spPr bwMode="auto">
              <a:xfrm>
                <a:off x="-3040056" y="-2147871"/>
                <a:ext cx="49213" cy="44451"/>
              </a:xfrm>
              <a:custGeom>
                <a:avLst/>
                <a:gdLst>
                  <a:gd name="T0" fmla="*/ 33 w 66"/>
                  <a:gd name="T1" fmla="*/ 3 h 60"/>
                  <a:gd name="T2" fmla="*/ 2 w 66"/>
                  <a:gd name="T3" fmla="*/ 40 h 60"/>
                  <a:gd name="T4" fmla="*/ 5 w 66"/>
                  <a:gd name="T5" fmla="*/ 60 h 60"/>
                  <a:gd name="T6" fmla="*/ 66 w 66"/>
                  <a:gd name="T7" fmla="*/ 53 h 60"/>
                  <a:gd name="T8" fmla="*/ 60 w 66"/>
                  <a:gd name="T9" fmla="*/ 0 h 60"/>
                  <a:gd name="T10" fmla="*/ 33 w 66"/>
                  <a:gd name="T11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60">
                    <a:moveTo>
                      <a:pt x="33" y="3"/>
                    </a:moveTo>
                    <a:cubicBezTo>
                      <a:pt x="14" y="6"/>
                      <a:pt x="0" y="22"/>
                      <a:pt x="2" y="4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3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59"/>
              <p:cNvSpPr/>
              <p:nvPr/>
            </p:nvSpPr>
            <p:spPr bwMode="auto">
              <a:xfrm>
                <a:off x="-3035295" y="-2097070"/>
                <a:ext cx="52389" cy="66673"/>
              </a:xfrm>
              <a:custGeom>
                <a:avLst/>
                <a:gdLst>
                  <a:gd name="T0" fmla="*/ 33 w 33"/>
                  <a:gd name="T1" fmla="*/ 38 h 42"/>
                  <a:gd name="T2" fmla="*/ 29 w 33"/>
                  <a:gd name="T3" fmla="*/ 0 h 42"/>
                  <a:gd name="T4" fmla="*/ 0 w 33"/>
                  <a:gd name="T5" fmla="*/ 4 h 42"/>
                  <a:gd name="T6" fmla="*/ 5 w 33"/>
                  <a:gd name="T7" fmla="*/ 42 h 42"/>
                  <a:gd name="T8" fmla="*/ 33 w 33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2">
                    <a:moveTo>
                      <a:pt x="33" y="38"/>
                    </a:moveTo>
                    <a:lnTo>
                      <a:pt x="29" y="0"/>
                    </a:lnTo>
                    <a:lnTo>
                      <a:pt x="0" y="4"/>
                    </a:lnTo>
                    <a:lnTo>
                      <a:pt x="5" y="42"/>
                    </a:lnTo>
                    <a:lnTo>
                      <a:pt x="33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60"/>
              <p:cNvSpPr/>
              <p:nvPr/>
            </p:nvSpPr>
            <p:spPr bwMode="auto">
              <a:xfrm>
                <a:off x="-2909883" y="-2085956"/>
                <a:ext cx="53974" cy="39686"/>
              </a:xfrm>
              <a:custGeom>
                <a:avLst/>
                <a:gdLst>
                  <a:gd name="T0" fmla="*/ 34 w 34"/>
                  <a:gd name="T1" fmla="*/ 21 h 25"/>
                  <a:gd name="T2" fmla="*/ 31 w 34"/>
                  <a:gd name="T3" fmla="*/ 0 h 25"/>
                  <a:gd name="T4" fmla="*/ 0 w 34"/>
                  <a:gd name="T5" fmla="*/ 3 h 25"/>
                  <a:gd name="T6" fmla="*/ 3 w 34"/>
                  <a:gd name="T7" fmla="*/ 25 h 25"/>
                  <a:gd name="T8" fmla="*/ 34 w 34"/>
                  <a:gd name="T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4" y="21"/>
                    </a:moveTo>
                    <a:lnTo>
                      <a:pt x="31" y="0"/>
                    </a:lnTo>
                    <a:lnTo>
                      <a:pt x="0" y="3"/>
                    </a:lnTo>
                    <a:lnTo>
                      <a:pt x="3" y="25"/>
                    </a:lnTo>
                    <a:lnTo>
                      <a:pt x="3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61"/>
              <p:cNvSpPr/>
              <p:nvPr/>
            </p:nvSpPr>
            <p:spPr bwMode="auto">
              <a:xfrm>
                <a:off x="-2982909" y="-2155809"/>
                <a:ext cx="65089" cy="117474"/>
              </a:xfrm>
              <a:custGeom>
                <a:avLst/>
                <a:gdLst>
                  <a:gd name="T0" fmla="*/ 38 w 41"/>
                  <a:gd name="T1" fmla="*/ 40 h 74"/>
                  <a:gd name="T2" fmla="*/ 33 w 41"/>
                  <a:gd name="T3" fmla="*/ 0 h 74"/>
                  <a:gd name="T4" fmla="*/ 0 w 41"/>
                  <a:gd name="T5" fmla="*/ 4 h 74"/>
                  <a:gd name="T6" fmla="*/ 8 w 41"/>
                  <a:gd name="T7" fmla="*/ 74 h 74"/>
                  <a:gd name="T8" fmla="*/ 41 w 41"/>
                  <a:gd name="T9" fmla="*/ 70 h 74"/>
                  <a:gd name="T10" fmla="*/ 39 w 41"/>
                  <a:gd name="T11" fmla="*/ 49 h 74"/>
                  <a:gd name="T12" fmla="*/ 38 w 41"/>
                  <a:gd name="T13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4">
                    <a:moveTo>
                      <a:pt x="38" y="40"/>
                    </a:moveTo>
                    <a:lnTo>
                      <a:pt x="33" y="0"/>
                    </a:lnTo>
                    <a:lnTo>
                      <a:pt x="0" y="4"/>
                    </a:lnTo>
                    <a:lnTo>
                      <a:pt x="8" y="74"/>
                    </a:lnTo>
                    <a:lnTo>
                      <a:pt x="41" y="70"/>
                    </a:lnTo>
                    <a:lnTo>
                      <a:pt x="39" y="49"/>
                    </a:lnTo>
                    <a:lnTo>
                      <a:pt x="38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62"/>
              <p:cNvSpPr/>
              <p:nvPr/>
            </p:nvSpPr>
            <p:spPr bwMode="auto">
              <a:xfrm>
                <a:off x="-3025776" y="-2039938"/>
                <a:ext cx="174625" cy="55562"/>
              </a:xfrm>
              <a:custGeom>
                <a:avLst/>
                <a:gdLst>
                  <a:gd name="T0" fmla="*/ 41 w 236"/>
                  <a:gd name="T1" fmla="*/ 72 h 74"/>
                  <a:gd name="T2" fmla="*/ 203 w 236"/>
                  <a:gd name="T3" fmla="*/ 52 h 74"/>
                  <a:gd name="T4" fmla="*/ 234 w 236"/>
                  <a:gd name="T5" fmla="*/ 16 h 74"/>
                  <a:gd name="T6" fmla="*/ 232 w 236"/>
                  <a:gd name="T7" fmla="*/ 0 h 74"/>
                  <a:gd name="T8" fmla="*/ 0 w 236"/>
                  <a:gd name="T9" fmla="*/ 28 h 74"/>
                  <a:gd name="T10" fmla="*/ 2 w 236"/>
                  <a:gd name="T11" fmla="*/ 44 h 74"/>
                  <a:gd name="T12" fmla="*/ 41 w 236"/>
                  <a:gd name="T13" fmla="*/ 7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4">
                    <a:moveTo>
                      <a:pt x="41" y="7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22" y="50"/>
                      <a:pt x="236" y="33"/>
                      <a:pt x="234" y="16"/>
                    </a:cubicBezTo>
                    <a:cubicBezTo>
                      <a:pt x="232" y="0"/>
                      <a:pt x="232" y="0"/>
                      <a:pt x="232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4" y="62"/>
                      <a:pt x="21" y="74"/>
                      <a:pt x="41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6" name="组合 155"/>
          <p:cNvGrpSpPr/>
          <p:nvPr/>
        </p:nvGrpSpPr>
        <p:grpSpPr>
          <a:xfrm>
            <a:off x="2785134" y="3219591"/>
            <a:ext cx="2147481" cy="1851947"/>
            <a:chOff x="2785495" y="3218846"/>
            <a:chExt cx="2147761" cy="1851518"/>
          </a:xfrm>
        </p:grpSpPr>
        <p:sp>
          <p:nvSpPr>
            <p:cNvPr id="157" name="六边形 156"/>
            <p:cNvSpPr/>
            <p:nvPr/>
          </p:nvSpPr>
          <p:spPr>
            <a:xfrm>
              <a:off x="2785495" y="3218846"/>
              <a:ext cx="2147761" cy="1851518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3258761" y="344844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3389430" y="4032330"/>
              <a:ext cx="939890" cy="939890"/>
              <a:chOff x="3389430" y="4032330"/>
              <a:chExt cx="939890" cy="939890"/>
            </a:xfrm>
          </p:grpSpPr>
          <p:sp>
            <p:nvSpPr>
              <p:cNvPr id="160" name="Freeform 26"/>
              <p:cNvSpPr>
                <a:spLocks noEditPoints="1"/>
              </p:cNvSpPr>
              <p:nvPr/>
            </p:nvSpPr>
            <p:spPr bwMode="auto">
              <a:xfrm>
                <a:off x="3389430" y="4032330"/>
                <a:ext cx="939890" cy="939890"/>
              </a:xfrm>
              <a:custGeom>
                <a:avLst/>
                <a:gdLst>
                  <a:gd name="T0" fmla="*/ 579 w 1158"/>
                  <a:gd name="T1" fmla="*/ 0 h 1158"/>
                  <a:gd name="T2" fmla="*/ 0 w 1158"/>
                  <a:gd name="T3" fmla="*/ 579 h 1158"/>
                  <a:gd name="T4" fmla="*/ 579 w 1158"/>
                  <a:gd name="T5" fmla="*/ 1158 h 1158"/>
                  <a:gd name="T6" fmla="*/ 1158 w 1158"/>
                  <a:gd name="T7" fmla="*/ 579 h 1158"/>
                  <a:gd name="T8" fmla="*/ 579 w 1158"/>
                  <a:gd name="T9" fmla="*/ 0 h 1158"/>
                  <a:gd name="T10" fmla="*/ 579 w 1158"/>
                  <a:gd name="T11" fmla="*/ 1061 h 1158"/>
                  <a:gd name="T12" fmla="*/ 97 w 1158"/>
                  <a:gd name="T13" fmla="*/ 579 h 1158"/>
                  <a:gd name="T14" fmla="*/ 579 w 1158"/>
                  <a:gd name="T15" fmla="*/ 97 h 1158"/>
                  <a:gd name="T16" fmla="*/ 1061 w 1158"/>
                  <a:gd name="T17" fmla="*/ 579 h 1158"/>
                  <a:gd name="T18" fmla="*/ 579 w 1158"/>
                  <a:gd name="T19" fmla="*/ 1061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8" h="1158">
                    <a:moveTo>
                      <a:pt x="579" y="0"/>
                    </a:moveTo>
                    <a:cubicBezTo>
                      <a:pt x="259" y="0"/>
                      <a:pt x="0" y="259"/>
                      <a:pt x="0" y="579"/>
                    </a:cubicBezTo>
                    <a:cubicBezTo>
                      <a:pt x="0" y="899"/>
                      <a:pt x="259" y="1158"/>
                      <a:pt x="579" y="1158"/>
                    </a:cubicBezTo>
                    <a:cubicBezTo>
                      <a:pt x="899" y="1158"/>
                      <a:pt x="1158" y="899"/>
                      <a:pt x="1158" y="579"/>
                    </a:cubicBezTo>
                    <a:cubicBezTo>
                      <a:pt x="1158" y="259"/>
                      <a:pt x="899" y="0"/>
                      <a:pt x="579" y="0"/>
                    </a:cubicBezTo>
                    <a:close/>
                    <a:moveTo>
                      <a:pt x="579" y="1061"/>
                    </a:moveTo>
                    <a:cubicBezTo>
                      <a:pt x="312" y="1061"/>
                      <a:pt x="97" y="845"/>
                      <a:pt x="97" y="579"/>
                    </a:cubicBezTo>
                    <a:cubicBezTo>
                      <a:pt x="97" y="313"/>
                      <a:pt x="312" y="97"/>
                      <a:pt x="579" y="97"/>
                    </a:cubicBezTo>
                    <a:cubicBezTo>
                      <a:pt x="845" y="97"/>
                      <a:pt x="1061" y="313"/>
                      <a:pt x="1061" y="579"/>
                    </a:cubicBezTo>
                    <a:cubicBezTo>
                      <a:pt x="1061" y="845"/>
                      <a:pt x="845" y="1061"/>
                      <a:pt x="579" y="10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27"/>
              <p:cNvSpPr/>
              <p:nvPr/>
            </p:nvSpPr>
            <p:spPr bwMode="auto">
              <a:xfrm>
                <a:off x="3664079" y="4270352"/>
                <a:ext cx="390605" cy="498427"/>
              </a:xfrm>
              <a:custGeom>
                <a:avLst/>
                <a:gdLst>
                  <a:gd name="T0" fmla="*/ 174 w 481"/>
                  <a:gd name="T1" fmla="*/ 615 h 615"/>
                  <a:gd name="T2" fmla="*/ 174 w 481"/>
                  <a:gd name="T3" fmla="*/ 464 h 615"/>
                  <a:gd name="T4" fmla="*/ 38 w 481"/>
                  <a:gd name="T5" fmla="*/ 464 h 615"/>
                  <a:gd name="T6" fmla="*/ 38 w 481"/>
                  <a:gd name="T7" fmla="*/ 397 h 615"/>
                  <a:gd name="T8" fmla="*/ 174 w 481"/>
                  <a:gd name="T9" fmla="*/ 397 h 615"/>
                  <a:gd name="T10" fmla="*/ 174 w 481"/>
                  <a:gd name="T11" fmla="*/ 336 h 615"/>
                  <a:gd name="T12" fmla="*/ 38 w 481"/>
                  <a:gd name="T13" fmla="*/ 336 h 615"/>
                  <a:gd name="T14" fmla="*/ 38 w 481"/>
                  <a:gd name="T15" fmla="*/ 269 h 615"/>
                  <a:gd name="T16" fmla="*/ 143 w 481"/>
                  <a:gd name="T17" fmla="*/ 269 h 615"/>
                  <a:gd name="T18" fmla="*/ 0 w 481"/>
                  <a:gd name="T19" fmla="*/ 0 h 615"/>
                  <a:gd name="T20" fmla="*/ 143 w 481"/>
                  <a:gd name="T21" fmla="*/ 0 h 615"/>
                  <a:gd name="T22" fmla="*/ 204 w 481"/>
                  <a:gd name="T23" fmla="*/ 152 h 615"/>
                  <a:gd name="T24" fmla="*/ 240 w 481"/>
                  <a:gd name="T25" fmla="*/ 255 h 615"/>
                  <a:gd name="T26" fmla="*/ 242 w 481"/>
                  <a:gd name="T27" fmla="*/ 255 h 615"/>
                  <a:gd name="T28" fmla="*/ 280 w 481"/>
                  <a:gd name="T29" fmla="*/ 151 h 615"/>
                  <a:gd name="T30" fmla="*/ 342 w 481"/>
                  <a:gd name="T31" fmla="*/ 0 h 615"/>
                  <a:gd name="T32" fmla="*/ 481 w 481"/>
                  <a:gd name="T33" fmla="*/ 0 h 615"/>
                  <a:gd name="T34" fmla="*/ 332 w 481"/>
                  <a:gd name="T35" fmla="*/ 269 h 615"/>
                  <a:gd name="T36" fmla="*/ 436 w 481"/>
                  <a:gd name="T37" fmla="*/ 269 h 615"/>
                  <a:gd name="T38" fmla="*/ 436 w 481"/>
                  <a:gd name="T39" fmla="*/ 336 h 615"/>
                  <a:gd name="T40" fmla="*/ 299 w 481"/>
                  <a:gd name="T41" fmla="*/ 336 h 615"/>
                  <a:gd name="T42" fmla="*/ 299 w 481"/>
                  <a:gd name="T43" fmla="*/ 397 h 615"/>
                  <a:gd name="T44" fmla="*/ 436 w 481"/>
                  <a:gd name="T45" fmla="*/ 397 h 615"/>
                  <a:gd name="T46" fmla="*/ 436 w 481"/>
                  <a:gd name="T47" fmla="*/ 464 h 615"/>
                  <a:gd name="T48" fmla="*/ 299 w 481"/>
                  <a:gd name="T49" fmla="*/ 464 h 615"/>
                  <a:gd name="T50" fmla="*/ 299 w 481"/>
                  <a:gd name="T51" fmla="*/ 615 h 615"/>
                  <a:gd name="T52" fmla="*/ 174 w 481"/>
                  <a:gd name="T53" fmla="*/ 615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1" h="615">
                    <a:moveTo>
                      <a:pt x="174" y="615"/>
                    </a:moveTo>
                    <a:cubicBezTo>
                      <a:pt x="174" y="464"/>
                      <a:pt x="174" y="464"/>
                      <a:pt x="174" y="464"/>
                    </a:cubicBezTo>
                    <a:cubicBezTo>
                      <a:pt x="38" y="464"/>
                      <a:pt x="38" y="464"/>
                      <a:pt x="38" y="464"/>
                    </a:cubicBezTo>
                    <a:cubicBezTo>
                      <a:pt x="38" y="397"/>
                      <a:pt x="38" y="397"/>
                      <a:pt x="38" y="397"/>
                    </a:cubicBezTo>
                    <a:cubicBezTo>
                      <a:pt x="174" y="397"/>
                      <a:pt x="174" y="397"/>
                      <a:pt x="174" y="397"/>
                    </a:cubicBezTo>
                    <a:cubicBezTo>
                      <a:pt x="174" y="336"/>
                      <a:pt x="174" y="336"/>
                      <a:pt x="174" y="336"/>
                    </a:cubicBezTo>
                    <a:cubicBezTo>
                      <a:pt x="38" y="336"/>
                      <a:pt x="38" y="336"/>
                      <a:pt x="38" y="336"/>
                    </a:cubicBezTo>
                    <a:cubicBezTo>
                      <a:pt x="38" y="269"/>
                      <a:pt x="38" y="269"/>
                      <a:pt x="38" y="269"/>
                    </a:cubicBezTo>
                    <a:cubicBezTo>
                      <a:pt x="143" y="269"/>
                      <a:pt x="143" y="269"/>
                      <a:pt x="143" y="2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04" y="152"/>
                      <a:pt x="204" y="152"/>
                      <a:pt x="204" y="152"/>
                    </a:cubicBezTo>
                    <a:cubicBezTo>
                      <a:pt x="219" y="190"/>
                      <a:pt x="229" y="222"/>
                      <a:pt x="240" y="255"/>
                    </a:cubicBezTo>
                    <a:cubicBezTo>
                      <a:pt x="242" y="255"/>
                      <a:pt x="242" y="255"/>
                      <a:pt x="242" y="255"/>
                    </a:cubicBezTo>
                    <a:cubicBezTo>
                      <a:pt x="253" y="224"/>
                      <a:pt x="265" y="188"/>
                      <a:pt x="280" y="151"/>
                    </a:cubicBezTo>
                    <a:cubicBezTo>
                      <a:pt x="342" y="0"/>
                      <a:pt x="342" y="0"/>
                      <a:pt x="342" y="0"/>
                    </a:cubicBezTo>
                    <a:cubicBezTo>
                      <a:pt x="481" y="0"/>
                      <a:pt x="481" y="0"/>
                      <a:pt x="481" y="0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436" y="269"/>
                      <a:pt x="436" y="269"/>
                      <a:pt x="436" y="269"/>
                    </a:cubicBezTo>
                    <a:cubicBezTo>
                      <a:pt x="436" y="336"/>
                      <a:pt x="436" y="336"/>
                      <a:pt x="436" y="336"/>
                    </a:cubicBezTo>
                    <a:cubicBezTo>
                      <a:pt x="299" y="336"/>
                      <a:pt x="299" y="336"/>
                      <a:pt x="299" y="336"/>
                    </a:cubicBezTo>
                    <a:cubicBezTo>
                      <a:pt x="299" y="397"/>
                      <a:pt x="299" y="397"/>
                      <a:pt x="299" y="397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36" y="464"/>
                      <a:pt x="436" y="464"/>
                      <a:pt x="436" y="464"/>
                    </a:cubicBezTo>
                    <a:cubicBezTo>
                      <a:pt x="299" y="464"/>
                      <a:pt x="299" y="464"/>
                      <a:pt x="299" y="464"/>
                    </a:cubicBezTo>
                    <a:cubicBezTo>
                      <a:pt x="299" y="615"/>
                      <a:pt x="299" y="615"/>
                      <a:pt x="299" y="615"/>
                    </a:cubicBezTo>
                    <a:lnTo>
                      <a:pt x="174" y="6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9567370" y="3219591"/>
            <a:ext cx="2147481" cy="1851947"/>
            <a:chOff x="9568614" y="3218846"/>
            <a:chExt cx="2147761" cy="1851518"/>
          </a:xfrm>
        </p:grpSpPr>
        <p:sp>
          <p:nvSpPr>
            <p:cNvPr id="163" name="六边形 162"/>
            <p:cNvSpPr/>
            <p:nvPr/>
          </p:nvSpPr>
          <p:spPr>
            <a:xfrm>
              <a:off x="9568614" y="3218846"/>
              <a:ext cx="2147761" cy="1851518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163"/>
            <p:cNvSpPr/>
            <p:nvPr/>
          </p:nvSpPr>
          <p:spPr>
            <a:xfrm>
              <a:off x="10019433" y="344844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添加文本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165" name="组合 164"/>
            <p:cNvGrpSpPr/>
            <p:nvPr/>
          </p:nvGrpSpPr>
          <p:grpSpPr>
            <a:xfrm>
              <a:off x="10366476" y="4040017"/>
              <a:ext cx="689788" cy="928116"/>
              <a:chOff x="10366476" y="4040017"/>
              <a:chExt cx="689788" cy="928116"/>
            </a:xfrm>
          </p:grpSpPr>
          <p:sp>
            <p:nvSpPr>
              <p:cNvPr id="166" name="Freeform 32"/>
              <p:cNvSpPr/>
              <p:nvPr/>
            </p:nvSpPr>
            <p:spPr bwMode="auto">
              <a:xfrm>
                <a:off x="10366476" y="4924932"/>
                <a:ext cx="689788" cy="43201"/>
              </a:xfrm>
              <a:custGeom>
                <a:avLst/>
                <a:gdLst>
                  <a:gd name="T0" fmla="*/ 898 w 898"/>
                  <a:gd name="T1" fmla="*/ 44 h 56"/>
                  <a:gd name="T2" fmla="*/ 881 w 898"/>
                  <a:gd name="T3" fmla="*/ 56 h 56"/>
                  <a:gd name="T4" fmla="*/ 17 w 898"/>
                  <a:gd name="T5" fmla="*/ 56 h 56"/>
                  <a:gd name="T6" fmla="*/ 0 w 898"/>
                  <a:gd name="T7" fmla="*/ 44 h 56"/>
                  <a:gd name="T8" fmla="*/ 0 w 898"/>
                  <a:gd name="T9" fmla="*/ 12 h 56"/>
                  <a:gd name="T10" fmla="*/ 17 w 898"/>
                  <a:gd name="T11" fmla="*/ 0 h 56"/>
                  <a:gd name="T12" fmla="*/ 881 w 898"/>
                  <a:gd name="T13" fmla="*/ 0 h 56"/>
                  <a:gd name="T14" fmla="*/ 898 w 898"/>
                  <a:gd name="T15" fmla="*/ 12 h 56"/>
                  <a:gd name="T16" fmla="*/ 898 w 898"/>
                  <a:gd name="T17" fmla="*/ 4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8" h="56">
                    <a:moveTo>
                      <a:pt x="898" y="44"/>
                    </a:moveTo>
                    <a:cubicBezTo>
                      <a:pt x="898" y="51"/>
                      <a:pt x="890" y="56"/>
                      <a:pt x="881" y="56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7" y="56"/>
                      <a:pt x="0" y="51"/>
                      <a:pt x="0" y="4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7" y="0"/>
                      <a:pt x="17" y="0"/>
                    </a:cubicBezTo>
                    <a:cubicBezTo>
                      <a:pt x="881" y="0"/>
                      <a:pt x="881" y="0"/>
                      <a:pt x="881" y="0"/>
                    </a:cubicBezTo>
                    <a:cubicBezTo>
                      <a:pt x="890" y="0"/>
                      <a:pt x="898" y="5"/>
                      <a:pt x="898" y="12"/>
                    </a:cubicBezTo>
                    <a:lnTo>
                      <a:pt x="898" y="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33"/>
              <p:cNvSpPr/>
              <p:nvPr/>
            </p:nvSpPr>
            <p:spPr bwMode="auto">
              <a:xfrm>
                <a:off x="10366476" y="4698122"/>
                <a:ext cx="137526" cy="195847"/>
              </a:xfrm>
              <a:custGeom>
                <a:avLst/>
                <a:gdLst>
                  <a:gd name="T0" fmla="*/ 179 w 179"/>
                  <a:gd name="T1" fmla="*/ 241 h 254"/>
                  <a:gd name="T2" fmla="*/ 160 w 179"/>
                  <a:gd name="T3" fmla="*/ 254 h 254"/>
                  <a:gd name="T4" fmla="*/ 19 w 179"/>
                  <a:gd name="T5" fmla="*/ 254 h 254"/>
                  <a:gd name="T6" fmla="*/ 0 w 179"/>
                  <a:gd name="T7" fmla="*/ 241 h 254"/>
                  <a:gd name="T8" fmla="*/ 0 w 179"/>
                  <a:gd name="T9" fmla="*/ 13 h 254"/>
                  <a:gd name="T10" fmla="*/ 19 w 179"/>
                  <a:gd name="T11" fmla="*/ 0 h 254"/>
                  <a:gd name="T12" fmla="*/ 160 w 179"/>
                  <a:gd name="T13" fmla="*/ 0 h 254"/>
                  <a:gd name="T14" fmla="*/ 179 w 179"/>
                  <a:gd name="T15" fmla="*/ 13 h 254"/>
                  <a:gd name="T16" fmla="*/ 179 w 179"/>
                  <a:gd name="T17" fmla="*/ 24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254">
                    <a:moveTo>
                      <a:pt x="179" y="241"/>
                    </a:moveTo>
                    <a:cubicBezTo>
                      <a:pt x="179" y="248"/>
                      <a:pt x="170" y="254"/>
                      <a:pt x="160" y="254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8" y="254"/>
                      <a:pt x="0" y="248"/>
                      <a:pt x="0" y="24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8" y="0"/>
                      <a:pt x="19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70" y="0"/>
                      <a:pt x="179" y="6"/>
                      <a:pt x="179" y="13"/>
                    </a:cubicBezTo>
                    <a:lnTo>
                      <a:pt x="179" y="2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34"/>
              <p:cNvSpPr/>
              <p:nvPr/>
            </p:nvSpPr>
            <p:spPr bwMode="auto">
              <a:xfrm>
                <a:off x="10541445" y="4593718"/>
                <a:ext cx="137526" cy="300973"/>
              </a:xfrm>
              <a:custGeom>
                <a:avLst/>
                <a:gdLst>
                  <a:gd name="T0" fmla="*/ 179 w 179"/>
                  <a:gd name="T1" fmla="*/ 371 h 391"/>
                  <a:gd name="T2" fmla="*/ 161 w 179"/>
                  <a:gd name="T3" fmla="*/ 391 h 391"/>
                  <a:gd name="T4" fmla="*/ 19 w 179"/>
                  <a:gd name="T5" fmla="*/ 391 h 391"/>
                  <a:gd name="T6" fmla="*/ 0 w 179"/>
                  <a:gd name="T7" fmla="*/ 371 h 391"/>
                  <a:gd name="T8" fmla="*/ 0 w 179"/>
                  <a:gd name="T9" fmla="*/ 20 h 391"/>
                  <a:gd name="T10" fmla="*/ 19 w 179"/>
                  <a:gd name="T11" fmla="*/ 0 h 391"/>
                  <a:gd name="T12" fmla="*/ 161 w 179"/>
                  <a:gd name="T13" fmla="*/ 0 h 391"/>
                  <a:gd name="T14" fmla="*/ 179 w 179"/>
                  <a:gd name="T15" fmla="*/ 20 h 391"/>
                  <a:gd name="T16" fmla="*/ 179 w 179"/>
                  <a:gd name="T17" fmla="*/ 37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391">
                    <a:moveTo>
                      <a:pt x="179" y="371"/>
                    </a:moveTo>
                    <a:cubicBezTo>
                      <a:pt x="179" y="382"/>
                      <a:pt x="171" y="391"/>
                      <a:pt x="161" y="391"/>
                    </a:cubicBezTo>
                    <a:cubicBezTo>
                      <a:pt x="19" y="391"/>
                      <a:pt x="19" y="391"/>
                      <a:pt x="19" y="391"/>
                    </a:cubicBezTo>
                    <a:cubicBezTo>
                      <a:pt x="9" y="391"/>
                      <a:pt x="0" y="382"/>
                      <a:pt x="0" y="37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71" y="0"/>
                      <a:pt x="179" y="9"/>
                      <a:pt x="179" y="20"/>
                    </a:cubicBezTo>
                    <a:lnTo>
                      <a:pt x="179" y="3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35"/>
              <p:cNvSpPr/>
              <p:nvPr/>
            </p:nvSpPr>
            <p:spPr bwMode="auto">
              <a:xfrm>
                <a:off x="10727210" y="4502275"/>
                <a:ext cx="137526" cy="392416"/>
              </a:xfrm>
              <a:custGeom>
                <a:avLst/>
                <a:gdLst>
                  <a:gd name="T0" fmla="*/ 179 w 179"/>
                  <a:gd name="T1" fmla="*/ 492 h 510"/>
                  <a:gd name="T2" fmla="*/ 160 w 179"/>
                  <a:gd name="T3" fmla="*/ 510 h 510"/>
                  <a:gd name="T4" fmla="*/ 19 w 179"/>
                  <a:gd name="T5" fmla="*/ 510 h 510"/>
                  <a:gd name="T6" fmla="*/ 0 w 179"/>
                  <a:gd name="T7" fmla="*/ 492 h 510"/>
                  <a:gd name="T8" fmla="*/ 0 w 179"/>
                  <a:gd name="T9" fmla="*/ 18 h 510"/>
                  <a:gd name="T10" fmla="*/ 19 w 179"/>
                  <a:gd name="T11" fmla="*/ 0 h 510"/>
                  <a:gd name="T12" fmla="*/ 160 w 179"/>
                  <a:gd name="T13" fmla="*/ 0 h 510"/>
                  <a:gd name="T14" fmla="*/ 179 w 179"/>
                  <a:gd name="T15" fmla="*/ 18 h 510"/>
                  <a:gd name="T16" fmla="*/ 179 w 179"/>
                  <a:gd name="T17" fmla="*/ 492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10">
                    <a:moveTo>
                      <a:pt x="179" y="492"/>
                    </a:moveTo>
                    <a:cubicBezTo>
                      <a:pt x="179" y="506"/>
                      <a:pt x="171" y="510"/>
                      <a:pt x="160" y="510"/>
                    </a:cubicBezTo>
                    <a:cubicBezTo>
                      <a:pt x="19" y="510"/>
                      <a:pt x="19" y="510"/>
                      <a:pt x="19" y="510"/>
                    </a:cubicBezTo>
                    <a:cubicBezTo>
                      <a:pt x="9" y="510"/>
                      <a:pt x="0" y="506"/>
                      <a:pt x="0" y="49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4"/>
                      <a:pt x="9" y="0"/>
                      <a:pt x="19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71" y="0"/>
                      <a:pt x="179" y="4"/>
                      <a:pt x="179" y="18"/>
                    </a:cubicBezTo>
                    <a:lnTo>
                      <a:pt x="179" y="49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36"/>
              <p:cNvSpPr/>
              <p:nvPr/>
            </p:nvSpPr>
            <p:spPr bwMode="auto">
              <a:xfrm>
                <a:off x="10918017" y="4268265"/>
                <a:ext cx="138247" cy="623543"/>
              </a:xfrm>
              <a:custGeom>
                <a:avLst/>
                <a:gdLst>
                  <a:gd name="T0" fmla="*/ 180 w 180"/>
                  <a:gd name="T1" fmla="*/ 789 h 812"/>
                  <a:gd name="T2" fmla="*/ 161 w 180"/>
                  <a:gd name="T3" fmla="*/ 812 h 812"/>
                  <a:gd name="T4" fmla="*/ 19 w 180"/>
                  <a:gd name="T5" fmla="*/ 812 h 812"/>
                  <a:gd name="T6" fmla="*/ 0 w 180"/>
                  <a:gd name="T7" fmla="*/ 789 h 812"/>
                  <a:gd name="T8" fmla="*/ 0 w 180"/>
                  <a:gd name="T9" fmla="*/ 23 h 812"/>
                  <a:gd name="T10" fmla="*/ 19 w 180"/>
                  <a:gd name="T11" fmla="*/ 0 h 812"/>
                  <a:gd name="T12" fmla="*/ 161 w 180"/>
                  <a:gd name="T13" fmla="*/ 0 h 812"/>
                  <a:gd name="T14" fmla="*/ 180 w 180"/>
                  <a:gd name="T15" fmla="*/ 23 h 812"/>
                  <a:gd name="T16" fmla="*/ 180 w 180"/>
                  <a:gd name="T17" fmla="*/ 789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0" h="812">
                    <a:moveTo>
                      <a:pt x="180" y="789"/>
                    </a:moveTo>
                    <a:cubicBezTo>
                      <a:pt x="180" y="812"/>
                      <a:pt x="171" y="812"/>
                      <a:pt x="161" y="812"/>
                    </a:cubicBezTo>
                    <a:cubicBezTo>
                      <a:pt x="19" y="812"/>
                      <a:pt x="19" y="812"/>
                      <a:pt x="19" y="812"/>
                    </a:cubicBezTo>
                    <a:cubicBezTo>
                      <a:pt x="9" y="812"/>
                      <a:pt x="0" y="812"/>
                      <a:pt x="0" y="78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9" y="0"/>
                      <a:pt x="19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71" y="0"/>
                      <a:pt x="180" y="0"/>
                      <a:pt x="180" y="23"/>
                    </a:cubicBezTo>
                    <a:lnTo>
                      <a:pt x="180" y="7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7"/>
              <p:cNvSpPr/>
              <p:nvPr/>
            </p:nvSpPr>
            <p:spPr bwMode="auto">
              <a:xfrm>
                <a:off x="10373676" y="4040017"/>
                <a:ext cx="613466" cy="561621"/>
              </a:xfrm>
              <a:custGeom>
                <a:avLst/>
                <a:gdLst>
                  <a:gd name="T0" fmla="*/ 799 w 799"/>
                  <a:gd name="T1" fmla="*/ 147 h 731"/>
                  <a:gd name="T2" fmla="*/ 681 w 799"/>
                  <a:gd name="T3" fmla="*/ 0 h 731"/>
                  <a:gd name="T4" fmla="*/ 546 w 799"/>
                  <a:gd name="T5" fmla="*/ 147 h 731"/>
                  <a:gd name="T6" fmla="*/ 649 w 799"/>
                  <a:gd name="T7" fmla="*/ 147 h 731"/>
                  <a:gd name="T8" fmla="*/ 0 w 799"/>
                  <a:gd name="T9" fmla="*/ 667 h 731"/>
                  <a:gd name="T10" fmla="*/ 697 w 799"/>
                  <a:gd name="T11" fmla="*/ 147 h 731"/>
                  <a:gd name="T12" fmla="*/ 799 w 799"/>
                  <a:gd name="T13" fmla="*/ 147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9" h="731">
                    <a:moveTo>
                      <a:pt x="799" y="147"/>
                    </a:moveTo>
                    <a:cubicBezTo>
                      <a:pt x="681" y="0"/>
                      <a:pt x="681" y="0"/>
                      <a:pt x="681" y="0"/>
                    </a:cubicBezTo>
                    <a:cubicBezTo>
                      <a:pt x="546" y="147"/>
                      <a:pt x="546" y="147"/>
                      <a:pt x="546" y="147"/>
                    </a:cubicBezTo>
                    <a:cubicBezTo>
                      <a:pt x="649" y="147"/>
                      <a:pt x="649" y="147"/>
                      <a:pt x="649" y="147"/>
                    </a:cubicBezTo>
                    <a:cubicBezTo>
                      <a:pt x="626" y="254"/>
                      <a:pt x="511" y="614"/>
                      <a:pt x="0" y="667"/>
                    </a:cubicBezTo>
                    <a:cubicBezTo>
                      <a:pt x="0" y="667"/>
                      <a:pt x="594" y="731"/>
                      <a:pt x="697" y="147"/>
                    </a:cubicBezTo>
                    <a:lnTo>
                      <a:pt x="799" y="1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8449163" y="1557699"/>
            <a:ext cx="3261887" cy="2186493"/>
            <a:chOff x="8450263" y="1557337"/>
            <a:chExt cx="3262312" cy="2185987"/>
          </a:xfrm>
        </p:grpSpPr>
        <p:sp>
          <p:nvSpPr>
            <p:cNvPr id="118" name="矩形 117"/>
            <p:cNvSpPr/>
            <p:nvPr/>
          </p:nvSpPr>
          <p:spPr>
            <a:xfrm>
              <a:off x="8450263" y="1557337"/>
              <a:ext cx="3262312" cy="218598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8990707" y="2353426"/>
              <a:ext cx="2181423" cy="55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261017" y="4194231"/>
            <a:ext cx="2250658" cy="1730402"/>
            <a:chOff x="6261832" y="4193260"/>
            <a:chExt cx="2250951" cy="1730001"/>
          </a:xfrm>
        </p:grpSpPr>
        <p:sp>
          <p:nvSpPr>
            <p:cNvPr id="121" name="矩形 120"/>
            <p:cNvSpPr/>
            <p:nvPr/>
          </p:nvSpPr>
          <p:spPr>
            <a:xfrm>
              <a:off x="6332597" y="4193260"/>
              <a:ext cx="2080656" cy="17300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6261832" y="4674459"/>
              <a:ext cx="2250951" cy="553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8387" y="1556129"/>
            <a:ext cx="5463488" cy="1671034"/>
            <a:chOff x="498452" y="1555767"/>
            <a:chExt cx="5464199" cy="1670647"/>
          </a:xfrm>
        </p:grpSpPr>
        <p:sp>
          <p:nvSpPr>
            <p:cNvPr id="126" name="矩形 125"/>
            <p:cNvSpPr/>
            <p:nvPr/>
          </p:nvSpPr>
          <p:spPr>
            <a:xfrm>
              <a:off x="498452" y="1555767"/>
              <a:ext cx="3859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文本框 113"/>
            <p:cNvSpPr txBox="1"/>
            <p:nvPr/>
          </p:nvSpPr>
          <p:spPr>
            <a:xfrm>
              <a:off x="770519" y="2026085"/>
              <a:ext cx="51921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177"/>
            <p:cNvSpPr>
              <a:spLocks noEditPoints="1"/>
            </p:cNvSpPr>
            <p:nvPr/>
          </p:nvSpPr>
          <p:spPr bwMode="auto">
            <a:xfrm>
              <a:off x="524456" y="219568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8389" y="4114166"/>
            <a:ext cx="5463487" cy="1669026"/>
            <a:chOff x="498453" y="4113213"/>
            <a:chExt cx="5464198" cy="1668640"/>
          </a:xfrm>
        </p:grpSpPr>
        <p:sp>
          <p:nvSpPr>
            <p:cNvPr id="127" name="矩形 126"/>
            <p:cNvSpPr/>
            <p:nvPr/>
          </p:nvSpPr>
          <p:spPr>
            <a:xfrm>
              <a:off x="498453" y="4113213"/>
              <a:ext cx="2749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113"/>
            <p:cNvSpPr txBox="1"/>
            <p:nvPr/>
          </p:nvSpPr>
          <p:spPr>
            <a:xfrm>
              <a:off x="770519" y="4581524"/>
              <a:ext cx="51921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77"/>
            <p:cNvSpPr>
              <a:spLocks noEditPoints="1"/>
            </p:cNvSpPr>
            <p:nvPr/>
          </p:nvSpPr>
          <p:spPr bwMode="auto">
            <a:xfrm>
              <a:off x="524456" y="475112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pic>
        <p:nvPicPr>
          <p:cNvPr id="143" name="图片 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1686" y="1549631"/>
            <a:ext cx="2088963" cy="1289617"/>
          </a:xfrm>
          <a:prstGeom prst="rect">
            <a:avLst/>
          </a:prstGeom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155" y="3782544"/>
            <a:ext cx="3261896" cy="2136965"/>
          </a:xfrm>
          <a:prstGeom prst="rect">
            <a:avLst/>
          </a:prstGeom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86" y="2877599"/>
            <a:ext cx="2079259" cy="12782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" y="2"/>
            <a:ext cx="12190413" cy="6917286"/>
          </a:xfrm>
          <a:prstGeom prst="rect">
            <a:avLst/>
          </a:prstGeom>
          <a:gradFill flip="none" rotWithShape="1">
            <a:gsLst>
              <a:gs pos="32000">
                <a:srgbClr val="B1DEF4">
                  <a:alpha val="53000"/>
                </a:srgbClr>
              </a:gs>
              <a:gs pos="77000">
                <a:srgbClr val="E1F5FD">
                  <a:alpha val="39000"/>
                </a:srgbClr>
              </a:gs>
              <a:gs pos="57000">
                <a:schemeClr val="accent1">
                  <a:lumMod val="5000"/>
                  <a:lumOff val="95000"/>
                  <a:alpha val="65000"/>
                </a:schemeClr>
              </a:gs>
              <a:gs pos="1000">
                <a:srgbClr val="78C7ED">
                  <a:alpha val="76000"/>
                </a:srgbClr>
              </a:gs>
              <a:gs pos="100000">
                <a:srgbClr val="98E3FB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186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1339195" y="766292"/>
            <a:ext cx="4598325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339195" y="2377431"/>
            <a:ext cx="459832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339195" y="3183000"/>
            <a:ext cx="459832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39195" y="1571860"/>
            <a:ext cx="459832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39806" y="2573082"/>
            <a:ext cx="112247" cy="84818"/>
            <a:chOff x="939927" y="1758919"/>
            <a:chExt cx="112262" cy="84798"/>
          </a:xfrm>
        </p:grpSpPr>
        <p:sp>
          <p:nvSpPr>
            <p:cNvPr id="72" name="等腰三角形 71"/>
            <p:cNvSpPr/>
            <p:nvPr/>
          </p:nvSpPr>
          <p:spPr>
            <a:xfrm rot="5400000">
              <a:off x="973239" y="1764767"/>
              <a:ext cx="84798" cy="731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等腰三角形 72"/>
            <p:cNvSpPr/>
            <p:nvPr/>
          </p:nvSpPr>
          <p:spPr>
            <a:xfrm rot="5400000">
              <a:off x="934079" y="1764767"/>
              <a:ext cx="84798" cy="73102"/>
            </a:xfrm>
            <a:prstGeom prst="triangle">
              <a:avLst/>
            </a:prstGeom>
            <a:solidFill>
              <a:srgbClr val="005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33835" y="1203103"/>
            <a:ext cx="2693528" cy="1118933"/>
            <a:chOff x="733930" y="1202823"/>
            <a:chExt cx="2693879" cy="1118674"/>
          </a:xfrm>
        </p:grpSpPr>
        <p:sp>
          <p:nvSpPr>
            <p:cNvPr id="120" name="Rectangle 38"/>
            <p:cNvSpPr/>
            <p:nvPr/>
          </p:nvSpPr>
          <p:spPr bwMode="auto">
            <a:xfrm>
              <a:off x="733930" y="1202823"/>
              <a:ext cx="2693879" cy="1118674"/>
            </a:xfrm>
            <a:prstGeom prst="rect">
              <a:avLst/>
            </a:prstGeom>
            <a:solidFill>
              <a:srgbClr val="0070C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930720" y="1573137"/>
              <a:ext cx="23811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3528363" y="1199221"/>
            <a:ext cx="2571967" cy="1118933"/>
            <a:chOff x="3528821" y="1198942"/>
            <a:chExt cx="2572302" cy="1118674"/>
          </a:xfrm>
        </p:grpSpPr>
        <p:sp>
          <p:nvSpPr>
            <p:cNvPr id="123" name="Rectangle 39"/>
            <p:cNvSpPr/>
            <p:nvPr/>
          </p:nvSpPr>
          <p:spPr bwMode="auto">
            <a:xfrm>
              <a:off x="3528821" y="1198942"/>
              <a:ext cx="2572302" cy="1118674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3687185" y="1526399"/>
              <a:ext cx="24065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753681" y="1203102"/>
            <a:ext cx="3772176" cy="1115052"/>
            <a:chOff x="7754690" y="1202823"/>
            <a:chExt cx="3772667" cy="1114794"/>
          </a:xfrm>
        </p:grpSpPr>
        <p:sp>
          <p:nvSpPr>
            <p:cNvPr id="126" name="Rectangle 29"/>
            <p:cNvSpPr/>
            <p:nvPr/>
          </p:nvSpPr>
          <p:spPr bwMode="auto">
            <a:xfrm>
              <a:off x="7754690" y="1202823"/>
              <a:ext cx="3772667" cy="1114794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8442890" y="1526399"/>
              <a:ext cx="2768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6195940" y="2409131"/>
            <a:ext cx="5329916" cy="1115052"/>
            <a:chOff x="6196747" y="2408573"/>
            <a:chExt cx="5330610" cy="1114794"/>
          </a:xfrm>
        </p:grpSpPr>
        <p:sp>
          <p:nvSpPr>
            <p:cNvPr id="147" name="Rectangle 29"/>
            <p:cNvSpPr/>
            <p:nvPr/>
          </p:nvSpPr>
          <p:spPr bwMode="auto">
            <a:xfrm>
              <a:off x="6196747" y="2408573"/>
              <a:ext cx="5330610" cy="1114794"/>
            </a:xfrm>
            <a:prstGeom prst="rect">
              <a:avLst/>
            </a:prstGeom>
            <a:solidFill>
              <a:srgbClr val="0070C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7334975" y="2750441"/>
              <a:ext cx="305415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733836" y="2409131"/>
            <a:ext cx="3772176" cy="1115052"/>
            <a:chOff x="733930" y="2408573"/>
            <a:chExt cx="3772667" cy="1114794"/>
          </a:xfrm>
        </p:grpSpPr>
        <p:sp>
          <p:nvSpPr>
            <p:cNvPr id="150" name="Rectangle 29"/>
            <p:cNvSpPr/>
            <p:nvPr/>
          </p:nvSpPr>
          <p:spPr bwMode="auto">
            <a:xfrm>
              <a:off x="733930" y="2408573"/>
              <a:ext cx="3772667" cy="1114794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11883" tIns="74587" rIns="111883" bIns="74587" numCol="1" rtlCol="0" anchor="t" anchorCtr="0" compatLnSpc="1"/>
            <a:lstStyle/>
            <a:p>
              <a:pPr defTabSz="931545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1283967" y="2750441"/>
              <a:ext cx="26416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r>
                <a:rPr lang="zh-CN" altLang="en-US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3731" y="3931554"/>
            <a:ext cx="5058620" cy="2003928"/>
            <a:chOff x="693821" y="3930644"/>
            <a:chExt cx="5059279" cy="2003464"/>
          </a:xfrm>
        </p:grpSpPr>
        <p:sp>
          <p:nvSpPr>
            <p:cNvPr id="128" name="矩形 127"/>
            <p:cNvSpPr/>
            <p:nvPr/>
          </p:nvSpPr>
          <p:spPr>
            <a:xfrm>
              <a:off x="693821" y="3930644"/>
              <a:ext cx="312887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113"/>
            <p:cNvSpPr txBox="1"/>
            <p:nvPr/>
          </p:nvSpPr>
          <p:spPr>
            <a:xfrm>
              <a:off x="1061534" y="4364448"/>
              <a:ext cx="46915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177"/>
            <p:cNvSpPr>
              <a:spLocks noEditPoints="1"/>
            </p:cNvSpPr>
            <p:nvPr/>
          </p:nvSpPr>
          <p:spPr bwMode="auto">
            <a:xfrm>
              <a:off x="815471" y="453404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01079" y="3931554"/>
            <a:ext cx="5058930" cy="2003928"/>
            <a:chOff x="6501925" y="3930644"/>
            <a:chExt cx="5059589" cy="2003464"/>
          </a:xfrm>
        </p:grpSpPr>
        <p:sp>
          <p:nvSpPr>
            <p:cNvPr id="129" name="矩形 128"/>
            <p:cNvSpPr/>
            <p:nvPr/>
          </p:nvSpPr>
          <p:spPr>
            <a:xfrm>
              <a:off x="6501925" y="3930644"/>
              <a:ext cx="28212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文本框 113"/>
            <p:cNvSpPr txBox="1"/>
            <p:nvPr/>
          </p:nvSpPr>
          <p:spPr>
            <a:xfrm>
              <a:off x="6869948" y="4364448"/>
              <a:ext cx="46915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177"/>
            <p:cNvSpPr>
              <a:spLocks noEditPoints="1"/>
            </p:cNvSpPr>
            <p:nvPr/>
          </p:nvSpPr>
          <p:spPr bwMode="auto">
            <a:xfrm>
              <a:off x="6623885" y="453404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pic>
        <p:nvPicPr>
          <p:cNvPr id="157" name="图片 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3244" y="1199221"/>
            <a:ext cx="1486559" cy="1114761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574" y="2409130"/>
            <a:ext cx="1484368" cy="10782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1944631" y="1378131"/>
            <a:ext cx="8955465" cy="4338192"/>
            <a:chOff x="1944883" y="1377812"/>
            <a:chExt cx="8956631" cy="4337188"/>
          </a:xfrm>
        </p:grpSpPr>
        <p:sp>
          <p:nvSpPr>
            <p:cNvPr id="118" name="椭圆 117"/>
            <p:cNvSpPr/>
            <p:nvPr/>
          </p:nvSpPr>
          <p:spPr>
            <a:xfrm>
              <a:off x="6564326" y="1377812"/>
              <a:ext cx="4337188" cy="433718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7218375" y="2031861"/>
              <a:ext cx="3029090" cy="30290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7954976" y="2768462"/>
              <a:ext cx="1555888" cy="155588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7972764" y="1750249"/>
              <a:ext cx="1520310" cy="121393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717125"/>
                </a:avLst>
              </a:prstTxWarp>
              <a:spAutoFit/>
            </a:bodyPr>
            <a:lstStyle/>
            <a:p>
              <a:pPr algn="ctr" defTabSz="914400"/>
              <a:r>
                <a:rPr kumimoji="1"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经营理念</a:t>
              </a:r>
              <a:endParaRPr kumimoji="1"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6" name="任意多边形 125"/>
            <p:cNvSpPr/>
            <p:nvPr/>
          </p:nvSpPr>
          <p:spPr bwMode="auto">
            <a:xfrm>
              <a:off x="8602831" y="3432175"/>
              <a:ext cx="328988" cy="422728"/>
            </a:xfrm>
            <a:custGeom>
              <a:avLst/>
              <a:gdLst>
                <a:gd name="connsiteX0" fmla="*/ 77369 w 328988"/>
                <a:gd name="connsiteY0" fmla="*/ 54428 h 422728"/>
                <a:gd name="connsiteX1" fmla="*/ 109913 w 328988"/>
                <a:gd name="connsiteY1" fmla="*/ 88372 h 422728"/>
                <a:gd name="connsiteX2" fmla="*/ 77369 w 328988"/>
                <a:gd name="connsiteY2" fmla="*/ 121103 h 422728"/>
                <a:gd name="connsiteX3" fmla="*/ 44826 w 328988"/>
                <a:gd name="connsiteY3" fmla="*/ 88372 h 422728"/>
                <a:gd name="connsiteX4" fmla="*/ 77369 w 328988"/>
                <a:gd name="connsiteY4" fmla="*/ 54428 h 422728"/>
                <a:gd name="connsiteX5" fmla="*/ 278286 w 328988"/>
                <a:gd name="connsiteY5" fmla="*/ 245 h 422728"/>
                <a:gd name="connsiteX6" fmla="*/ 328988 w 328988"/>
                <a:gd name="connsiteY6" fmla="*/ 21774 h 422728"/>
                <a:gd name="connsiteX7" fmla="*/ 328988 w 328988"/>
                <a:gd name="connsiteY7" fmla="*/ 118975 h 422728"/>
                <a:gd name="connsiteX8" fmla="*/ 258578 w 328988"/>
                <a:gd name="connsiteY8" fmla="*/ 103179 h 422728"/>
                <a:gd name="connsiteX9" fmla="*/ 200308 w 328988"/>
                <a:gd name="connsiteY9" fmla="*/ 118975 h 422728"/>
                <a:gd name="connsiteX10" fmla="*/ 200308 w 328988"/>
                <a:gd name="connsiteY10" fmla="*/ 422728 h 422728"/>
                <a:gd name="connsiteX11" fmla="*/ 184526 w 328988"/>
                <a:gd name="connsiteY11" fmla="*/ 422728 h 422728"/>
                <a:gd name="connsiteX12" fmla="*/ 184526 w 328988"/>
                <a:gd name="connsiteY12" fmla="*/ 181299 h 422728"/>
                <a:gd name="connsiteX13" fmla="*/ 173681 w 328988"/>
                <a:gd name="connsiteY13" fmla="*/ 188873 h 422728"/>
                <a:gd name="connsiteX14" fmla="*/ 149390 w 328988"/>
                <a:gd name="connsiteY14" fmla="*/ 204625 h 422728"/>
                <a:gd name="connsiteX15" fmla="*/ 143318 w 328988"/>
                <a:gd name="connsiteY15" fmla="*/ 205836 h 422728"/>
                <a:gd name="connsiteX16" fmla="*/ 128743 w 328988"/>
                <a:gd name="connsiteY16" fmla="*/ 192508 h 422728"/>
                <a:gd name="connsiteX17" fmla="*/ 128743 w 328988"/>
                <a:gd name="connsiteY17" fmla="*/ 167062 h 422728"/>
                <a:gd name="connsiteX18" fmla="*/ 120242 w 328988"/>
                <a:gd name="connsiteY18" fmla="*/ 167062 h 422728"/>
                <a:gd name="connsiteX19" fmla="*/ 120242 w 328988"/>
                <a:gd name="connsiteY19" fmla="*/ 404553 h 422728"/>
                <a:gd name="connsiteX20" fmla="*/ 100809 w 328988"/>
                <a:gd name="connsiteY20" fmla="*/ 422728 h 422728"/>
                <a:gd name="connsiteX21" fmla="*/ 82591 w 328988"/>
                <a:gd name="connsiteY21" fmla="*/ 404553 h 422728"/>
                <a:gd name="connsiteX22" fmla="*/ 82591 w 328988"/>
                <a:gd name="connsiteY22" fmla="*/ 251880 h 422728"/>
                <a:gd name="connsiteX23" fmla="*/ 74090 w 328988"/>
                <a:gd name="connsiteY23" fmla="*/ 251880 h 422728"/>
                <a:gd name="connsiteX24" fmla="*/ 74090 w 328988"/>
                <a:gd name="connsiteY24" fmla="*/ 404553 h 422728"/>
                <a:gd name="connsiteX25" fmla="*/ 54657 w 328988"/>
                <a:gd name="connsiteY25" fmla="*/ 422728 h 422728"/>
                <a:gd name="connsiteX26" fmla="*/ 36439 w 328988"/>
                <a:gd name="connsiteY26" fmla="*/ 404553 h 422728"/>
                <a:gd name="connsiteX27" fmla="*/ 36439 w 328988"/>
                <a:gd name="connsiteY27" fmla="*/ 168274 h 422728"/>
                <a:gd name="connsiteX28" fmla="*/ 26723 w 328988"/>
                <a:gd name="connsiteY28" fmla="*/ 168274 h 422728"/>
                <a:gd name="connsiteX29" fmla="*/ 26723 w 328988"/>
                <a:gd name="connsiteY29" fmla="*/ 243399 h 422728"/>
                <a:gd name="connsiteX30" fmla="*/ 13363 w 328988"/>
                <a:gd name="connsiteY30" fmla="*/ 257939 h 422728"/>
                <a:gd name="connsiteX31" fmla="*/ 3 w 328988"/>
                <a:gd name="connsiteY31" fmla="*/ 243399 h 422728"/>
                <a:gd name="connsiteX32" fmla="*/ 3 w 328988"/>
                <a:gd name="connsiteY32" fmla="*/ 162216 h 422728"/>
                <a:gd name="connsiteX33" fmla="*/ 44941 w 328988"/>
                <a:gd name="connsiteY33" fmla="*/ 125865 h 422728"/>
                <a:gd name="connsiteX34" fmla="*/ 63159 w 328988"/>
                <a:gd name="connsiteY34" fmla="*/ 125865 h 422728"/>
                <a:gd name="connsiteX35" fmla="*/ 77733 w 328988"/>
                <a:gd name="connsiteY35" fmla="*/ 151311 h 422728"/>
                <a:gd name="connsiteX36" fmla="*/ 93522 w 328988"/>
                <a:gd name="connsiteY36" fmla="*/ 125865 h 422728"/>
                <a:gd name="connsiteX37" fmla="*/ 111740 w 328988"/>
                <a:gd name="connsiteY37" fmla="*/ 125865 h 422728"/>
                <a:gd name="connsiteX38" fmla="*/ 156678 w 328988"/>
                <a:gd name="connsiteY38" fmla="*/ 162216 h 422728"/>
                <a:gd name="connsiteX39" fmla="*/ 156678 w 328988"/>
                <a:gd name="connsiteY39" fmla="*/ 167062 h 422728"/>
                <a:gd name="connsiteX40" fmla="*/ 173681 w 328988"/>
                <a:gd name="connsiteY40" fmla="*/ 154946 h 422728"/>
                <a:gd name="connsiteX41" fmla="*/ 174896 w 328988"/>
                <a:gd name="connsiteY41" fmla="*/ 153734 h 422728"/>
                <a:gd name="connsiteX42" fmla="*/ 184526 w 328988"/>
                <a:gd name="connsiteY42" fmla="*/ 150531 h 422728"/>
                <a:gd name="connsiteX43" fmla="*/ 184526 w 328988"/>
                <a:gd name="connsiteY43" fmla="*/ 118975 h 422728"/>
                <a:gd name="connsiteX44" fmla="*/ 184526 w 328988"/>
                <a:gd name="connsiteY44" fmla="*/ 48504 h 422728"/>
                <a:gd name="connsiteX45" fmla="*/ 184526 w 328988"/>
                <a:gd name="connsiteY45" fmla="*/ 21774 h 422728"/>
                <a:gd name="connsiteX46" fmla="*/ 256150 w 328988"/>
                <a:gd name="connsiteY46" fmla="*/ 4763 h 422728"/>
                <a:gd name="connsiteX47" fmla="*/ 278286 w 328988"/>
                <a:gd name="connsiteY47" fmla="*/ 245 h 4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28988" h="422728">
                  <a:moveTo>
                    <a:pt x="77369" y="54428"/>
                  </a:moveTo>
                  <a:cubicBezTo>
                    <a:pt x="95449" y="54428"/>
                    <a:pt x="109913" y="70188"/>
                    <a:pt x="109913" y="88372"/>
                  </a:cubicBezTo>
                  <a:cubicBezTo>
                    <a:pt x="109913" y="106556"/>
                    <a:pt x="95449" y="121103"/>
                    <a:pt x="77369" y="121103"/>
                  </a:cubicBezTo>
                  <a:cubicBezTo>
                    <a:pt x="59290" y="121103"/>
                    <a:pt x="44826" y="106556"/>
                    <a:pt x="44826" y="88372"/>
                  </a:cubicBezTo>
                  <a:cubicBezTo>
                    <a:pt x="44826" y="70188"/>
                    <a:pt x="59290" y="54428"/>
                    <a:pt x="77369" y="54428"/>
                  </a:cubicBezTo>
                  <a:close/>
                  <a:moveTo>
                    <a:pt x="278286" y="245"/>
                  </a:moveTo>
                  <a:cubicBezTo>
                    <a:pt x="302357" y="2637"/>
                    <a:pt x="328988" y="21774"/>
                    <a:pt x="328988" y="21774"/>
                  </a:cubicBezTo>
                  <a:lnTo>
                    <a:pt x="328988" y="118975"/>
                  </a:lnTo>
                  <a:cubicBezTo>
                    <a:pt x="328988" y="118975"/>
                    <a:pt x="296211" y="83739"/>
                    <a:pt x="258578" y="103179"/>
                  </a:cubicBezTo>
                  <a:cubicBezTo>
                    <a:pt x="236727" y="114115"/>
                    <a:pt x="214875" y="117760"/>
                    <a:pt x="200308" y="118975"/>
                  </a:cubicBezTo>
                  <a:lnTo>
                    <a:pt x="200308" y="422728"/>
                  </a:lnTo>
                  <a:lnTo>
                    <a:pt x="184526" y="422728"/>
                  </a:lnTo>
                  <a:lnTo>
                    <a:pt x="184526" y="181299"/>
                  </a:lnTo>
                  <a:lnTo>
                    <a:pt x="173681" y="188873"/>
                  </a:lnTo>
                  <a:lnTo>
                    <a:pt x="149390" y="204625"/>
                  </a:lnTo>
                  <a:cubicBezTo>
                    <a:pt x="146961" y="205836"/>
                    <a:pt x="144532" y="205836"/>
                    <a:pt x="143318" y="205836"/>
                  </a:cubicBezTo>
                  <a:cubicBezTo>
                    <a:pt x="134816" y="205836"/>
                    <a:pt x="128743" y="199778"/>
                    <a:pt x="128743" y="192508"/>
                  </a:cubicBezTo>
                  <a:lnTo>
                    <a:pt x="128743" y="167062"/>
                  </a:lnTo>
                  <a:lnTo>
                    <a:pt x="120242" y="167062"/>
                  </a:lnTo>
                  <a:lnTo>
                    <a:pt x="120242" y="404553"/>
                  </a:lnTo>
                  <a:cubicBezTo>
                    <a:pt x="120242" y="415458"/>
                    <a:pt x="111740" y="422728"/>
                    <a:pt x="100809" y="422728"/>
                  </a:cubicBezTo>
                  <a:cubicBezTo>
                    <a:pt x="91093" y="422728"/>
                    <a:pt x="82591" y="415458"/>
                    <a:pt x="82591" y="404553"/>
                  </a:cubicBezTo>
                  <a:lnTo>
                    <a:pt x="82591" y="251880"/>
                  </a:lnTo>
                  <a:lnTo>
                    <a:pt x="74090" y="251880"/>
                  </a:lnTo>
                  <a:lnTo>
                    <a:pt x="74090" y="404553"/>
                  </a:lnTo>
                  <a:cubicBezTo>
                    <a:pt x="74090" y="415458"/>
                    <a:pt x="65588" y="422728"/>
                    <a:pt x="54657" y="422728"/>
                  </a:cubicBezTo>
                  <a:cubicBezTo>
                    <a:pt x="44941" y="422728"/>
                    <a:pt x="36439" y="415458"/>
                    <a:pt x="36439" y="404553"/>
                  </a:cubicBezTo>
                  <a:lnTo>
                    <a:pt x="36439" y="168274"/>
                  </a:lnTo>
                  <a:lnTo>
                    <a:pt x="26723" y="168274"/>
                  </a:lnTo>
                  <a:lnTo>
                    <a:pt x="26723" y="243399"/>
                  </a:lnTo>
                  <a:cubicBezTo>
                    <a:pt x="26723" y="251880"/>
                    <a:pt x="20650" y="257939"/>
                    <a:pt x="13363" y="257939"/>
                  </a:cubicBezTo>
                  <a:cubicBezTo>
                    <a:pt x="6076" y="257939"/>
                    <a:pt x="3" y="251880"/>
                    <a:pt x="3" y="243399"/>
                  </a:cubicBezTo>
                  <a:lnTo>
                    <a:pt x="3" y="162216"/>
                  </a:lnTo>
                  <a:cubicBezTo>
                    <a:pt x="3" y="162216"/>
                    <a:pt x="-1211" y="127077"/>
                    <a:pt x="44941" y="125865"/>
                  </a:cubicBezTo>
                  <a:lnTo>
                    <a:pt x="63159" y="125865"/>
                  </a:lnTo>
                  <a:lnTo>
                    <a:pt x="77733" y="151311"/>
                  </a:lnTo>
                  <a:lnTo>
                    <a:pt x="93522" y="125865"/>
                  </a:lnTo>
                  <a:lnTo>
                    <a:pt x="111740" y="125865"/>
                  </a:lnTo>
                  <a:cubicBezTo>
                    <a:pt x="111740" y="125865"/>
                    <a:pt x="154249" y="125865"/>
                    <a:pt x="156678" y="162216"/>
                  </a:cubicBezTo>
                  <a:lnTo>
                    <a:pt x="156678" y="167062"/>
                  </a:lnTo>
                  <a:lnTo>
                    <a:pt x="173681" y="154946"/>
                  </a:lnTo>
                  <a:lnTo>
                    <a:pt x="174896" y="153734"/>
                  </a:lnTo>
                  <a:lnTo>
                    <a:pt x="184526" y="150531"/>
                  </a:lnTo>
                  <a:lnTo>
                    <a:pt x="184526" y="118975"/>
                  </a:lnTo>
                  <a:lnTo>
                    <a:pt x="184526" y="48504"/>
                  </a:lnTo>
                  <a:lnTo>
                    <a:pt x="184526" y="21774"/>
                  </a:lnTo>
                  <a:cubicBezTo>
                    <a:pt x="184526" y="21774"/>
                    <a:pt x="230657" y="24204"/>
                    <a:pt x="256150" y="4763"/>
                  </a:cubicBezTo>
                  <a:cubicBezTo>
                    <a:pt x="262524" y="511"/>
                    <a:pt x="270263" y="-552"/>
                    <a:pt x="278286" y="24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11"/>
            <p:cNvSpPr>
              <a:spLocks noEditPoints="1"/>
            </p:cNvSpPr>
            <p:nvPr/>
          </p:nvSpPr>
          <p:spPr bwMode="auto">
            <a:xfrm>
              <a:off x="8610163" y="4495399"/>
              <a:ext cx="295274" cy="406400"/>
            </a:xfrm>
            <a:custGeom>
              <a:avLst/>
              <a:gdLst>
                <a:gd name="T0" fmla="*/ 60 w 241"/>
                <a:gd name="T1" fmla="*/ 190 h 329"/>
                <a:gd name="T2" fmla="*/ 61 w 241"/>
                <a:gd name="T3" fmla="*/ 190 h 329"/>
                <a:gd name="T4" fmla="*/ 63 w 241"/>
                <a:gd name="T5" fmla="*/ 192 h 329"/>
                <a:gd name="T6" fmla="*/ 70 w 241"/>
                <a:gd name="T7" fmla="*/ 197 h 329"/>
                <a:gd name="T8" fmla="*/ 75 w 241"/>
                <a:gd name="T9" fmla="*/ 200 h 329"/>
                <a:gd name="T10" fmla="*/ 80 w 241"/>
                <a:gd name="T11" fmla="*/ 203 h 329"/>
                <a:gd name="T12" fmla="*/ 87 w 241"/>
                <a:gd name="T13" fmla="*/ 206 h 329"/>
                <a:gd name="T14" fmla="*/ 93 w 241"/>
                <a:gd name="T15" fmla="*/ 208 h 329"/>
                <a:gd name="T16" fmla="*/ 99 w 241"/>
                <a:gd name="T17" fmla="*/ 210 h 329"/>
                <a:gd name="T18" fmla="*/ 106 w 241"/>
                <a:gd name="T19" fmla="*/ 211 h 329"/>
                <a:gd name="T20" fmla="*/ 113 w 241"/>
                <a:gd name="T21" fmla="*/ 212 h 329"/>
                <a:gd name="T22" fmla="*/ 122 w 241"/>
                <a:gd name="T23" fmla="*/ 212 h 329"/>
                <a:gd name="T24" fmla="*/ 123 w 241"/>
                <a:gd name="T25" fmla="*/ 212 h 329"/>
                <a:gd name="T26" fmla="*/ 123 w 241"/>
                <a:gd name="T27" fmla="*/ 212 h 329"/>
                <a:gd name="T28" fmla="*/ 124 w 241"/>
                <a:gd name="T29" fmla="*/ 212 h 329"/>
                <a:gd name="T30" fmla="*/ 124 w 241"/>
                <a:gd name="T31" fmla="*/ 212 h 329"/>
                <a:gd name="T32" fmla="*/ 124 w 241"/>
                <a:gd name="T33" fmla="*/ 212 h 329"/>
                <a:gd name="T34" fmla="*/ 124 w 241"/>
                <a:gd name="T35" fmla="*/ 212 h 329"/>
                <a:gd name="T36" fmla="*/ 125 w 241"/>
                <a:gd name="T37" fmla="*/ 212 h 329"/>
                <a:gd name="T38" fmla="*/ 125 w 241"/>
                <a:gd name="T39" fmla="*/ 212 h 329"/>
                <a:gd name="T40" fmla="*/ 125 w 241"/>
                <a:gd name="T41" fmla="*/ 212 h 329"/>
                <a:gd name="T42" fmla="*/ 125 w 241"/>
                <a:gd name="T43" fmla="*/ 212 h 329"/>
                <a:gd name="T44" fmla="*/ 125 w 241"/>
                <a:gd name="T45" fmla="*/ 212 h 329"/>
                <a:gd name="T46" fmla="*/ 126 w 241"/>
                <a:gd name="T47" fmla="*/ 212 h 329"/>
                <a:gd name="T48" fmla="*/ 126 w 241"/>
                <a:gd name="T49" fmla="*/ 212 h 329"/>
                <a:gd name="T50" fmla="*/ 126 w 241"/>
                <a:gd name="T51" fmla="*/ 212 h 329"/>
                <a:gd name="T52" fmla="*/ 128 w 241"/>
                <a:gd name="T53" fmla="*/ 212 h 329"/>
                <a:gd name="T54" fmla="*/ 128 w 241"/>
                <a:gd name="T55" fmla="*/ 212 h 329"/>
                <a:gd name="T56" fmla="*/ 130 w 241"/>
                <a:gd name="T57" fmla="*/ 211 h 329"/>
                <a:gd name="T58" fmla="*/ 136 w 241"/>
                <a:gd name="T59" fmla="*/ 211 h 329"/>
                <a:gd name="T60" fmla="*/ 143 w 241"/>
                <a:gd name="T61" fmla="*/ 209 h 329"/>
                <a:gd name="T62" fmla="*/ 149 w 241"/>
                <a:gd name="T63" fmla="*/ 207 h 329"/>
                <a:gd name="T64" fmla="*/ 156 w 241"/>
                <a:gd name="T65" fmla="*/ 205 h 329"/>
                <a:gd name="T66" fmla="*/ 162 w 241"/>
                <a:gd name="T67" fmla="*/ 202 h 329"/>
                <a:gd name="T68" fmla="*/ 168 w 241"/>
                <a:gd name="T69" fmla="*/ 199 h 329"/>
                <a:gd name="T70" fmla="*/ 173 w 241"/>
                <a:gd name="T71" fmla="*/ 195 h 329"/>
                <a:gd name="T72" fmla="*/ 178 w 241"/>
                <a:gd name="T73" fmla="*/ 191 h 329"/>
                <a:gd name="T74" fmla="*/ 184 w 241"/>
                <a:gd name="T75" fmla="*/ 186 h 329"/>
                <a:gd name="T76" fmla="*/ 185 w 241"/>
                <a:gd name="T77" fmla="*/ 185 h 329"/>
                <a:gd name="T78" fmla="*/ 186 w 241"/>
                <a:gd name="T79" fmla="*/ 184 h 329"/>
                <a:gd name="T80" fmla="*/ 188 w 241"/>
                <a:gd name="T81" fmla="*/ 182 h 329"/>
                <a:gd name="T82" fmla="*/ 132 w 241"/>
                <a:gd name="T83" fmla="*/ 34 h 329"/>
                <a:gd name="T84" fmla="*/ 206 w 241"/>
                <a:gd name="T85" fmla="*/ 120 h 329"/>
                <a:gd name="T86" fmla="*/ 108 w 241"/>
                <a:gd name="T87" fmla="*/ 67 h 329"/>
                <a:gd name="T88" fmla="*/ 58 w 241"/>
                <a:gd name="T89" fmla="*/ 216 h 329"/>
                <a:gd name="T90" fmla="*/ 25 w 241"/>
                <a:gd name="T91" fmla="*/ 186 h 329"/>
                <a:gd name="T92" fmla="*/ 24 w 241"/>
                <a:gd name="T93" fmla="*/ 61 h 329"/>
                <a:gd name="T94" fmla="*/ 141 w 241"/>
                <a:gd name="T95" fmla="*/ 7 h 329"/>
                <a:gd name="T96" fmla="*/ 230 w 241"/>
                <a:gd name="T97" fmla="*/ 95 h 329"/>
                <a:gd name="T98" fmla="*/ 198 w 241"/>
                <a:gd name="T99" fmla="*/ 210 h 329"/>
                <a:gd name="T100" fmla="*/ 160 w 241"/>
                <a:gd name="T101" fmla="*/ 266 h 329"/>
                <a:gd name="T102" fmla="*/ 130 w 241"/>
                <a:gd name="T103" fmla="*/ 237 h 329"/>
                <a:gd name="T104" fmla="*/ 114 w 241"/>
                <a:gd name="T105" fmla="*/ 240 h 329"/>
                <a:gd name="T106" fmla="*/ 58 w 241"/>
                <a:gd name="T107" fmla="*/ 21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1" h="329">
                  <a:moveTo>
                    <a:pt x="59" y="189"/>
                  </a:moveTo>
                  <a:lnTo>
                    <a:pt x="59" y="189"/>
                  </a:lnTo>
                  <a:lnTo>
                    <a:pt x="59" y="189"/>
                  </a:lnTo>
                  <a:lnTo>
                    <a:pt x="59" y="189"/>
                  </a:lnTo>
                  <a:cubicBezTo>
                    <a:pt x="60" y="189"/>
                    <a:pt x="60" y="190"/>
                    <a:pt x="60" y="190"/>
                  </a:cubicBez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1"/>
                  </a:lnTo>
                  <a:lnTo>
                    <a:pt x="61" y="191"/>
                  </a:lnTo>
                  <a:lnTo>
                    <a:pt x="61" y="191"/>
                  </a:lnTo>
                  <a:lnTo>
                    <a:pt x="62" y="191"/>
                  </a:lnTo>
                  <a:cubicBezTo>
                    <a:pt x="62" y="191"/>
                    <a:pt x="63" y="192"/>
                    <a:pt x="63" y="192"/>
                  </a:cubicBezTo>
                  <a:lnTo>
                    <a:pt x="63" y="192"/>
                  </a:lnTo>
                  <a:lnTo>
                    <a:pt x="63" y="192"/>
                  </a:lnTo>
                  <a:cubicBezTo>
                    <a:pt x="64" y="193"/>
                    <a:pt x="65" y="194"/>
                    <a:pt x="66" y="195"/>
                  </a:cubicBezTo>
                  <a:cubicBezTo>
                    <a:pt x="67" y="195"/>
                    <a:pt x="67" y="195"/>
                    <a:pt x="67" y="195"/>
                  </a:cubicBezTo>
                  <a:lnTo>
                    <a:pt x="68" y="196"/>
                  </a:lnTo>
                  <a:lnTo>
                    <a:pt x="69" y="197"/>
                  </a:lnTo>
                  <a:lnTo>
                    <a:pt x="70" y="197"/>
                  </a:lnTo>
                  <a:lnTo>
                    <a:pt x="70" y="197"/>
                  </a:lnTo>
                  <a:cubicBezTo>
                    <a:pt x="70" y="197"/>
                    <a:pt x="71" y="198"/>
                    <a:pt x="71" y="198"/>
                  </a:cubicBezTo>
                  <a:lnTo>
                    <a:pt x="72" y="198"/>
                  </a:lnTo>
                  <a:cubicBezTo>
                    <a:pt x="72" y="198"/>
                    <a:pt x="72" y="199"/>
                    <a:pt x="73" y="199"/>
                  </a:cubicBezTo>
                  <a:lnTo>
                    <a:pt x="74" y="199"/>
                  </a:lnTo>
                  <a:cubicBezTo>
                    <a:pt x="74" y="200"/>
                    <a:pt x="74" y="200"/>
                    <a:pt x="75" y="200"/>
                  </a:cubicBezTo>
                  <a:lnTo>
                    <a:pt x="76" y="200"/>
                  </a:lnTo>
                  <a:lnTo>
                    <a:pt x="77" y="201"/>
                  </a:lnTo>
                  <a:lnTo>
                    <a:pt x="78" y="202"/>
                  </a:lnTo>
                  <a:lnTo>
                    <a:pt x="79" y="202"/>
                  </a:lnTo>
                  <a:lnTo>
                    <a:pt x="80" y="203"/>
                  </a:lnTo>
                  <a:lnTo>
                    <a:pt x="80" y="203"/>
                  </a:lnTo>
                  <a:cubicBezTo>
                    <a:pt x="81" y="203"/>
                    <a:pt x="81" y="203"/>
                    <a:pt x="82" y="204"/>
                  </a:cubicBezTo>
                  <a:lnTo>
                    <a:pt x="83" y="204"/>
                  </a:lnTo>
                  <a:cubicBezTo>
                    <a:pt x="83" y="204"/>
                    <a:pt x="83" y="204"/>
                    <a:pt x="84" y="205"/>
                  </a:cubicBezTo>
                  <a:lnTo>
                    <a:pt x="84" y="205"/>
                  </a:lnTo>
                  <a:cubicBezTo>
                    <a:pt x="85" y="205"/>
                    <a:pt x="85" y="205"/>
                    <a:pt x="86" y="205"/>
                  </a:cubicBezTo>
                  <a:lnTo>
                    <a:pt x="87" y="206"/>
                  </a:lnTo>
                  <a:cubicBezTo>
                    <a:pt x="87" y="206"/>
                    <a:pt x="88" y="206"/>
                    <a:pt x="88" y="206"/>
                  </a:cubicBezTo>
                  <a:lnTo>
                    <a:pt x="89" y="206"/>
                  </a:lnTo>
                  <a:cubicBezTo>
                    <a:pt x="89" y="207"/>
                    <a:pt x="90" y="207"/>
                    <a:pt x="90" y="207"/>
                  </a:cubicBezTo>
                  <a:lnTo>
                    <a:pt x="91" y="207"/>
                  </a:lnTo>
                  <a:cubicBezTo>
                    <a:pt x="91" y="207"/>
                    <a:pt x="92" y="208"/>
                    <a:pt x="92" y="208"/>
                  </a:cubicBezTo>
                  <a:lnTo>
                    <a:pt x="93" y="208"/>
                  </a:lnTo>
                  <a:cubicBezTo>
                    <a:pt x="93" y="208"/>
                    <a:pt x="94" y="208"/>
                    <a:pt x="95" y="208"/>
                  </a:cubicBezTo>
                  <a:lnTo>
                    <a:pt x="95" y="209"/>
                  </a:lnTo>
                  <a:cubicBezTo>
                    <a:pt x="96" y="209"/>
                    <a:pt x="96" y="209"/>
                    <a:pt x="97" y="209"/>
                  </a:cubicBezTo>
                  <a:lnTo>
                    <a:pt x="97" y="209"/>
                  </a:lnTo>
                  <a:cubicBezTo>
                    <a:pt x="98" y="209"/>
                    <a:pt x="98" y="209"/>
                    <a:pt x="99" y="210"/>
                  </a:cubicBezTo>
                  <a:lnTo>
                    <a:pt x="99" y="210"/>
                  </a:lnTo>
                  <a:cubicBezTo>
                    <a:pt x="100" y="210"/>
                    <a:pt x="101" y="210"/>
                    <a:pt x="101" y="210"/>
                  </a:cubicBezTo>
                  <a:lnTo>
                    <a:pt x="102" y="210"/>
                  </a:lnTo>
                  <a:cubicBezTo>
                    <a:pt x="102" y="210"/>
                    <a:pt x="103" y="210"/>
                    <a:pt x="104" y="210"/>
                  </a:cubicBezTo>
                  <a:lnTo>
                    <a:pt x="104" y="211"/>
                  </a:lnTo>
                  <a:cubicBezTo>
                    <a:pt x="105" y="211"/>
                    <a:pt x="105" y="211"/>
                    <a:pt x="106" y="211"/>
                  </a:cubicBezTo>
                  <a:lnTo>
                    <a:pt x="106" y="211"/>
                  </a:lnTo>
                  <a:cubicBezTo>
                    <a:pt x="107" y="211"/>
                    <a:pt x="108" y="211"/>
                    <a:pt x="108" y="211"/>
                  </a:cubicBezTo>
                  <a:lnTo>
                    <a:pt x="108" y="211"/>
                  </a:lnTo>
                  <a:cubicBezTo>
                    <a:pt x="109" y="211"/>
                    <a:pt x="110" y="211"/>
                    <a:pt x="111" y="211"/>
                  </a:cubicBezTo>
                  <a:lnTo>
                    <a:pt x="111" y="211"/>
                  </a:lnTo>
                  <a:lnTo>
                    <a:pt x="111" y="211"/>
                  </a:lnTo>
                  <a:cubicBezTo>
                    <a:pt x="111" y="212"/>
                    <a:pt x="112" y="212"/>
                    <a:pt x="113" y="212"/>
                  </a:cubicBezTo>
                  <a:lnTo>
                    <a:pt x="113" y="212"/>
                  </a:lnTo>
                  <a:cubicBezTo>
                    <a:pt x="115" y="212"/>
                    <a:pt x="116" y="212"/>
                    <a:pt x="118" y="212"/>
                  </a:cubicBezTo>
                  <a:lnTo>
                    <a:pt x="118" y="212"/>
                  </a:lnTo>
                  <a:cubicBezTo>
                    <a:pt x="119" y="212"/>
                    <a:pt x="119" y="212"/>
                    <a:pt x="120" y="212"/>
                  </a:cubicBezTo>
                  <a:cubicBezTo>
                    <a:pt x="121" y="212"/>
                    <a:pt x="121" y="212"/>
                    <a:pt x="122" y="212"/>
                  </a:cubicBezTo>
                  <a:lnTo>
                    <a:pt x="122" y="212"/>
                  </a:lnTo>
                  <a:lnTo>
                    <a:pt x="122" y="212"/>
                  </a:lnTo>
                  <a:lnTo>
                    <a:pt x="122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cubicBezTo>
                    <a:pt x="127" y="212"/>
                    <a:pt x="127" y="212"/>
                    <a:pt x="128" y="212"/>
                  </a:cubicBez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cubicBezTo>
                    <a:pt x="129" y="212"/>
                    <a:pt x="129" y="211"/>
                    <a:pt x="130" y="211"/>
                  </a:cubicBezTo>
                  <a:lnTo>
                    <a:pt x="130" y="211"/>
                  </a:lnTo>
                  <a:cubicBezTo>
                    <a:pt x="130" y="211"/>
                    <a:pt x="131" y="211"/>
                    <a:pt x="132" y="211"/>
                  </a:cubicBezTo>
                  <a:lnTo>
                    <a:pt x="132" y="211"/>
                  </a:lnTo>
                  <a:cubicBezTo>
                    <a:pt x="133" y="211"/>
                    <a:pt x="133" y="211"/>
                    <a:pt x="134" y="211"/>
                  </a:cubicBezTo>
                  <a:lnTo>
                    <a:pt x="134" y="211"/>
                  </a:lnTo>
                  <a:lnTo>
                    <a:pt x="134" y="211"/>
                  </a:lnTo>
                  <a:cubicBezTo>
                    <a:pt x="135" y="211"/>
                    <a:pt x="136" y="211"/>
                    <a:pt x="136" y="211"/>
                  </a:cubicBezTo>
                  <a:lnTo>
                    <a:pt x="137" y="210"/>
                  </a:lnTo>
                  <a:cubicBezTo>
                    <a:pt x="137" y="210"/>
                    <a:pt x="138" y="210"/>
                    <a:pt x="138" y="210"/>
                  </a:cubicBezTo>
                  <a:lnTo>
                    <a:pt x="139" y="210"/>
                  </a:lnTo>
                  <a:cubicBezTo>
                    <a:pt x="139" y="210"/>
                    <a:pt x="140" y="210"/>
                    <a:pt x="141" y="210"/>
                  </a:cubicBezTo>
                  <a:lnTo>
                    <a:pt x="141" y="210"/>
                  </a:lnTo>
                  <a:cubicBezTo>
                    <a:pt x="142" y="209"/>
                    <a:pt x="142" y="209"/>
                    <a:pt x="143" y="209"/>
                  </a:cubicBezTo>
                  <a:lnTo>
                    <a:pt x="143" y="209"/>
                  </a:lnTo>
                  <a:cubicBezTo>
                    <a:pt x="144" y="209"/>
                    <a:pt x="144" y="209"/>
                    <a:pt x="145" y="208"/>
                  </a:cubicBezTo>
                  <a:lnTo>
                    <a:pt x="146" y="208"/>
                  </a:lnTo>
                  <a:cubicBezTo>
                    <a:pt x="146" y="208"/>
                    <a:pt x="147" y="208"/>
                    <a:pt x="147" y="208"/>
                  </a:cubicBezTo>
                  <a:lnTo>
                    <a:pt x="148" y="208"/>
                  </a:lnTo>
                  <a:cubicBezTo>
                    <a:pt x="148" y="208"/>
                    <a:pt x="149" y="207"/>
                    <a:pt x="149" y="207"/>
                  </a:cubicBezTo>
                  <a:lnTo>
                    <a:pt x="150" y="207"/>
                  </a:lnTo>
                  <a:cubicBezTo>
                    <a:pt x="150" y="207"/>
                    <a:pt x="151" y="207"/>
                    <a:pt x="152" y="206"/>
                  </a:cubicBezTo>
                  <a:lnTo>
                    <a:pt x="152" y="206"/>
                  </a:lnTo>
                  <a:cubicBezTo>
                    <a:pt x="153" y="206"/>
                    <a:pt x="153" y="206"/>
                    <a:pt x="154" y="206"/>
                  </a:cubicBezTo>
                  <a:lnTo>
                    <a:pt x="154" y="205"/>
                  </a:lnTo>
                  <a:cubicBezTo>
                    <a:pt x="155" y="205"/>
                    <a:pt x="155" y="205"/>
                    <a:pt x="156" y="205"/>
                  </a:cubicBezTo>
                  <a:lnTo>
                    <a:pt x="156" y="205"/>
                  </a:lnTo>
                  <a:cubicBezTo>
                    <a:pt x="157" y="204"/>
                    <a:pt x="157" y="204"/>
                    <a:pt x="158" y="204"/>
                  </a:cubicBezTo>
                  <a:lnTo>
                    <a:pt x="158" y="204"/>
                  </a:lnTo>
                  <a:cubicBezTo>
                    <a:pt x="159" y="203"/>
                    <a:pt x="159" y="203"/>
                    <a:pt x="160" y="203"/>
                  </a:cubicBezTo>
                  <a:lnTo>
                    <a:pt x="160" y="203"/>
                  </a:lnTo>
                  <a:cubicBezTo>
                    <a:pt x="161" y="202"/>
                    <a:pt x="161" y="202"/>
                    <a:pt x="162" y="202"/>
                  </a:cubicBezTo>
                  <a:lnTo>
                    <a:pt x="162" y="202"/>
                  </a:lnTo>
                  <a:cubicBezTo>
                    <a:pt x="163" y="201"/>
                    <a:pt x="163" y="201"/>
                    <a:pt x="164" y="201"/>
                  </a:cubicBezTo>
                  <a:lnTo>
                    <a:pt x="164" y="201"/>
                  </a:lnTo>
                  <a:cubicBezTo>
                    <a:pt x="165" y="200"/>
                    <a:pt x="165" y="200"/>
                    <a:pt x="166" y="200"/>
                  </a:cubicBezTo>
                  <a:lnTo>
                    <a:pt x="166" y="199"/>
                  </a:lnTo>
                  <a:cubicBezTo>
                    <a:pt x="167" y="199"/>
                    <a:pt x="167" y="199"/>
                    <a:pt x="168" y="199"/>
                  </a:cubicBezTo>
                  <a:lnTo>
                    <a:pt x="168" y="198"/>
                  </a:lnTo>
                  <a:cubicBezTo>
                    <a:pt x="169" y="198"/>
                    <a:pt x="169" y="198"/>
                    <a:pt x="169" y="198"/>
                  </a:cubicBezTo>
                  <a:lnTo>
                    <a:pt x="170" y="197"/>
                  </a:lnTo>
                  <a:lnTo>
                    <a:pt x="171" y="196"/>
                  </a:lnTo>
                  <a:lnTo>
                    <a:pt x="172" y="196"/>
                  </a:lnTo>
                  <a:cubicBezTo>
                    <a:pt x="172" y="196"/>
                    <a:pt x="173" y="195"/>
                    <a:pt x="173" y="195"/>
                  </a:cubicBezTo>
                  <a:lnTo>
                    <a:pt x="174" y="195"/>
                  </a:lnTo>
                  <a:cubicBezTo>
                    <a:pt x="174" y="194"/>
                    <a:pt x="175" y="194"/>
                    <a:pt x="175" y="194"/>
                  </a:cubicBezTo>
                  <a:lnTo>
                    <a:pt x="176" y="193"/>
                  </a:lnTo>
                  <a:cubicBezTo>
                    <a:pt x="176" y="193"/>
                    <a:pt x="176" y="193"/>
                    <a:pt x="177" y="193"/>
                  </a:cubicBezTo>
                  <a:lnTo>
                    <a:pt x="177" y="192"/>
                  </a:lnTo>
                  <a:cubicBezTo>
                    <a:pt x="178" y="192"/>
                    <a:pt x="178" y="191"/>
                    <a:pt x="178" y="191"/>
                  </a:cubicBezTo>
                  <a:lnTo>
                    <a:pt x="179" y="191"/>
                  </a:lnTo>
                  <a:lnTo>
                    <a:pt x="180" y="190"/>
                  </a:lnTo>
                  <a:lnTo>
                    <a:pt x="181" y="189"/>
                  </a:lnTo>
                  <a:cubicBezTo>
                    <a:pt x="181" y="189"/>
                    <a:pt x="181" y="189"/>
                    <a:pt x="182" y="188"/>
                  </a:cubicBezTo>
                  <a:lnTo>
                    <a:pt x="182" y="188"/>
                  </a:lnTo>
                  <a:cubicBezTo>
                    <a:pt x="183" y="187"/>
                    <a:pt x="184" y="187"/>
                    <a:pt x="184" y="186"/>
                  </a:cubicBezTo>
                  <a:lnTo>
                    <a:pt x="185" y="186"/>
                  </a:lnTo>
                  <a:lnTo>
                    <a:pt x="185" y="186"/>
                  </a:lnTo>
                  <a:lnTo>
                    <a:pt x="185" y="186"/>
                  </a:lnTo>
                  <a:lnTo>
                    <a:pt x="185" y="185"/>
                  </a:lnTo>
                  <a:lnTo>
                    <a:pt x="185" y="185"/>
                  </a:lnTo>
                  <a:lnTo>
                    <a:pt x="185" y="185"/>
                  </a:lnTo>
                  <a:lnTo>
                    <a:pt x="186" y="185"/>
                  </a:lnTo>
                  <a:lnTo>
                    <a:pt x="186" y="185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7" y="184"/>
                  </a:lnTo>
                  <a:lnTo>
                    <a:pt x="187" y="183"/>
                  </a:lnTo>
                  <a:lnTo>
                    <a:pt x="187" y="183"/>
                  </a:lnTo>
                  <a:cubicBezTo>
                    <a:pt x="187" y="183"/>
                    <a:pt x="188" y="182"/>
                    <a:pt x="188" y="182"/>
                  </a:cubicBezTo>
                  <a:lnTo>
                    <a:pt x="188" y="182"/>
                  </a:lnTo>
                  <a:lnTo>
                    <a:pt x="188" y="182"/>
                  </a:lnTo>
                  <a:cubicBezTo>
                    <a:pt x="203" y="165"/>
                    <a:pt x="212" y="144"/>
                    <a:pt x="212" y="120"/>
                  </a:cubicBezTo>
                  <a:cubicBezTo>
                    <a:pt x="212" y="69"/>
                    <a:pt x="171" y="28"/>
                    <a:pt x="120" y="28"/>
                  </a:cubicBezTo>
                  <a:cubicBezTo>
                    <a:pt x="69" y="28"/>
                    <a:pt x="28" y="69"/>
                    <a:pt x="28" y="120"/>
                  </a:cubicBezTo>
                  <a:cubicBezTo>
                    <a:pt x="28" y="147"/>
                    <a:pt x="40" y="172"/>
                    <a:pt x="59" y="189"/>
                  </a:cubicBezTo>
                  <a:close/>
                  <a:moveTo>
                    <a:pt x="132" y="34"/>
                  </a:moveTo>
                  <a:lnTo>
                    <a:pt x="132" y="34"/>
                  </a:lnTo>
                  <a:cubicBezTo>
                    <a:pt x="169" y="42"/>
                    <a:pt x="197" y="75"/>
                    <a:pt x="197" y="115"/>
                  </a:cubicBezTo>
                  <a:cubicBezTo>
                    <a:pt x="197" y="161"/>
                    <a:pt x="160" y="198"/>
                    <a:pt x="115" y="198"/>
                  </a:cubicBezTo>
                  <a:cubicBezTo>
                    <a:pt x="79" y="198"/>
                    <a:pt x="48" y="175"/>
                    <a:pt x="37" y="143"/>
                  </a:cubicBezTo>
                  <a:cubicBezTo>
                    <a:pt x="47" y="179"/>
                    <a:pt x="80" y="206"/>
                    <a:pt x="120" y="206"/>
                  </a:cubicBezTo>
                  <a:cubicBezTo>
                    <a:pt x="168" y="206"/>
                    <a:pt x="206" y="167"/>
                    <a:pt x="206" y="120"/>
                  </a:cubicBezTo>
                  <a:cubicBezTo>
                    <a:pt x="206" y="76"/>
                    <a:pt x="174" y="40"/>
                    <a:pt x="132" y="34"/>
                  </a:cubicBezTo>
                  <a:close/>
                  <a:moveTo>
                    <a:pt x="135" y="178"/>
                  </a:moveTo>
                  <a:lnTo>
                    <a:pt x="135" y="178"/>
                  </a:lnTo>
                  <a:lnTo>
                    <a:pt x="135" y="57"/>
                  </a:lnTo>
                  <a:lnTo>
                    <a:pt x="112" y="57"/>
                  </a:lnTo>
                  <a:cubicBezTo>
                    <a:pt x="112" y="60"/>
                    <a:pt x="110" y="63"/>
                    <a:pt x="108" y="67"/>
                  </a:cubicBezTo>
                  <a:cubicBezTo>
                    <a:pt x="105" y="70"/>
                    <a:pt x="102" y="72"/>
                    <a:pt x="98" y="72"/>
                  </a:cubicBezTo>
                  <a:lnTo>
                    <a:pt x="98" y="89"/>
                  </a:lnTo>
                  <a:lnTo>
                    <a:pt x="108" y="89"/>
                  </a:lnTo>
                  <a:lnTo>
                    <a:pt x="108" y="178"/>
                  </a:lnTo>
                  <a:lnTo>
                    <a:pt x="135" y="178"/>
                  </a:lnTo>
                  <a:close/>
                  <a:moveTo>
                    <a:pt x="58" y="216"/>
                  </a:moveTo>
                  <a:lnTo>
                    <a:pt x="58" y="216"/>
                  </a:lnTo>
                  <a:lnTo>
                    <a:pt x="34" y="311"/>
                  </a:lnTo>
                  <a:lnTo>
                    <a:pt x="29" y="312"/>
                  </a:lnTo>
                  <a:lnTo>
                    <a:pt x="53" y="214"/>
                  </a:lnTo>
                  <a:cubicBezTo>
                    <a:pt x="50" y="213"/>
                    <a:pt x="47" y="212"/>
                    <a:pt x="44" y="210"/>
                  </a:cubicBezTo>
                  <a:cubicBezTo>
                    <a:pt x="34" y="205"/>
                    <a:pt x="29" y="200"/>
                    <a:pt x="25" y="186"/>
                  </a:cubicBezTo>
                  <a:cubicBezTo>
                    <a:pt x="22" y="177"/>
                    <a:pt x="20" y="169"/>
                    <a:pt x="17" y="161"/>
                  </a:cubicBezTo>
                  <a:cubicBezTo>
                    <a:pt x="15" y="156"/>
                    <a:pt x="12" y="151"/>
                    <a:pt x="10" y="146"/>
                  </a:cubicBezTo>
                  <a:cubicBezTo>
                    <a:pt x="7" y="141"/>
                    <a:pt x="5" y="136"/>
                    <a:pt x="3" y="130"/>
                  </a:cubicBezTo>
                  <a:cubicBezTo>
                    <a:pt x="0" y="120"/>
                    <a:pt x="0" y="112"/>
                    <a:pt x="6" y="99"/>
                  </a:cubicBezTo>
                  <a:cubicBezTo>
                    <a:pt x="11" y="92"/>
                    <a:pt x="15" y="84"/>
                    <a:pt x="18" y="76"/>
                  </a:cubicBezTo>
                  <a:cubicBezTo>
                    <a:pt x="21" y="71"/>
                    <a:pt x="22" y="66"/>
                    <a:pt x="24" y="61"/>
                  </a:cubicBezTo>
                  <a:cubicBezTo>
                    <a:pt x="26" y="55"/>
                    <a:pt x="27" y="50"/>
                    <a:pt x="30" y="45"/>
                  </a:cubicBezTo>
                  <a:cubicBezTo>
                    <a:pt x="35" y="35"/>
                    <a:pt x="40" y="29"/>
                    <a:pt x="55" y="25"/>
                  </a:cubicBezTo>
                  <a:cubicBezTo>
                    <a:pt x="63" y="23"/>
                    <a:pt x="71" y="21"/>
                    <a:pt x="79" y="17"/>
                  </a:cubicBezTo>
                  <a:cubicBezTo>
                    <a:pt x="84" y="15"/>
                    <a:pt x="89" y="13"/>
                    <a:pt x="94" y="10"/>
                  </a:cubicBezTo>
                  <a:cubicBezTo>
                    <a:pt x="100" y="7"/>
                    <a:pt x="104" y="5"/>
                    <a:pt x="110" y="4"/>
                  </a:cubicBezTo>
                  <a:cubicBezTo>
                    <a:pt x="120" y="1"/>
                    <a:pt x="128" y="0"/>
                    <a:pt x="141" y="7"/>
                  </a:cubicBezTo>
                  <a:cubicBezTo>
                    <a:pt x="149" y="11"/>
                    <a:pt x="156" y="15"/>
                    <a:pt x="164" y="19"/>
                  </a:cubicBezTo>
                  <a:cubicBezTo>
                    <a:pt x="169" y="21"/>
                    <a:pt x="174" y="23"/>
                    <a:pt x="180" y="24"/>
                  </a:cubicBezTo>
                  <a:cubicBezTo>
                    <a:pt x="185" y="26"/>
                    <a:pt x="190" y="28"/>
                    <a:pt x="196" y="30"/>
                  </a:cubicBezTo>
                  <a:cubicBezTo>
                    <a:pt x="206" y="35"/>
                    <a:pt x="211" y="41"/>
                    <a:pt x="215" y="55"/>
                  </a:cubicBezTo>
                  <a:cubicBezTo>
                    <a:pt x="217" y="63"/>
                    <a:pt x="220" y="71"/>
                    <a:pt x="223" y="80"/>
                  </a:cubicBezTo>
                  <a:cubicBezTo>
                    <a:pt x="225" y="85"/>
                    <a:pt x="227" y="90"/>
                    <a:pt x="230" y="95"/>
                  </a:cubicBezTo>
                  <a:cubicBezTo>
                    <a:pt x="233" y="100"/>
                    <a:pt x="235" y="105"/>
                    <a:pt x="237" y="110"/>
                  </a:cubicBezTo>
                  <a:cubicBezTo>
                    <a:pt x="241" y="121"/>
                    <a:pt x="241" y="128"/>
                    <a:pt x="234" y="141"/>
                  </a:cubicBezTo>
                  <a:cubicBezTo>
                    <a:pt x="229" y="149"/>
                    <a:pt x="225" y="156"/>
                    <a:pt x="222" y="164"/>
                  </a:cubicBezTo>
                  <a:cubicBezTo>
                    <a:pt x="219" y="169"/>
                    <a:pt x="218" y="175"/>
                    <a:pt x="216" y="180"/>
                  </a:cubicBezTo>
                  <a:cubicBezTo>
                    <a:pt x="214" y="186"/>
                    <a:pt x="213" y="191"/>
                    <a:pt x="210" y="196"/>
                  </a:cubicBezTo>
                  <a:cubicBezTo>
                    <a:pt x="207" y="202"/>
                    <a:pt x="204" y="207"/>
                    <a:pt x="198" y="210"/>
                  </a:cubicBezTo>
                  <a:lnTo>
                    <a:pt x="218" y="271"/>
                  </a:lnTo>
                  <a:lnTo>
                    <a:pt x="213" y="270"/>
                  </a:lnTo>
                  <a:lnTo>
                    <a:pt x="193" y="213"/>
                  </a:lnTo>
                  <a:cubicBezTo>
                    <a:pt x="192" y="213"/>
                    <a:pt x="191" y="213"/>
                    <a:pt x="190" y="214"/>
                  </a:cubicBezTo>
                  <a:lnTo>
                    <a:pt x="209" y="270"/>
                  </a:lnTo>
                  <a:lnTo>
                    <a:pt x="160" y="266"/>
                  </a:lnTo>
                  <a:lnTo>
                    <a:pt x="153" y="283"/>
                  </a:lnTo>
                  <a:lnTo>
                    <a:pt x="137" y="235"/>
                  </a:lnTo>
                  <a:cubicBezTo>
                    <a:pt x="136" y="235"/>
                    <a:pt x="135" y="236"/>
                    <a:pt x="134" y="236"/>
                  </a:cubicBezTo>
                  <a:lnTo>
                    <a:pt x="152" y="288"/>
                  </a:lnTo>
                  <a:lnTo>
                    <a:pt x="149" y="294"/>
                  </a:lnTo>
                  <a:lnTo>
                    <a:pt x="130" y="237"/>
                  </a:lnTo>
                  <a:lnTo>
                    <a:pt x="130" y="237"/>
                  </a:lnTo>
                  <a:cubicBezTo>
                    <a:pt x="127" y="238"/>
                    <a:pt x="124" y="239"/>
                    <a:pt x="122" y="240"/>
                  </a:cubicBezTo>
                  <a:lnTo>
                    <a:pt x="100" y="329"/>
                  </a:lnTo>
                  <a:lnTo>
                    <a:pt x="97" y="324"/>
                  </a:lnTo>
                  <a:lnTo>
                    <a:pt x="117" y="240"/>
                  </a:lnTo>
                  <a:cubicBezTo>
                    <a:pt x="116" y="240"/>
                    <a:pt x="115" y="240"/>
                    <a:pt x="114" y="240"/>
                  </a:cubicBezTo>
                  <a:lnTo>
                    <a:pt x="95" y="319"/>
                  </a:lnTo>
                  <a:lnTo>
                    <a:pt x="86" y="303"/>
                  </a:lnTo>
                  <a:lnTo>
                    <a:pt x="38" y="311"/>
                  </a:lnTo>
                  <a:lnTo>
                    <a:pt x="61" y="217"/>
                  </a:lnTo>
                  <a:lnTo>
                    <a:pt x="60" y="216"/>
                  </a:lnTo>
                  <a:cubicBezTo>
                    <a:pt x="59" y="216"/>
                    <a:pt x="58" y="216"/>
                    <a:pt x="58" y="21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15"/>
            <p:cNvSpPr>
              <a:spLocks noEditPoints="1"/>
            </p:cNvSpPr>
            <p:nvPr/>
          </p:nvSpPr>
          <p:spPr bwMode="auto">
            <a:xfrm>
              <a:off x="8603812" y="5397100"/>
              <a:ext cx="201613" cy="201613"/>
            </a:xfrm>
            <a:custGeom>
              <a:avLst/>
              <a:gdLst>
                <a:gd name="T0" fmla="*/ 113 w 167"/>
                <a:gd name="T1" fmla="*/ 113 h 168"/>
                <a:gd name="T2" fmla="*/ 54 w 167"/>
                <a:gd name="T3" fmla="*/ 54 h 168"/>
                <a:gd name="T4" fmla="*/ 113 w 167"/>
                <a:gd name="T5" fmla="*/ 113 h 168"/>
                <a:gd name="T6" fmla="*/ 145 w 167"/>
                <a:gd name="T7" fmla="*/ 43 h 168"/>
                <a:gd name="T8" fmla="*/ 140 w 167"/>
                <a:gd name="T9" fmla="*/ 22 h 168"/>
                <a:gd name="T10" fmla="*/ 124 w 167"/>
                <a:gd name="T11" fmla="*/ 22 h 168"/>
                <a:gd name="T12" fmla="*/ 98 w 167"/>
                <a:gd name="T13" fmla="*/ 12 h 168"/>
                <a:gd name="T14" fmla="*/ 87 w 167"/>
                <a:gd name="T15" fmla="*/ 0 h 168"/>
                <a:gd name="T16" fmla="*/ 69 w 167"/>
                <a:gd name="T17" fmla="*/ 11 h 168"/>
                <a:gd name="T18" fmla="*/ 62 w 167"/>
                <a:gd name="T19" fmla="*/ 25 h 168"/>
                <a:gd name="T20" fmla="*/ 42 w 167"/>
                <a:gd name="T21" fmla="*/ 22 h 168"/>
                <a:gd name="T22" fmla="*/ 21 w 167"/>
                <a:gd name="T23" fmla="*/ 27 h 168"/>
                <a:gd name="T24" fmla="*/ 22 w 167"/>
                <a:gd name="T25" fmla="*/ 43 h 168"/>
                <a:gd name="T26" fmla="*/ 11 w 167"/>
                <a:gd name="T27" fmla="*/ 69 h 168"/>
                <a:gd name="T28" fmla="*/ 0 w 167"/>
                <a:gd name="T29" fmla="*/ 80 h 168"/>
                <a:gd name="T30" fmla="*/ 11 w 167"/>
                <a:gd name="T31" fmla="*/ 98 h 168"/>
                <a:gd name="T32" fmla="*/ 24 w 167"/>
                <a:gd name="T33" fmla="*/ 105 h 168"/>
                <a:gd name="T34" fmla="*/ 21 w 167"/>
                <a:gd name="T35" fmla="*/ 125 h 168"/>
                <a:gd name="T36" fmla="*/ 27 w 167"/>
                <a:gd name="T37" fmla="*/ 145 h 168"/>
                <a:gd name="T38" fmla="*/ 43 w 167"/>
                <a:gd name="T39" fmla="*/ 145 h 168"/>
                <a:gd name="T40" fmla="*/ 69 w 167"/>
                <a:gd name="T41" fmla="*/ 156 h 168"/>
                <a:gd name="T42" fmla="*/ 80 w 167"/>
                <a:gd name="T43" fmla="*/ 167 h 168"/>
                <a:gd name="T44" fmla="*/ 98 w 167"/>
                <a:gd name="T45" fmla="*/ 156 h 168"/>
                <a:gd name="T46" fmla="*/ 104 w 167"/>
                <a:gd name="T47" fmla="*/ 143 h 168"/>
                <a:gd name="T48" fmla="*/ 124 w 167"/>
                <a:gd name="T49" fmla="*/ 145 h 168"/>
                <a:gd name="T50" fmla="*/ 145 w 167"/>
                <a:gd name="T51" fmla="*/ 140 h 168"/>
                <a:gd name="T52" fmla="*/ 145 w 167"/>
                <a:gd name="T53" fmla="*/ 124 h 168"/>
                <a:gd name="T54" fmla="*/ 155 w 167"/>
                <a:gd name="T55" fmla="*/ 98 h 168"/>
                <a:gd name="T56" fmla="*/ 167 w 167"/>
                <a:gd name="T57" fmla="*/ 87 h 168"/>
                <a:gd name="T58" fmla="*/ 156 w 167"/>
                <a:gd name="T59" fmla="*/ 69 h 168"/>
                <a:gd name="T60" fmla="*/ 142 w 167"/>
                <a:gd name="T61" fmla="*/ 63 h 168"/>
                <a:gd name="T62" fmla="*/ 145 w 167"/>
                <a:gd name="T63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113" y="113"/>
                  </a:moveTo>
                  <a:lnTo>
                    <a:pt x="113" y="113"/>
                  </a:lnTo>
                  <a:cubicBezTo>
                    <a:pt x="96" y="130"/>
                    <a:pt x="70" y="130"/>
                    <a:pt x="54" y="113"/>
                  </a:cubicBezTo>
                  <a:cubicBezTo>
                    <a:pt x="37" y="97"/>
                    <a:pt x="37" y="71"/>
                    <a:pt x="54" y="54"/>
                  </a:cubicBezTo>
                  <a:cubicBezTo>
                    <a:pt x="70" y="38"/>
                    <a:pt x="96" y="38"/>
                    <a:pt x="113" y="54"/>
                  </a:cubicBezTo>
                  <a:cubicBezTo>
                    <a:pt x="129" y="71"/>
                    <a:pt x="129" y="97"/>
                    <a:pt x="113" y="113"/>
                  </a:cubicBezTo>
                  <a:close/>
                  <a:moveTo>
                    <a:pt x="145" y="43"/>
                  </a:moveTo>
                  <a:lnTo>
                    <a:pt x="145" y="43"/>
                  </a:lnTo>
                  <a:cubicBezTo>
                    <a:pt x="149" y="38"/>
                    <a:pt x="149" y="31"/>
                    <a:pt x="145" y="27"/>
                  </a:cubicBezTo>
                  <a:lnTo>
                    <a:pt x="140" y="22"/>
                  </a:lnTo>
                  <a:cubicBezTo>
                    <a:pt x="136" y="18"/>
                    <a:pt x="129" y="18"/>
                    <a:pt x="124" y="22"/>
                  </a:cubicBezTo>
                  <a:lnTo>
                    <a:pt x="124" y="22"/>
                  </a:lnTo>
                  <a:cubicBezTo>
                    <a:pt x="120" y="27"/>
                    <a:pt x="113" y="29"/>
                    <a:pt x="110" y="27"/>
                  </a:cubicBezTo>
                  <a:cubicBezTo>
                    <a:pt x="107" y="26"/>
                    <a:pt x="98" y="18"/>
                    <a:pt x="98" y="12"/>
                  </a:cubicBezTo>
                  <a:lnTo>
                    <a:pt x="98" y="11"/>
                  </a:lnTo>
                  <a:cubicBezTo>
                    <a:pt x="98" y="5"/>
                    <a:pt x="93" y="0"/>
                    <a:pt x="87" y="0"/>
                  </a:cubicBezTo>
                  <a:lnTo>
                    <a:pt x="80" y="0"/>
                  </a:lnTo>
                  <a:cubicBezTo>
                    <a:pt x="74" y="0"/>
                    <a:pt x="69" y="5"/>
                    <a:pt x="69" y="11"/>
                  </a:cubicBezTo>
                  <a:lnTo>
                    <a:pt x="69" y="12"/>
                  </a:lnTo>
                  <a:cubicBezTo>
                    <a:pt x="69" y="18"/>
                    <a:pt x="66" y="24"/>
                    <a:pt x="62" y="25"/>
                  </a:cubicBezTo>
                  <a:cubicBezTo>
                    <a:pt x="59" y="26"/>
                    <a:pt x="47" y="27"/>
                    <a:pt x="43" y="22"/>
                  </a:cubicBezTo>
                  <a:lnTo>
                    <a:pt x="42" y="22"/>
                  </a:lnTo>
                  <a:cubicBezTo>
                    <a:pt x="38" y="18"/>
                    <a:pt x="31" y="18"/>
                    <a:pt x="27" y="22"/>
                  </a:cubicBezTo>
                  <a:lnTo>
                    <a:pt x="21" y="27"/>
                  </a:lnTo>
                  <a:cubicBezTo>
                    <a:pt x="17" y="31"/>
                    <a:pt x="17" y="38"/>
                    <a:pt x="21" y="43"/>
                  </a:cubicBezTo>
                  <a:lnTo>
                    <a:pt x="22" y="43"/>
                  </a:lnTo>
                  <a:cubicBezTo>
                    <a:pt x="26" y="47"/>
                    <a:pt x="28" y="54"/>
                    <a:pt x="27" y="57"/>
                  </a:cubicBezTo>
                  <a:cubicBezTo>
                    <a:pt x="25" y="60"/>
                    <a:pt x="17" y="69"/>
                    <a:pt x="11" y="69"/>
                  </a:cubicBezTo>
                  <a:lnTo>
                    <a:pt x="11" y="69"/>
                  </a:lnTo>
                  <a:cubicBezTo>
                    <a:pt x="4" y="69"/>
                    <a:pt x="0" y="74"/>
                    <a:pt x="0" y="80"/>
                  </a:cubicBezTo>
                  <a:lnTo>
                    <a:pt x="0" y="87"/>
                  </a:lnTo>
                  <a:cubicBezTo>
                    <a:pt x="0" y="93"/>
                    <a:pt x="5" y="98"/>
                    <a:pt x="11" y="98"/>
                  </a:cubicBezTo>
                  <a:lnTo>
                    <a:pt x="11" y="98"/>
                  </a:lnTo>
                  <a:cubicBezTo>
                    <a:pt x="17" y="98"/>
                    <a:pt x="23" y="101"/>
                    <a:pt x="24" y="105"/>
                  </a:cubicBezTo>
                  <a:cubicBezTo>
                    <a:pt x="25" y="108"/>
                    <a:pt x="26" y="120"/>
                    <a:pt x="22" y="124"/>
                  </a:cubicBezTo>
                  <a:lnTo>
                    <a:pt x="21" y="125"/>
                  </a:lnTo>
                  <a:cubicBezTo>
                    <a:pt x="17" y="129"/>
                    <a:pt x="17" y="136"/>
                    <a:pt x="21" y="140"/>
                  </a:cubicBezTo>
                  <a:lnTo>
                    <a:pt x="27" y="145"/>
                  </a:lnTo>
                  <a:cubicBezTo>
                    <a:pt x="31" y="150"/>
                    <a:pt x="38" y="150"/>
                    <a:pt x="42" y="145"/>
                  </a:cubicBezTo>
                  <a:lnTo>
                    <a:pt x="43" y="145"/>
                  </a:lnTo>
                  <a:cubicBezTo>
                    <a:pt x="47" y="141"/>
                    <a:pt x="53" y="139"/>
                    <a:pt x="56" y="140"/>
                  </a:cubicBezTo>
                  <a:cubicBezTo>
                    <a:pt x="60" y="142"/>
                    <a:pt x="69" y="150"/>
                    <a:pt x="69" y="156"/>
                  </a:cubicBezTo>
                  <a:lnTo>
                    <a:pt x="69" y="156"/>
                  </a:lnTo>
                  <a:cubicBezTo>
                    <a:pt x="69" y="162"/>
                    <a:pt x="74" y="167"/>
                    <a:pt x="80" y="167"/>
                  </a:cubicBezTo>
                  <a:lnTo>
                    <a:pt x="87" y="168"/>
                  </a:lnTo>
                  <a:cubicBezTo>
                    <a:pt x="93" y="167"/>
                    <a:pt x="98" y="163"/>
                    <a:pt x="98" y="156"/>
                  </a:cubicBezTo>
                  <a:lnTo>
                    <a:pt x="98" y="156"/>
                  </a:lnTo>
                  <a:cubicBezTo>
                    <a:pt x="98" y="150"/>
                    <a:pt x="101" y="144"/>
                    <a:pt x="104" y="143"/>
                  </a:cubicBezTo>
                  <a:cubicBezTo>
                    <a:pt x="108" y="142"/>
                    <a:pt x="120" y="141"/>
                    <a:pt x="124" y="145"/>
                  </a:cubicBezTo>
                  <a:lnTo>
                    <a:pt x="124" y="145"/>
                  </a:lnTo>
                  <a:cubicBezTo>
                    <a:pt x="129" y="150"/>
                    <a:pt x="136" y="150"/>
                    <a:pt x="140" y="145"/>
                  </a:cubicBezTo>
                  <a:lnTo>
                    <a:pt x="145" y="140"/>
                  </a:lnTo>
                  <a:cubicBezTo>
                    <a:pt x="149" y="136"/>
                    <a:pt x="149" y="129"/>
                    <a:pt x="145" y="125"/>
                  </a:cubicBezTo>
                  <a:lnTo>
                    <a:pt x="145" y="124"/>
                  </a:lnTo>
                  <a:cubicBezTo>
                    <a:pt x="140" y="120"/>
                    <a:pt x="138" y="114"/>
                    <a:pt x="140" y="111"/>
                  </a:cubicBezTo>
                  <a:cubicBezTo>
                    <a:pt x="141" y="107"/>
                    <a:pt x="149" y="98"/>
                    <a:pt x="155" y="98"/>
                  </a:cubicBezTo>
                  <a:lnTo>
                    <a:pt x="156" y="98"/>
                  </a:lnTo>
                  <a:cubicBezTo>
                    <a:pt x="162" y="98"/>
                    <a:pt x="167" y="93"/>
                    <a:pt x="167" y="87"/>
                  </a:cubicBezTo>
                  <a:lnTo>
                    <a:pt x="167" y="80"/>
                  </a:lnTo>
                  <a:cubicBezTo>
                    <a:pt x="167" y="74"/>
                    <a:pt x="162" y="69"/>
                    <a:pt x="156" y="69"/>
                  </a:cubicBezTo>
                  <a:lnTo>
                    <a:pt x="155" y="69"/>
                  </a:lnTo>
                  <a:cubicBezTo>
                    <a:pt x="149" y="69"/>
                    <a:pt x="143" y="66"/>
                    <a:pt x="142" y="63"/>
                  </a:cubicBezTo>
                  <a:cubicBezTo>
                    <a:pt x="141" y="59"/>
                    <a:pt x="140" y="47"/>
                    <a:pt x="145" y="43"/>
                  </a:cubicBezTo>
                  <a:lnTo>
                    <a:pt x="145" y="4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16"/>
            <p:cNvSpPr>
              <a:spLocks noEditPoints="1"/>
            </p:cNvSpPr>
            <p:nvPr/>
          </p:nvSpPr>
          <p:spPr bwMode="auto">
            <a:xfrm>
              <a:off x="8665725" y="5227238"/>
              <a:ext cx="165100" cy="165100"/>
            </a:xfrm>
            <a:custGeom>
              <a:avLst/>
              <a:gdLst>
                <a:gd name="T0" fmla="*/ 93 w 137"/>
                <a:gd name="T1" fmla="*/ 92 h 136"/>
                <a:gd name="T2" fmla="*/ 93 w 137"/>
                <a:gd name="T3" fmla="*/ 92 h 136"/>
                <a:gd name="T4" fmla="*/ 45 w 137"/>
                <a:gd name="T5" fmla="*/ 92 h 136"/>
                <a:gd name="T6" fmla="*/ 45 w 137"/>
                <a:gd name="T7" fmla="*/ 44 h 136"/>
                <a:gd name="T8" fmla="*/ 93 w 137"/>
                <a:gd name="T9" fmla="*/ 44 h 136"/>
                <a:gd name="T10" fmla="*/ 93 w 137"/>
                <a:gd name="T11" fmla="*/ 92 h 136"/>
                <a:gd name="T12" fmla="*/ 119 w 137"/>
                <a:gd name="T13" fmla="*/ 34 h 136"/>
                <a:gd name="T14" fmla="*/ 119 w 137"/>
                <a:gd name="T15" fmla="*/ 34 h 136"/>
                <a:gd name="T16" fmla="*/ 118 w 137"/>
                <a:gd name="T17" fmla="*/ 20 h 136"/>
                <a:gd name="T18" fmla="*/ 117 w 137"/>
                <a:gd name="T19" fmla="*/ 19 h 136"/>
                <a:gd name="T20" fmla="*/ 102 w 137"/>
                <a:gd name="T21" fmla="*/ 17 h 136"/>
                <a:gd name="T22" fmla="*/ 91 w 137"/>
                <a:gd name="T23" fmla="*/ 22 h 136"/>
                <a:gd name="T24" fmla="*/ 81 w 137"/>
                <a:gd name="T25" fmla="*/ 9 h 136"/>
                <a:gd name="T26" fmla="*/ 70 w 137"/>
                <a:gd name="T27" fmla="*/ 0 h 136"/>
                <a:gd name="T28" fmla="*/ 68 w 137"/>
                <a:gd name="T29" fmla="*/ 0 h 136"/>
                <a:gd name="T30" fmla="*/ 57 w 137"/>
                <a:gd name="T31" fmla="*/ 9 h 136"/>
                <a:gd name="T32" fmla="*/ 52 w 137"/>
                <a:gd name="T33" fmla="*/ 19 h 136"/>
                <a:gd name="T34" fmla="*/ 35 w 137"/>
                <a:gd name="T35" fmla="*/ 17 h 136"/>
                <a:gd name="T36" fmla="*/ 21 w 137"/>
                <a:gd name="T37" fmla="*/ 19 h 136"/>
                <a:gd name="T38" fmla="*/ 20 w 137"/>
                <a:gd name="T39" fmla="*/ 20 h 136"/>
                <a:gd name="T40" fmla="*/ 19 w 137"/>
                <a:gd name="T41" fmla="*/ 34 h 136"/>
                <a:gd name="T42" fmla="*/ 23 w 137"/>
                <a:gd name="T43" fmla="*/ 46 h 136"/>
                <a:gd name="T44" fmla="*/ 10 w 137"/>
                <a:gd name="T45" fmla="*/ 56 h 136"/>
                <a:gd name="T46" fmla="*/ 0 w 137"/>
                <a:gd name="T47" fmla="*/ 67 h 136"/>
                <a:gd name="T48" fmla="*/ 0 w 137"/>
                <a:gd name="T49" fmla="*/ 69 h 136"/>
                <a:gd name="T50" fmla="*/ 10 w 137"/>
                <a:gd name="T51" fmla="*/ 80 h 136"/>
                <a:gd name="T52" fmla="*/ 21 w 137"/>
                <a:gd name="T53" fmla="*/ 85 h 136"/>
                <a:gd name="T54" fmla="*/ 19 w 137"/>
                <a:gd name="T55" fmla="*/ 101 h 136"/>
                <a:gd name="T56" fmla="*/ 20 w 137"/>
                <a:gd name="T57" fmla="*/ 116 h 136"/>
                <a:gd name="T58" fmla="*/ 21 w 137"/>
                <a:gd name="T59" fmla="*/ 117 h 136"/>
                <a:gd name="T60" fmla="*/ 35 w 137"/>
                <a:gd name="T61" fmla="*/ 118 h 136"/>
                <a:gd name="T62" fmla="*/ 47 w 137"/>
                <a:gd name="T63" fmla="*/ 114 h 136"/>
                <a:gd name="T64" fmla="*/ 57 w 137"/>
                <a:gd name="T65" fmla="*/ 127 h 136"/>
                <a:gd name="T66" fmla="*/ 68 w 137"/>
                <a:gd name="T67" fmla="*/ 136 h 136"/>
                <a:gd name="T68" fmla="*/ 70 w 137"/>
                <a:gd name="T69" fmla="*/ 136 h 136"/>
                <a:gd name="T70" fmla="*/ 81 w 137"/>
                <a:gd name="T71" fmla="*/ 127 h 136"/>
                <a:gd name="T72" fmla="*/ 86 w 137"/>
                <a:gd name="T73" fmla="*/ 116 h 136"/>
                <a:gd name="T74" fmla="*/ 102 w 137"/>
                <a:gd name="T75" fmla="*/ 118 h 136"/>
                <a:gd name="T76" fmla="*/ 117 w 137"/>
                <a:gd name="T77" fmla="*/ 117 h 136"/>
                <a:gd name="T78" fmla="*/ 118 w 137"/>
                <a:gd name="T79" fmla="*/ 116 h 136"/>
                <a:gd name="T80" fmla="*/ 119 w 137"/>
                <a:gd name="T81" fmla="*/ 101 h 136"/>
                <a:gd name="T82" fmla="*/ 115 w 137"/>
                <a:gd name="T83" fmla="*/ 90 h 136"/>
                <a:gd name="T84" fmla="*/ 128 w 137"/>
                <a:gd name="T85" fmla="*/ 80 h 136"/>
                <a:gd name="T86" fmla="*/ 137 w 137"/>
                <a:gd name="T87" fmla="*/ 69 h 136"/>
                <a:gd name="T88" fmla="*/ 137 w 137"/>
                <a:gd name="T89" fmla="*/ 67 h 136"/>
                <a:gd name="T90" fmla="*/ 128 w 137"/>
                <a:gd name="T91" fmla="*/ 56 h 136"/>
                <a:gd name="T92" fmla="*/ 117 w 137"/>
                <a:gd name="T93" fmla="*/ 51 h 136"/>
                <a:gd name="T94" fmla="*/ 119 w 137"/>
                <a:gd name="T95" fmla="*/ 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136">
                  <a:moveTo>
                    <a:pt x="93" y="92"/>
                  </a:moveTo>
                  <a:lnTo>
                    <a:pt x="93" y="92"/>
                  </a:lnTo>
                  <a:cubicBezTo>
                    <a:pt x="80" y="105"/>
                    <a:pt x="58" y="105"/>
                    <a:pt x="45" y="92"/>
                  </a:cubicBezTo>
                  <a:cubicBezTo>
                    <a:pt x="31" y="79"/>
                    <a:pt x="31" y="57"/>
                    <a:pt x="45" y="44"/>
                  </a:cubicBezTo>
                  <a:cubicBezTo>
                    <a:pt x="58" y="30"/>
                    <a:pt x="80" y="30"/>
                    <a:pt x="93" y="44"/>
                  </a:cubicBezTo>
                  <a:cubicBezTo>
                    <a:pt x="106" y="57"/>
                    <a:pt x="106" y="79"/>
                    <a:pt x="93" y="92"/>
                  </a:cubicBezTo>
                  <a:close/>
                  <a:moveTo>
                    <a:pt x="119" y="34"/>
                  </a:moveTo>
                  <a:lnTo>
                    <a:pt x="119" y="34"/>
                  </a:lnTo>
                  <a:cubicBezTo>
                    <a:pt x="123" y="31"/>
                    <a:pt x="122" y="24"/>
                    <a:pt x="118" y="20"/>
                  </a:cubicBezTo>
                  <a:lnTo>
                    <a:pt x="117" y="19"/>
                  </a:lnTo>
                  <a:cubicBezTo>
                    <a:pt x="112" y="14"/>
                    <a:pt x="106" y="14"/>
                    <a:pt x="102" y="17"/>
                  </a:cubicBezTo>
                  <a:cubicBezTo>
                    <a:pt x="99" y="21"/>
                    <a:pt x="94" y="23"/>
                    <a:pt x="91" y="22"/>
                  </a:cubicBezTo>
                  <a:cubicBezTo>
                    <a:pt x="88" y="20"/>
                    <a:pt x="81" y="14"/>
                    <a:pt x="81" y="9"/>
                  </a:cubicBezTo>
                  <a:cubicBezTo>
                    <a:pt x="81" y="3"/>
                    <a:pt x="76" y="0"/>
                    <a:pt x="70" y="0"/>
                  </a:cubicBezTo>
                  <a:lnTo>
                    <a:pt x="68" y="0"/>
                  </a:lnTo>
                  <a:cubicBezTo>
                    <a:pt x="62" y="0"/>
                    <a:pt x="57" y="3"/>
                    <a:pt x="57" y="9"/>
                  </a:cubicBezTo>
                  <a:cubicBezTo>
                    <a:pt x="57" y="14"/>
                    <a:pt x="55" y="19"/>
                    <a:pt x="52" y="19"/>
                  </a:cubicBezTo>
                  <a:cubicBezTo>
                    <a:pt x="49" y="20"/>
                    <a:pt x="39" y="21"/>
                    <a:pt x="35" y="17"/>
                  </a:cubicBezTo>
                  <a:cubicBezTo>
                    <a:pt x="32" y="14"/>
                    <a:pt x="25" y="14"/>
                    <a:pt x="21" y="19"/>
                  </a:cubicBezTo>
                  <a:lnTo>
                    <a:pt x="20" y="20"/>
                  </a:lnTo>
                  <a:cubicBezTo>
                    <a:pt x="16" y="24"/>
                    <a:pt x="15" y="31"/>
                    <a:pt x="19" y="34"/>
                  </a:cubicBezTo>
                  <a:cubicBezTo>
                    <a:pt x="22" y="38"/>
                    <a:pt x="24" y="43"/>
                    <a:pt x="23" y="46"/>
                  </a:cubicBezTo>
                  <a:cubicBezTo>
                    <a:pt x="21" y="48"/>
                    <a:pt x="15" y="56"/>
                    <a:pt x="10" y="56"/>
                  </a:cubicBezTo>
                  <a:cubicBezTo>
                    <a:pt x="5" y="56"/>
                    <a:pt x="0" y="61"/>
                    <a:pt x="0" y="67"/>
                  </a:cubicBezTo>
                  <a:lnTo>
                    <a:pt x="0" y="69"/>
                  </a:lnTo>
                  <a:cubicBezTo>
                    <a:pt x="0" y="75"/>
                    <a:pt x="5" y="80"/>
                    <a:pt x="10" y="80"/>
                  </a:cubicBezTo>
                  <a:cubicBezTo>
                    <a:pt x="15" y="80"/>
                    <a:pt x="20" y="82"/>
                    <a:pt x="21" y="85"/>
                  </a:cubicBezTo>
                  <a:cubicBezTo>
                    <a:pt x="21" y="88"/>
                    <a:pt x="22" y="98"/>
                    <a:pt x="19" y="101"/>
                  </a:cubicBezTo>
                  <a:cubicBezTo>
                    <a:pt x="15" y="105"/>
                    <a:pt x="16" y="111"/>
                    <a:pt x="20" y="116"/>
                  </a:cubicBezTo>
                  <a:lnTo>
                    <a:pt x="21" y="117"/>
                  </a:lnTo>
                  <a:cubicBezTo>
                    <a:pt x="25" y="121"/>
                    <a:pt x="32" y="122"/>
                    <a:pt x="35" y="118"/>
                  </a:cubicBezTo>
                  <a:cubicBezTo>
                    <a:pt x="39" y="114"/>
                    <a:pt x="44" y="113"/>
                    <a:pt x="47" y="114"/>
                  </a:cubicBezTo>
                  <a:cubicBezTo>
                    <a:pt x="50" y="115"/>
                    <a:pt x="57" y="122"/>
                    <a:pt x="57" y="127"/>
                  </a:cubicBezTo>
                  <a:cubicBezTo>
                    <a:pt x="57" y="132"/>
                    <a:pt x="62" y="136"/>
                    <a:pt x="68" y="136"/>
                  </a:cubicBezTo>
                  <a:lnTo>
                    <a:pt x="70" y="136"/>
                  </a:lnTo>
                  <a:cubicBezTo>
                    <a:pt x="76" y="136"/>
                    <a:pt x="81" y="132"/>
                    <a:pt x="81" y="127"/>
                  </a:cubicBezTo>
                  <a:cubicBezTo>
                    <a:pt x="81" y="122"/>
                    <a:pt x="83" y="117"/>
                    <a:pt x="86" y="116"/>
                  </a:cubicBezTo>
                  <a:cubicBezTo>
                    <a:pt x="89" y="115"/>
                    <a:pt x="99" y="114"/>
                    <a:pt x="102" y="118"/>
                  </a:cubicBezTo>
                  <a:cubicBezTo>
                    <a:pt x="106" y="122"/>
                    <a:pt x="112" y="121"/>
                    <a:pt x="117" y="117"/>
                  </a:cubicBezTo>
                  <a:lnTo>
                    <a:pt x="118" y="116"/>
                  </a:lnTo>
                  <a:cubicBezTo>
                    <a:pt x="122" y="111"/>
                    <a:pt x="123" y="105"/>
                    <a:pt x="119" y="101"/>
                  </a:cubicBezTo>
                  <a:cubicBezTo>
                    <a:pt x="116" y="98"/>
                    <a:pt x="114" y="92"/>
                    <a:pt x="115" y="90"/>
                  </a:cubicBezTo>
                  <a:cubicBezTo>
                    <a:pt x="116" y="87"/>
                    <a:pt x="123" y="80"/>
                    <a:pt x="128" y="80"/>
                  </a:cubicBezTo>
                  <a:cubicBezTo>
                    <a:pt x="133" y="80"/>
                    <a:pt x="137" y="75"/>
                    <a:pt x="137" y="69"/>
                  </a:cubicBezTo>
                  <a:lnTo>
                    <a:pt x="137" y="67"/>
                  </a:lnTo>
                  <a:cubicBezTo>
                    <a:pt x="137" y="61"/>
                    <a:pt x="133" y="56"/>
                    <a:pt x="128" y="56"/>
                  </a:cubicBezTo>
                  <a:cubicBezTo>
                    <a:pt x="123" y="56"/>
                    <a:pt x="118" y="53"/>
                    <a:pt x="117" y="51"/>
                  </a:cubicBezTo>
                  <a:cubicBezTo>
                    <a:pt x="116" y="48"/>
                    <a:pt x="116" y="38"/>
                    <a:pt x="119" y="3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17"/>
            <p:cNvSpPr>
              <a:spLocks noEditPoints="1"/>
            </p:cNvSpPr>
            <p:nvPr/>
          </p:nvSpPr>
          <p:spPr bwMode="auto">
            <a:xfrm>
              <a:off x="8802250" y="5362175"/>
              <a:ext cx="128588" cy="128588"/>
            </a:xfrm>
            <a:custGeom>
              <a:avLst/>
              <a:gdLst>
                <a:gd name="T0" fmla="*/ 73 w 107"/>
                <a:gd name="T1" fmla="*/ 72 h 107"/>
                <a:gd name="T2" fmla="*/ 73 w 107"/>
                <a:gd name="T3" fmla="*/ 72 h 107"/>
                <a:gd name="T4" fmla="*/ 35 w 107"/>
                <a:gd name="T5" fmla="*/ 72 h 107"/>
                <a:gd name="T6" fmla="*/ 35 w 107"/>
                <a:gd name="T7" fmla="*/ 35 h 107"/>
                <a:gd name="T8" fmla="*/ 73 w 107"/>
                <a:gd name="T9" fmla="*/ 35 h 107"/>
                <a:gd name="T10" fmla="*/ 73 w 107"/>
                <a:gd name="T11" fmla="*/ 72 h 107"/>
                <a:gd name="T12" fmla="*/ 93 w 107"/>
                <a:gd name="T13" fmla="*/ 28 h 107"/>
                <a:gd name="T14" fmla="*/ 93 w 107"/>
                <a:gd name="T15" fmla="*/ 28 h 107"/>
                <a:gd name="T16" fmla="*/ 91 w 107"/>
                <a:gd name="T17" fmla="*/ 16 h 107"/>
                <a:gd name="T18" fmla="*/ 80 w 107"/>
                <a:gd name="T19" fmla="*/ 14 h 107"/>
                <a:gd name="T20" fmla="*/ 71 w 107"/>
                <a:gd name="T21" fmla="*/ 18 h 107"/>
                <a:gd name="T22" fmla="*/ 63 w 107"/>
                <a:gd name="T23" fmla="*/ 8 h 107"/>
                <a:gd name="T24" fmla="*/ 54 w 107"/>
                <a:gd name="T25" fmla="*/ 0 h 107"/>
                <a:gd name="T26" fmla="*/ 44 w 107"/>
                <a:gd name="T27" fmla="*/ 8 h 107"/>
                <a:gd name="T28" fmla="*/ 40 w 107"/>
                <a:gd name="T29" fmla="*/ 16 h 107"/>
                <a:gd name="T30" fmla="*/ 28 w 107"/>
                <a:gd name="T31" fmla="*/ 14 h 107"/>
                <a:gd name="T32" fmla="*/ 16 w 107"/>
                <a:gd name="T33" fmla="*/ 16 h 107"/>
                <a:gd name="T34" fmla="*/ 15 w 107"/>
                <a:gd name="T35" fmla="*/ 28 h 107"/>
                <a:gd name="T36" fmla="*/ 18 w 107"/>
                <a:gd name="T37" fmla="*/ 36 h 107"/>
                <a:gd name="T38" fmla="*/ 8 w 107"/>
                <a:gd name="T39" fmla="*/ 44 h 107"/>
                <a:gd name="T40" fmla="*/ 0 w 107"/>
                <a:gd name="T41" fmla="*/ 54 h 107"/>
                <a:gd name="T42" fmla="*/ 8 w 107"/>
                <a:gd name="T43" fmla="*/ 63 h 107"/>
                <a:gd name="T44" fmla="*/ 16 w 107"/>
                <a:gd name="T45" fmla="*/ 67 h 107"/>
                <a:gd name="T46" fmla="*/ 15 w 107"/>
                <a:gd name="T47" fmla="*/ 80 h 107"/>
                <a:gd name="T48" fmla="*/ 16 w 107"/>
                <a:gd name="T49" fmla="*/ 91 h 107"/>
                <a:gd name="T50" fmla="*/ 28 w 107"/>
                <a:gd name="T51" fmla="*/ 93 h 107"/>
                <a:gd name="T52" fmla="*/ 37 w 107"/>
                <a:gd name="T53" fmla="*/ 90 h 107"/>
                <a:gd name="T54" fmla="*/ 44 w 107"/>
                <a:gd name="T55" fmla="*/ 100 h 107"/>
                <a:gd name="T56" fmla="*/ 54 w 107"/>
                <a:gd name="T57" fmla="*/ 107 h 107"/>
                <a:gd name="T58" fmla="*/ 63 w 107"/>
                <a:gd name="T59" fmla="*/ 100 h 107"/>
                <a:gd name="T60" fmla="*/ 67 w 107"/>
                <a:gd name="T61" fmla="*/ 91 h 107"/>
                <a:gd name="T62" fmla="*/ 80 w 107"/>
                <a:gd name="T63" fmla="*/ 93 h 107"/>
                <a:gd name="T64" fmla="*/ 91 w 107"/>
                <a:gd name="T65" fmla="*/ 91 h 107"/>
                <a:gd name="T66" fmla="*/ 93 w 107"/>
                <a:gd name="T67" fmla="*/ 80 h 107"/>
                <a:gd name="T68" fmla="*/ 90 w 107"/>
                <a:gd name="T69" fmla="*/ 71 h 107"/>
                <a:gd name="T70" fmla="*/ 100 w 107"/>
                <a:gd name="T71" fmla="*/ 63 h 107"/>
                <a:gd name="T72" fmla="*/ 107 w 107"/>
                <a:gd name="T73" fmla="*/ 54 h 107"/>
                <a:gd name="T74" fmla="*/ 100 w 107"/>
                <a:gd name="T75" fmla="*/ 44 h 107"/>
                <a:gd name="T76" fmla="*/ 91 w 107"/>
                <a:gd name="T77" fmla="*/ 40 h 107"/>
                <a:gd name="T78" fmla="*/ 93 w 107"/>
                <a:gd name="T79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107">
                  <a:moveTo>
                    <a:pt x="73" y="72"/>
                  </a:moveTo>
                  <a:lnTo>
                    <a:pt x="73" y="72"/>
                  </a:lnTo>
                  <a:cubicBezTo>
                    <a:pt x="62" y="83"/>
                    <a:pt x="45" y="83"/>
                    <a:pt x="35" y="72"/>
                  </a:cubicBezTo>
                  <a:cubicBezTo>
                    <a:pt x="24" y="62"/>
                    <a:pt x="24" y="45"/>
                    <a:pt x="35" y="35"/>
                  </a:cubicBezTo>
                  <a:cubicBezTo>
                    <a:pt x="45" y="24"/>
                    <a:pt x="62" y="24"/>
                    <a:pt x="73" y="35"/>
                  </a:cubicBezTo>
                  <a:cubicBezTo>
                    <a:pt x="83" y="45"/>
                    <a:pt x="83" y="62"/>
                    <a:pt x="73" y="72"/>
                  </a:cubicBezTo>
                  <a:close/>
                  <a:moveTo>
                    <a:pt x="93" y="28"/>
                  </a:moveTo>
                  <a:lnTo>
                    <a:pt x="93" y="28"/>
                  </a:lnTo>
                  <a:cubicBezTo>
                    <a:pt x="96" y="25"/>
                    <a:pt x="95" y="20"/>
                    <a:pt x="91" y="16"/>
                  </a:cubicBezTo>
                  <a:cubicBezTo>
                    <a:pt x="88" y="12"/>
                    <a:pt x="83" y="12"/>
                    <a:pt x="80" y="14"/>
                  </a:cubicBezTo>
                  <a:cubicBezTo>
                    <a:pt x="77" y="17"/>
                    <a:pt x="73" y="19"/>
                    <a:pt x="71" y="18"/>
                  </a:cubicBezTo>
                  <a:cubicBezTo>
                    <a:pt x="69" y="17"/>
                    <a:pt x="63" y="12"/>
                    <a:pt x="63" y="8"/>
                  </a:cubicBezTo>
                  <a:cubicBezTo>
                    <a:pt x="63" y="4"/>
                    <a:pt x="59" y="0"/>
                    <a:pt x="54" y="0"/>
                  </a:cubicBezTo>
                  <a:cubicBezTo>
                    <a:pt x="49" y="0"/>
                    <a:pt x="44" y="4"/>
                    <a:pt x="44" y="8"/>
                  </a:cubicBezTo>
                  <a:cubicBezTo>
                    <a:pt x="44" y="12"/>
                    <a:pt x="43" y="15"/>
                    <a:pt x="40" y="16"/>
                  </a:cubicBezTo>
                  <a:cubicBezTo>
                    <a:pt x="38" y="17"/>
                    <a:pt x="31" y="17"/>
                    <a:pt x="28" y="14"/>
                  </a:cubicBezTo>
                  <a:cubicBezTo>
                    <a:pt x="25" y="12"/>
                    <a:pt x="20" y="12"/>
                    <a:pt x="16" y="16"/>
                  </a:cubicBezTo>
                  <a:cubicBezTo>
                    <a:pt x="12" y="20"/>
                    <a:pt x="12" y="25"/>
                    <a:pt x="15" y="28"/>
                  </a:cubicBezTo>
                  <a:cubicBezTo>
                    <a:pt x="17" y="30"/>
                    <a:pt x="19" y="34"/>
                    <a:pt x="18" y="36"/>
                  </a:cubicBezTo>
                  <a:cubicBezTo>
                    <a:pt x="17" y="39"/>
                    <a:pt x="12" y="44"/>
                    <a:pt x="8" y="44"/>
                  </a:cubicBezTo>
                  <a:cubicBezTo>
                    <a:pt x="4" y="44"/>
                    <a:pt x="0" y="48"/>
                    <a:pt x="0" y="54"/>
                  </a:cubicBezTo>
                  <a:cubicBezTo>
                    <a:pt x="0" y="59"/>
                    <a:pt x="4" y="63"/>
                    <a:pt x="8" y="63"/>
                  </a:cubicBezTo>
                  <a:cubicBezTo>
                    <a:pt x="12" y="63"/>
                    <a:pt x="15" y="65"/>
                    <a:pt x="16" y="67"/>
                  </a:cubicBezTo>
                  <a:cubicBezTo>
                    <a:pt x="17" y="69"/>
                    <a:pt x="17" y="77"/>
                    <a:pt x="15" y="80"/>
                  </a:cubicBezTo>
                  <a:cubicBezTo>
                    <a:pt x="12" y="82"/>
                    <a:pt x="12" y="88"/>
                    <a:pt x="16" y="91"/>
                  </a:cubicBezTo>
                  <a:cubicBezTo>
                    <a:pt x="20" y="95"/>
                    <a:pt x="25" y="96"/>
                    <a:pt x="28" y="93"/>
                  </a:cubicBezTo>
                  <a:cubicBezTo>
                    <a:pt x="31" y="90"/>
                    <a:pt x="35" y="89"/>
                    <a:pt x="37" y="90"/>
                  </a:cubicBezTo>
                  <a:cubicBezTo>
                    <a:pt x="39" y="91"/>
                    <a:pt x="44" y="96"/>
                    <a:pt x="44" y="100"/>
                  </a:cubicBezTo>
                  <a:cubicBezTo>
                    <a:pt x="44" y="104"/>
                    <a:pt x="49" y="107"/>
                    <a:pt x="54" y="107"/>
                  </a:cubicBezTo>
                  <a:cubicBezTo>
                    <a:pt x="59" y="107"/>
                    <a:pt x="63" y="104"/>
                    <a:pt x="63" y="100"/>
                  </a:cubicBezTo>
                  <a:cubicBezTo>
                    <a:pt x="63" y="96"/>
                    <a:pt x="65" y="92"/>
                    <a:pt x="67" y="91"/>
                  </a:cubicBezTo>
                  <a:cubicBezTo>
                    <a:pt x="69" y="90"/>
                    <a:pt x="77" y="90"/>
                    <a:pt x="80" y="93"/>
                  </a:cubicBezTo>
                  <a:cubicBezTo>
                    <a:pt x="82" y="96"/>
                    <a:pt x="88" y="95"/>
                    <a:pt x="91" y="91"/>
                  </a:cubicBezTo>
                  <a:cubicBezTo>
                    <a:pt x="95" y="88"/>
                    <a:pt x="96" y="82"/>
                    <a:pt x="93" y="80"/>
                  </a:cubicBezTo>
                  <a:cubicBezTo>
                    <a:pt x="90" y="77"/>
                    <a:pt x="89" y="73"/>
                    <a:pt x="90" y="71"/>
                  </a:cubicBezTo>
                  <a:cubicBezTo>
                    <a:pt x="91" y="69"/>
                    <a:pt x="96" y="63"/>
                    <a:pt x="100" y="63"/>
                  </a:cubicBezTo>
                  <a:cubicBezTo>
                    <a:pt x="104" y="63"/>
                    <a:pt x="107" y="59"/>
                    <a:pt x="107" y="54"/>
                  </a:cubicBezTo>
                  <a:cubicBezTo>
                    <a:pt x="107" y="48"/>
                    <a:pt x="104" y="44"/>
                    <a:pt x="100" y="44"/>
                  </a:cubicBezTo>
                  <a:cubicBezTo>
                    <a:pt x="96" y="44"/>
                    <a:pt x="92" y="42"/>
                    <a:pt x="91" y="40"/>
                  </a:cubicBezTo>
                  <a:cubicBezTo>
                    <a:pt x="91" y="38"/>
                    <a:pt x="90" y="30"/>
                    <a:pt x="93" y="2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任意多边形 128"/>
            <p:cNvSpPr/>
            <p:nvPr/>
          </p:nvSpPr>
          <p:spPr bwMode="auto">
            <a:xfrm>
              <a:off x="1944883" y="1659477"/>
              <a:ext cx="328988" cy="422728"/>
            </a:xfrm>
            <a:custGeom>
              <a:avLst/>
              <a:gdLst>
                <a:gd name="connsiteX0" fmla="*/ 77369 w 328988"/>
                <a:gd name="connsiteY0" fmla="*/ 54428 h 422728"/>
                <a:gd name="connsiteX1" fmla="*/ 109913 w 328988"/>
                <a:gd name="connsiteY1" fmla="*/ 88372 h 422728"/>
                <a:gd name="connsiteX2" fmla="*/ 77369 w 328988"/>
                <a:gd name="connsiteY2" fmla="*/ 121103 h 422728"/>
                <a:gd name="connsiteX3" fmla="*/ 44826 w 328988"/>
                <a:gd name="connsiteY3" fmla="*/ 88372 h 422728"/>
                <a:gd name="connsiteX4" fmla="*/ 77369 w 328988"/>
                <a:gd name="connsiteY4" fmla="*/ 54428 h 422728"/>
                <a:gd name="connsiteX5" fmla="*/ 278286 w 328988"/>
                <a:gd name="connsiteY5" fmla="*/ 245 h 422728"/>
                <a:gd name="connsiteX6" fmla="*/ 328988 w 328988"/>
                <a:gd name="connsiteY6" fmla="*/ 21774 h 422728"/>
                <a:gd name="connsiteX7" fmla="*/ 328988 w 328988"/>
                <a:gd name="connsiteY7" fmla="*/ 118975 h 422728"/>
                <a:gd name="connsiteX8" fmla="*/ 258578 w 328988"/>
                <a:gd name="connsiteY8" fmla="*/ 103179 h 422728"/>
                <a:gd name="connsiteX9" fmla="*/ 200308 w 328988"/>
                <a:gd name="connsiteY9" fmla="*/ 118975 h 422728"/>
                <a:gd name="connsiteX10" fmla="*/ 200308 w 328988"/>
                <a:gd name="connsiteY10" fmla="*/ 422728 h 422728"/>
                <a:gd name="connsiteX11" fmla="*/ 184526 w 328988"/>
                <a:gd name="connsiteY11" fmla="*/ 422728 h 422728"/>
                <a:gd name="connsiteX12" fmla="*/ 184526 w 328988"/>
                <a:gd name="connsiteY12" fmla="*/ 181299 h 422728"/>
                <a:gd name="connsiteX13" fmla="*/ 173681 w 328988"/>
                <a:gd name="connsiteY13" fmla="*/ 188873 h 422728"/>
                <a:gd name="connsiteX14" fmla="*/ 149390 w 328988"/>
                <a:gd name="connsiteY14" fmla="*/ 204625 h 422728"/>
                <a:gd name="connsiteX15" fmla="*/ 143318 w 328988"/>
                <a:gd name="connsiteY15" fmla="*/ 205836 h 422728"/>
                <a:gd name="connsiteX16" fmla="*/ 128743 w 328988"/>
                <a:gd name="connsiteY16" fmla="*/ 192508 h 422728"/>
                <a:gd name="connsiteX17" fmla="*/ 128743 w 328988"/>
                <a:gd name="connsiteY17" fmla="*/ 167062 h 422728"/>
                <a:gd name="connsiteX18" fmla="*/ 120242 w 328988"/>
                <a:gd name="connsiteY18" fmla="*/ 167062 h 422728"/>
                <a:gd name="connsiteX19" fmla="*/ 120242 w 328988"/>
                <a:gd name="connsiteY19" fmla="*/ 404553 h 422728"/>
                <a:gd name="connsiteX20" fmla="*/ 100809 w 328988"/>
                <a:gd name="connsiteY20" fmla="*/ 422728 h 422728"/>
                <a:gd name="connsiteX21" fmla="*/ 82591 w 328988"/>
                <a:gd name="connsiteY21" fmla="*/ 404553 h 422728"/>
                <a:gd name="connsiteX22" fmla="*/ 82591 w 328988"/>
                <a:gd name="connsiteY22" fmla="*/ 251880 h 422728"/>
                <a:gd name="connsiteX23" fmla="*/ 74090 w 328988"/>
                <a:gd name="connsiteY23" fmla="*/ 251880 h 422728"/>
                <a:gd name="connsiteX24" fmla="*/ 74090 w 328988"/>
                <a:gd name="connsiteY24" fmla="*/ 404553 h 422728"/>
                <a:gd name="connsiteX25" fmla="*/ 54657 w 328988"/>
                <a:gd name="connsiteY25" fmla="*/ 422728 h 422728"/>
                <a:gd name="connsiteX26" fmla="*/ 36439 w 328988"/>
                <a:gd name="connsiteY26" fmla="*/ 404553 h 422728"/>
                <a:gd name="connsiteX27" fmla="*/ 36439 w 328988"/>
                <a:gd name="connsiteY27" fmla="*/ 168274 h 422728"/>
                <a:gd name="connsiteX28" fmla="*/ 26723 w 328988"/>
                <a:gd name="connsiteY28" fmla="*/ 168274 h 422728"/>
                <a:gd name="connsiteX29" fmla="*/ 26723 w 328988"/>
                <a:gd name="connsiteY29" fmla="*/ 243399 h 422728"/>
                <a:gd name="connsiteX30" fmla="*/ 13363 w 328988"/>
                <a:gd name="connsiteY30" fmla="*/ 257939 h 422728"/>
                <a:gd name="connsiteX31" fmla="*/ 3 w 328988"/>
                <a:gd name="connsiteY31" fmla="*/ 243399 h 422728"/>
                <a:gd name="connsiteX32" fmla="*/ 3 w 328988"/>
                <a:gd name="connsiteY32" fmla="*/ 162216 h 422728"/>
                <a:gd name="connsiteX33" fmla="*/ 44941 w 328988"/>
                <a:gd name="connsiteY33" fmla="*/ 125865 h 422728"/>
                <a:gd name="connsiteX34" fmla="*/ 63159 w 328988"/>
                <a:gd name="connsiteY34" fmla="*/ 125865 h 422728"/>
                <a:gd name="connsiteX35" fmla="*/ 77733 w 328988"/>
                <a:gd name="connsiteY35" fmla="*/ 151311 h 422728"/>
                <a:gd name="connsiteX36" fmla="*/ 93522 w 328988"/>
                <a:gd name="connsiteY36" fmla="*/ 125865 h 422728"/>
                <a:gd name="connsiteX37" fmla="*/ 111740 w 328988"/>
                <a:gd name="connsiteY37" fmla="*/ 125865 h 422728"/>
                <a:gd name="connsiteX38" fmla="*/ 156678 w 328988"/>
                <a:gd name="connsiteY38" fmla="*/ 162216 h 422728"/>
                <a:gd name="connsiteX39" fmla="*/ 156678 w 328988"/>
                <a:gd name="connsiteY39" fmla="*/ 167062 h 422728"/>
                <a:gd name="connsiteX40" fmla="*/ 173681 w 328988"/>
                <a:gd name="connsiteY40" fmla="*/ 154946 h 422728"/>
                <a:gd name="connsiteX41" fmla="*/ 174896 w 328988"/>
                <a:gd name="connsiteY41" fmla="*/ 153734 h 422728"/>
                <a:gd name="connsiteX42" fmla="*/ 184526 w 328988"/>
                <a:gd name="connsiteY42" fmla="*/ 150531 h 422728"/>
                <a:gd name="connsiteX43" fmla="*/ 184526 w 328988"/>
                <a:gd name="connsiteY43" fmla="*/ 118975 h 422728"/>
                <a:gd name="connsiteX44" fmla="*/ 184526 w 328988"/>
                <a:gd name="connsiteY44" fmla="*/ 48504 h 422728"/>
                <a:gd name="connsiteX45" fmla="*/ 184526 w 328988"/>
                <a:gd name="connsiteY45" fmla="*/ 21774 h 422728"/>
                <a:gd name="connsiteX46" fmla="*/ 256150 w 328988"/>
                <a:gd name="connsiteY46" fmla="*/ 4763 h 422728"/>
                <a:gd name="connsiteX47" fmla="*/ 278286 w 328988"/>
                <a:gd name="connsiteY47" fmla="*/ 245 h 4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28988" h="422728">
                  <a:moveTo>
                    <a:pt x="77369" y="54428"/>
                  </a:moveTo>
                  <a:cubicBezTo>
                    <a:pt x="95449" y="54428"/>
                    <a:pt x="109913" y="70188"/>
                    <a:pt x="109913" y="88372"/>
                  </a:cubicBezTo>
                  <a:cubicBezTo>
                    <a:pt x="109913" y="106556"/>
                    <a:pt x="95449" y="121103"/>
                    <a:pt x="77369" y="121103"/>
                  </a:cubicBezTo>
                  <a:cubicBezTo>
                    <a:pt x="59290" y="121103"/>
                    <a:pt x="44826" y="106556"/>
                    <a:pt x="44826" y="88372"/>
                  </a:cubicBezTo>
                  <a:cubicBezTo>
                    <a:pt x="44826" y="70188"/>
                    <a:pt x="59290" y="54428"/>
                    <a:pt x="77369" y="54428"/>
                  </a:cubicBezTo>
                  <a:close/>
                  <a:moveTo>
                    <a:pt x="278286" y="245"/>
                  </a:moveTo>
                  <a:cubicBezTo>
                    <a:pt x="302357" y="2637"/>
                    <a:pt x="328988" y="21774"/>
                    <a:pt x="328988" y="21774"/>
                  </a:cubicBezTo>
                  <a:lnTo>
                    <a:pt x="328988" y="118975"/>
                  </a:lnTo>
                  <a:cubicBezTo>
                    <a:pt x="328988" y="118975"/>
                    <a:pt x="296211" y="83739"/>
                    <a:pt x="258578" y="103179"/>
                  </a:cubicBezTo>
                  <a:cubicBezTo>
                    <a:pt x="236727" y="114115"/>
                    <a:pt x="214875" y="117760"/>
                    <a:pt x="200308" y="118975"/>
                  </a:cubicBezTo>
                  <a:lnTo>
                    <a:pt x="200308" y="422728"/>
                  </a:lnTo>
                  <a:lnTo>
                    <a:pt x="184526" y="422728"/>
                  </a:lnTo>
                  <a:lnTo>
                    <a:pt x="184526" y="181299"/>
                  </a:lnTo>
                  <a:lnTo>
                    <a:pt x="173681" y="188873"/>
                  </a:lnTo>
                  <a:lnTo>
                    <a:pt x="149390" y="204625"/>
                  </a:lnTo>
                  <a:cubicBezTo>
                    <a:pt x="146961" y="205836"/>
                    <a:pt x="144532" y="205836"/>
                    <a:pt x="143318" y="205836"/>
                  </a:cubicBezTo>
                  <a:cubicBezTo>
                    <a:pt x="134816" y="205836"/>
                    <a:pt x="128743" y="199778"/>
                    <a:pt x="128743" y="192508"/>
                  </a:cubicBezTo>
                  <a:lnTo>
                    <a:pt x="128743" y="167062"/>
                  </a:lnTo>
                  <a:lnTo>
                    <a:pt x="120242" y="167062"/>
                  </a:lnTo>
                  <a:lnTo>
                    <a:pt x="120242" y="404553"/>
                  </a:lnTo>
                  <a:cubicBezTo>
                    <a:pt x="120242" y="415458"/>
                    <a:pt x="111740" y="422728"/>
                    <a:pt x="100809" y="422728"/>
                  </a:cubicBezTo>
                  <a:cubicBezTo>
                    <a:pt x="91093" y="422728"/>
                    <a:pt x="82591" y="415458"/>
                    <a:pt x="82591" y="404553"/>
                  </a:cubicBezTo>
                  <a:lnTo>
                    <a:pt x="82591" y="251880"/>
                  </a:lnTo>
                  <a:lnTo>
                    <a:pt x="74090" y="251880"/>
                  </a:lnTo>
                  <a:lnTo>
                    <a:pt x="74090" y="404553"/>
                  </a:lnTo>
                  <a:cubicBezTo>
                    <a:pt x="74090" y="415458"/>
                    <a:pt x="65588" y="422728"/>
                    <a:pt x="54657" y="422728"/>
                  </a:cubicBezTo>
                  <a:cubicBezTo>
                    <a:pt x="44941" y="422728"/>
                    <a:pt x="36439" y="415458"/>
                    <a:pt x="36439" y="404553"/>
                  </a:cubicBezTo>
                  <a:lnTo>
                    <a:pt x="36439" y="168274"/>
                  </a:lnTo>
                  <a:lnTo>
                    <a:pt x="26723" y="168274"/>
                  </a:lnTo>
                  <a:lnTo>
                    <a:pt x="26723" y="243399"/>
                  </a:lnTo>
                  <a:cubicBezTo>
                    <a:pt x="26723" y="251880"/>
                    <a:pt x="20650" y="257939"/>
                    <a:pt x="13363" y="257939"/>
                  </a:cubicBezTo>
                  <a:cubicBezTo>
                    <a:pt x="6076" y="257939"/>
                    <a:pt x="3" y="251880"/>
                    <a:pt x="3" y="243399"/>
                  </a:cubicBezTo>
                  <a:lnTo>
                    <a:pt x="3" y="162216"/>
                  </a:lnTo>
                  <a:cubicBezTo>
                    <a:pt x="3" y="162216"/>
                    <a:pt x="-1211" y="127077"/>
                    <a:pt x="44941" y="125865"/>
                  </a:cubicBezTo>
                  <a:lnTo>
                    <a:pt x="63159" y="125865"/>
                  </a:lnTo>
                  <a:lnTo>
                    <a:pt x="77733" y="151311"/>
                  </a:lnTo>
                  <a:lnTo>
                    <a:pt x="93522" y="125865"/>
                  </a:lnTo>
                  <a:lnTo>
                    <a:pt x="111740" y="125865"/>
                  </a:lnTo>
                  <a:cubicBezTo>
                    <a:pt x="111740" y="125865"/>
                    <a:pt x="154249" y="125865"/>
                    <a:pt x="156678" y="162216"/>
                  </a:cubicBezTo>
                  <a:lnTo>
                    <a:pt x="156678" y="167062"/>
                  </a:lnTo>
                  <a:lnTo>
                    <a:pt x="173681" y="154946"/>
                  </a:lnTo>
                  <a:lnTo>
                    <a:pt x="174896" y="153734"/>
                  </a:lnTo>
                  <a:lnTo>
                    <a:pt x="184526" y="150531"/>
                  </a:lnTo>
                  <a:lnTo>
                    <a:pt x="184526" y="118975"/>
                  </a:lnTo>
                  <a:lnTo>
                    <a:pt x="184526" y="48504"/>
                  </a:lnTo>
                  <a:lnTo>
                    <a:pt x="184526" y="21774"/>
                  </a:lnTo>
                  <a:cubicBezTo>
                    <a:pt x="184526" y="21774"/>
                    <a:pt x="230657" y="24204"/>
                    <a:pt x="256150" y="4763"/>
                  </a:cubicBezTo>
                  <a:cubicBezTo>
                    <a:pt x="262524" y="511"/>
                    <a:pt x="270263" y="-552"/>
                    <a:pt x="278286" y="24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15"/>
            <p:cNvSpPr>
              <a:spLocks noEditPoints="1"/>
            </p:cNvSpPr>
            <p:nvPr/>
          </p:nvSpPr>
          <p:spPr bwMode="auto">
            <a:xfrm>
              <a:off x="1945864" y="5201159"/>
              <a:ext cx="201613" cy="201613"/>
            </a:xfrm>
            <a:custGeom>
              <a:avLst/>
              <a:gdLst>
                <a:gd name="T0" fmla="*/ 113 w 167"/>
                <a:gd name="T1" fmla="*/ 113 h 168"/>
                <a:gd name="T2" fmla="*/ 54 w 167"/>
                <a:gd name="T3" fmla="*/ 54 h 168"/>
                <a:gd name="T4" fmla="*/ 113 w 167"/>
                <a:gd name="T5" fmla="*/ 113 h 168"/>
                <a:gd name="T6" fmla="*/ 145 w 167"/>
                <a:gd name="T7" fmla="*/ 43 h 168"/>
                <a:gd name="T8" fmla="*/ 140 w 167"/>
                <a:gd name="T9" fmla="*/ 22 h 168"/>
                <a:gd name="T10" fmla="*/ 124 w 167"/>
                <a:gd name="T11" fmla="*/ 22 h 168"/>
                <a:gd name="T12" fmla="*/ 98 w 167"/>
                <a:gd name="T13" fmla="*/ 12 h 168"/>
                <a:gd name="T14" fmla="*/ 87 w 167"/>
                <a:gd name="T15" fmla="*/ 0 h 168"/>
                <a:gd name="T16" fmla="*/ 69 w 167"/>
                <a:gd name="T17" fmla="*/ 11 h 168"/>
                <a:gd name="T18" fmla="*/ 62 w 167"/>
                <a:gd name="T19" fmla="*/ 25 h 168"/>
                <a:gd name="T20" fmla="*/ 42 w 167"/>
                <a:gd name="T21" fmla="*/ 22 h 168"/>
                <a:gd name="T22" fmla="*/ 21 w 167"/>
                <a:gd name="T23" fmla="*/ 27 h 168"/>
                <a:gd name="T24" fmla="*/ 22 w 167"/>
                <a:gd name="T25" fmla="*/ 43 h 168"/>
                <a:gd name="T26" fmla="*/ 11 w 167"/>
                <a:gd name="T27" fmla="*/ 69 h 168"/>
                <a:gd name="T28" fmla="*/ 0 w 167"/>
                <a:gd name="T29" fmla="*/ 80 h 168"/>
                <a:gd name="T30" fmla="*/ 11 w 167"/>
                <a:gd name="T31" fmla="*/ 98 h 168"/>
                <a:gd name="T32" fmla="*/ 24 w 167"/>
                <a:gd name="T33" fmla="*/ 105 h 168"/>
                <a:gd name="T34" fmla="*/ 21 w 167"/>
                <a:gd name="T35" fmla="*/ 125 h 168"/>
                <a:gd name="T36" fmla="*/ 27 w 167"/>
                <a:gd name="T37" fmla="*/ 145 h 168"/>
                <a:gd name="T38" fmla="*/ 43 w 167"/>
                <a:gd name="T39" fmla="*/ 145 h 168"/>
                <a:gd name="T40" fmla="*/ 69 w 167"/>
                <a:gd name="T41" fmla="*/ 156 h 168"/>
                <a:gd name="T42" fmla="*/ 80 w 167"/>
                <a:gd name="T43" fmla="*/ 167 h 168"/>
                <a:gd name="T44" fmla="*/ 98 w 167"/>
                <a:gd name="T45" fmla="*/ 156 h 168"/>
                <a:gd name="T46" fmla="*/ 104 w 167"/>
                <a:gd name="T47" fmla="*/ 143 h 168"/>
                <a:gd name="T48" fmla="*/ 124 w 167"/>
                <a:gd name="T49" fmla="*/ 145 h 168"/>
                <a:gd name="T50" fmla="*/ 145 w 167"/>
                <a:gd name="T51" fmla="*/ 140 h 168"/>
                <a:gd name="T52" fmla="*/ 145 w 167"/>
                <a:gd name="T53" fmla="*/ 124 h 168"/>
                <a:gd name="T54" fmla="*/ 155 w 167"/>
                <a:gd name="T55" fmla="*/ 98 h 168"/>
                <a:gd name="T56" fmla="*/ 167 w 167"/>
                <a:gd name="T57" fmla="*/ 87 h 168"/>
                <a:gd name="T58" fmla="*/ 156 w 167"/>
                <a:gd name="T59" fmla="*/ 69 h 168"/>
                <a:gd name="T60" fmla="*/ 142 w 167"/>
                <a:gd name="T61" fmla="*/ 63 h 168"/>
                <a:gd name="T62" fmla="*/ 145 w 167"/>
                <a:gd name="T63" fmla="*/ 43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168">
                  <a:moveTo>
                    <a:pt x="113" y="113"/>
                  </a:moveTo>
                  <a:lnTo>
                    <a:pt x="113" y="113"/>
                  </a:lnTo>
                  <a:cubicBezTo>
                    <a:pt x="96" y="130"/>
                    <a:pt x="70" y="130"/>
                    <a:pt x="54" y="113"/>
                  </a:cubicBezTo>
                  <a:cubicBezTo>
                    <a:pt x="37" y="97"/>
                    <a:pt x="37" y="71"/>
                    <a:pt x="54" y="54"/>
                  </a:cubicBezTo>
                  <a:cubicBezTo>
                    <a:pt x="70" y="38"/>
                    <a:pt x="96" y="38"/>
                    <a:pt x="113" y="54"/>
                  </a:cubicBezTo>
                  <a:cubicBezTo>
                    <a:pt x="129" y="71"/>
                    <a:pt x="129" y="97"/>
                    <a:pt x="113" y="113"/>
                  </a:cubicBezTo>
                  <a:close/>
                  <a:moveTo>
                    <a:pt x="145" y="43"/>
                  </a:moveTo>
                  <a:lnTo>
                    <a:pt x="145" y="43"/>
                  </a:lnTo>
                  <a:cubicBezTo>
                    <a:pt x="149" y="38"/>
                    <a:pt x="149" y="31"/>
                    <a:pt x="145" y="27"/>
                  </a:cubicBezTo>
                  <a:lnTo>
                    <a:pt x="140" y="22"/>
                  </a:lnTo>
                  <a:cubicBezTo>
                    <a:pt x="136" y="18"/>
                    <a:pt x="129" y="18"/>
                    <a:pt x="124" y="22"/>
                  </a:cubicBezTo>
                  <a:lnTo>
                    <a:pt x="124" y="22"/>
                  </a:lnTo>
                  <a:cubicBezTo>
                    <a:pt x="120" y="27"/>
                    <a:pt x="113" y="29"/>
                    <a:pt x="110" y="27"/>
                  </a:cubicBezTo>
                  <a:cubicBezTo>
                    <a:pt x="107" y="26"/>
                    <a:pt x="98" y="18"/>
                    <a:pt x="98" y="12"/>
                  </a:cubicBezTo>
                  <a:lnTo>
                    <a:pt x="98" y="11"/>
                  </a:lnTo>
                  <a:cubicBezTo>
                    <a:pt x="98" y="5"/>
                    <a:pt x="93" y="0"/>
                    <a:pt x="87" y="0"/>
                  </a:cubicBezTo>
                  <a:lnTo>
                    <a:pt x="80" y="0"/>
                  </a:lnTo>
                  <a:cubicBezTo>
                    <a:pt x="74" y="0"/>
                    <a:pt x="69" y="5"/>
                    <a:pt x="69" y="11"/>
                  </a:cubicBezTo>
                  <a:lnTo>
                    <a:pt x="69" y="12"/>
                  </a:lnTo>
                  <a:cubicBezTo>
                    <a:pt x="69" y="18"/>
                    <a:pt x="66" y="24"/>
                    <a:pt x="62" y="25"/>
                  </a:cubicBezTo>
                  <a:cubicBezTo>
                    <a:pt x="59" y="26"/>
                    <a:pt x="47" y="27"/>
                    <a:pt x="43" y="22"/>
                  </a:cubicBezTo>
                  <a:lnTo>
                    <a:pt x="42" y="22"/>
                  </a:lnTo>
                  <a:cubicBezTo>
                    <a:pt x="38" y="18"/>
                    <a:pt x="31" y="18"/>
                    <a:pt x="27" y="22"/>
                  </a:cubicBezTo>
                  <a:lnTo>
                    <a:pt x="21" y="27"/>
                  </a:lnTo>
                  <a:cubicBezTo>
                    <a:pt x="17" y="31"/>
                    <a:pt x="17" y="38"/>
                    <a:pt x="21" y="43"/>
                  </a:cubicBezTo>
                  <a:lnTo>
                    <a:pt x="22" y="43"/>
                  </a:lnTo>
                  <a:cubicBezTo>
                    <a:pt x="26" y="47"/>
                    <a:pt x="28" y="54"/>
                    <a:pt x="27" y="57"/>
                  </a:cubicBezTo>
                  <a:cubicBezTo>
                    <a:pt x="25" y="60"/>
                    <a:pt x="17" y="69"/>
                    <a:pt x="11" y="69"/>
                  </a:cubicBezTo>
                  <a:lnTo>
                    <a:pt x="11" y="69"/>
                  </a:lnTo>
                  <a:cubicBezTo>
                    <a:pt x="4" y="69"/>
                    <a:pt x="0" y="74"/>
                    <a:pt x="0" y="80"/>
                  </a:cubicBezTo>
                  <a:lnTo>
                    <a:pt x="0" y="87"/>
                  </a:lnTo>
                  <a:cubicBezTo>
                    <a:pt x="0" y="93"/>
                    <a:pt x="5" y="98"/>
                    <a:pt x="11" y="98"/>
                  </a:cubicBezTo>
                  <a:lnTo>
                    <a:pt x="11" y="98"/>
                  </a:lnTo>
                  <a:cubicBezTo>
                    <a:pt x="17" y="98"/>
                    <a:pt x="23" y="101"/>
                    <a:pt x="24" y="105"/>
                  </a:cubicBezTo>
                  <a:cubicBezTo>
                    <a:pt x="25" y="108"/>
                    <a:pt x="26" y="120"/>
                    <a:pt x="22" y="124"/>
                  </a:cubicBezTo>
                  <a:lnTo>
                    <a:pt x="21" y="125"/>
                  </a:lnTo>
                  <a:cubicBezTo>
                    <a:pt x="17" y="129"/>
                    <a:pt x="17" y="136"/>
                    <a:pt x="21" y="140"/>
                  </a:cubicBezTo>
                  <a:lnTo>
                    <a:pt x="27" y="145"/>
                  </a:lnTo>
                  <a:cubicBezTo>
                    <a:pt x="31" y="150"/>
                    <a:pt x="38" y="150"/>
                    <a:pt x="42" y="145"/>
                  </a:cubicBezTo>
                  <a:lnTo>
                    <a:pt x="43" y="145"/>
                  </a:lnTo>
                  <a:cubicBezTo>
                    <a:pt x="47" y="141"/>
                    <a:pt x="53" y="139"/>
                    <a:pt x="56" y="140"/>
                  </a:cubicBezTo>
                  <a:cubicBezTo>
                    <a:pt x="60" y="142"/>
                    <a:pt x="69" y="150"/>
                    <a:pt x="69" y="156"/>
                  </a:cubicBezTo>
                  <a:lnTo>
                    <a:pt x="69" y="156"/>
                  </a:lnTo>
                  <a:cubicBezTo>
                    <a:pt x="69" y="162"/>
                    <a:pt x="74" y="167"/>
                    <a:pt x="80" y="167"/>
                  </a:cubicBezTo>
                  <a:lnTo>
                    <a:pt x="87" y="168"/>
                  </a:lnTo>
                  <a:cubicBezTo>
                    <a:pt x="93" y="167"/>
                    <a:pt x="98" y="163"/>
                    <a:pt x="98" y="156"/>
                  </a:cubicBezTo>
                  <a:lnTo>
                    <a:pt x="98" y="156"/>
                  </a:lnTo>
                  <a:cubicBezTo>
                    <a:pt x="98" y="150"/>
                    <a:pt x="101" y="144"/>
                    <a:pt x="104" y="143"/>
                  </a:cubicBezTo>
                  <a:cubicBezTo>
                    <a:pt x="108" y="142"/>
                    <a:pt x="120" y="141"/>
                    <a:pt x="124" y="145"/>
                  </a:cubicBezTo>
                  <a:lnTo>
                    <a:pt x="124" y="145"/>
                  </a:lnTo>
                  <a:cubicBezTo>
                    <a:pt x="129" y="150"/>
                    <a:pt x="136" y="150"/>
                    <a:pt x="140" y="145"/>
                  </a:cubicBezTo>
                  <a:lnTo>
                    <a:pt x="145" y="140"/>
                  </a:lnTo>
                  <a:cubicBezTo>
                    <a:pt x="149" y="136"/>
                    <a:pt x="149" y="129"/>
                    <a:pt x="145" y="125"/>
                  </a:cubicBezTo>
                  <a:lnTo>
                    <a:pt x="145" y="124"/>
                  </a:lnTo>
                  <a:cubicBezTo>
                    <a:pt x="140" y="120"/>
                    <a:pt x="138" y="114"/>
                    <a:pt x="140" y="111"/>
                  </a:cubicBezTo>
                  <a:cubicBezTo>
                    <a:pt x="141" y="107"/>
                    <a:pt x="149" y="98"/>
                    <a:pt x="155" y="98"/>
                  </a:cubicBezTo>
                  <a:lnTo>
                    <a:pt x="156" y="98"/>
                  </a:lnTo>
                  <a:cubicBezTo>
                    <a:pt x="162" y="98"/>
                    <a:pt x="167" y="93"/>
                    <a:pt x="167" y="87"/>
                  </a:cubicBezTo>
                  <a:lnTo>
                    <a:pt x="167" y="80"/>
                  </a:lnTo>
                  <a:cubicBezTo>
                    <a:pt x="167" y="74"/>
                    <a:pt x="162" y="69"/>
                    <a:pt x="156" y="69"/>
                  </a:cubicBezTo>
                  <a:lnTo>
                    <a:pt x="155" y="69"/>
                  </a:lnTo>
                  <a:cubicBezTo>
                    <a:pt x="149" y="69"/>
                    <a:pt x="143" y="66"/>
                    <a:pt x="142" y="63"/>
                  </a:cubicBezTo>
                  <a:cubicBezTo>
                    <a:pt x="141" y="59"/>
                    <a:pt x="140" y="47"/>
                    <a:pt x="145" y="43"/>
                  </a:cubicBezTo>
                  <a:lnTo>
                    <a:pt x="145" y="43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16"/>
            <p:cNvSpPr>
              <a:spLocks noEditPoints="1"/>
            </p:cNvSpPr>
            <p:nvPr/>
          </p:nvSpPr>
          <p:spPr bwMode="auto">
            <a:xfrm>
              <a:off x="2007777" y="5031297"/>
              <a:ext cx="165100" cy="165100"/>
            </a:xfrm>
            <a:custGeom>
              <a:avLst/>
              <a:gdLst>
                <a:gd name="T0" fmla="*/ 93 w 137"/>
                <a:gd name="T1" fmla="*/ 92 h 136"/>
                <a:gd name="T2" fmla="*/ 93 w 137"/>
                <a:gd name="T3" fmla="*/ 92 h 136"/>
                <a:gd name="T4" fmla="*/ 45 w 137"/>
                <a:gd name="T5" fmla="*/ 92 h 136"/>
                <a:gd name="T6" fmla="*/ 45 w 137"/>
                <a:gd name="T7" fmla="*/ 44 h 136"/>
                <a:gd name="T8" fmla="*/ 93 w 137"/>
                <a:gd name="T9" fmla="*/ 44 h 136"/>
                <a:gd name="T10" fmla="*/ 93 w 137"/>
                <a:gd name="T11" fmla="*/ 92 h 136"/>
                <a:gd name="T12" fmla="*/ 119 w 137"/>
                <a:gd name="T13" fmla="*/ 34 h 136"/>
                <a:gd name="T14" fmla="*/ 119 w 137"/>
                <a:gd name="T15" fmla="*/ 34 h 136"/>
                <a:gd name="T16" fmla="*/ 118 w 137"/>
                <a:gd name="T17" fmla="*/ 20 h 136"/>
                <a:gd name="T18" fmla="*/ 117 w 137"/>
                <a:gd name="T19" fmla="*/ 19 h 136"/>
                <a:gd name="T20" fmla="*/ 102 w 137"/>
                <a:gd name="T21" fmla="*/ 17 h 136"/>
                <a:gd name="T22" fmla="*/ 91 w 137"/>
                <a:gd name="T23" fmla="*/ 22 h 136"/>
                <a:gd name="T24" fmla="*/ 81 w 137"/>
                <a:gd name="T25" fmla="*/ 9 h 136"/>
                <a:gd name="T26" fmla="*/ 70 w 137"/>
                <a:gd name="T27" fmla="*/ 0 h 136"/>
                <a:gd name="T28" fmla="*/ 68 w 137"/>
                <a:gd name="T29" fmla="*/ 0 h 136"/>
                <a:gd name="T30" fmla="*/ 57 w 137"/>
                <a:gd name="T31" fmla="*/ 9 h 136"/>
                <a:gd name="T32" fmla="*/ 52 w 137"/>
                <a:gd name="T33" fmla="*/ 19 h 136"/>
                <a:gd name="T34" fmla="*/ 35 w 137"/>
                <a:gd name="T35" fmla="*/ 17 h 136"/>
                <a:gd name="T36" fmla="*/ 21 w 137"/>
                <a:gd name="T37" fmla="*/ 19 h 136"/>
                <a:gd name="T38" fmla="*/ 20 w 137"/>
                <a:gd name="T39" fmla="*/ 20 h 136"/>
                <a:gd name="T40" fmla="*/ 19 w 137"/>
                <a:gd name="T41" fmla="*/ 34 h 136"/>
                <a:gd name="T42" fmla="*/ 23 w 137"/>
                <a:gd name="T43" fmla="*/ 46 h 136"/>
                <a:gd name="T44" fmla="*/ 10 w 137"/>
                <a:gd name="T45" fmla="*/ 56 h 136"/>
                <a:gd name="T46" fmla="*/ 0 w 137"/>
                <a:gd name="T47" fmla="*/ 67 h 136"/>
                <a:gd name="T48" fmla="*/ 0 w 137"/>
                <a:gd name="T49" fmla="*/ 69 h 136"/>
                <a:gd name="T50" fmla="*/ 10 w 137"/>
                <a:gd name="T51" fmla="*/ 80 h 136"/>
                <a:gd name="T52" fmla="*/ 21 w 137"/>
                <a:gd name="T53" fmla="*/ 85 h 136"/>
                <a:gd name="T54" fmla="*/ 19 w 137"/>
                <a:gd name="T55" fmla="*/ 101 h 136"/>
                <a:gd name="T56" fmla="*/ 20 w 137"/>
                <a:gd name="T57" fmla="*/ 116 h 136"/>
                <a:gd name="T58" fmla="*/ 21 w 137"/>
                <a:gd name="T59" fmla="*/ 117 h 136"/>
                <a:gd name="T60" fmla="*/ 35 w 137"/>
                <a:gd name="T61" fmla="*/ 118 h 136"/>
                <a:gd name="T62" fmla="*/ 47 w 137"/>
                <a:gd name="T63" fmla="*/ 114 h 136"/>
                <a:gd name="T64" fmla="*/ 57 w 137"/>
                <a:gd name="T65" fmla="*/ 127 h 136"/>
                <a:gd name="T66" fmla="*/ 68 w 137"/>
                <a:gd name="T67" fmla="*/ 136 h 136"/>
                <a:gd name="T68" fmla="*/ 70 w 137"/>
                <a:gd name="T69" fmla="*/ 136 h 136"/>
                <a:gd name="T70" fmla="*/ 81 w 137"/>
                <a:gd name="T71" fmla="*/ 127 h 136"/>
                <a:gd name="T72" fmla="*/ 86 w 137"/>
                <a:gd name="T73" fmla="*/ 116 h 136"/>
                <a:gd name="T74" fmla="*/ 102 w 137"/>
                <a:gd name="T75" fmla="*/ 118 h 136"/>
                <a:gd name="T76" fmla="*/ 117 w 137"/>
                <a:gd name="T77" fmla="*/ 117 h 136"/>
                <a:gd name="T78" fmla="*/ 118 w 137"/>
                <a:gd name="T79" fmla="*/ 116 h 136"/>
                <a:gd name="T80" fmla="*/ 119 w 137"/>
                <a:gd name="T81" fmla="*/ 101 h 136"/>
                <a:gd name="T82" fmla="*/ 115 w 137"/>
                <a:gd name="T83" fmla="*/ 90 h 136"/>
                <a:gd name="T84" fmla="*/ 128 w 137"/>
                <a:gd name="T85" fmla="*/ 80 h 136"/>
                <a:gd name="T86" fmla="*/ 137 w 137"/>
                <a:gd name="T87" fmla="*/ 69 h 136"/>
                <a:gd name="T88" fmla="*/ 137 w 137"/>
                <a:gd name="T89" fmla="*/ 67 h 136"/>
                <a:gd name="T90" fmla="*/ 128 w 137"/>
                <a:gd name="T91" fmla="*/ 56 h 136"/>
                <a:gd name="T92" fmla="*/ 117 w 137"/>
                <a:gd name="T93" fmla="*/ 51 h 136"/>
                <a:gd name="T94" fmla="*/ 119 w 137"/>
                <a:gd name="T95" fmla="*/ 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7" h="136">
                  <a:moveTo>
                    <a:pt x="93" y="92"/>
                  </a:moveTo>
                  <a:lnTo>
                    <a:pt x="93" y="92"/>
                  </a:lnTo>
                  <a:cubicBezTo>
                    <a:pt x="80" y="105"/>
                    <a:pt x="58" y="105"/>
                    <a:pt x="45" y="92"/>
                  </a:cubicBezTo>
                  <a:cubicBezTo>
                    <a:pt x="31" y="79"/>
                    <a:pt x="31" y="57"/>
                    <a:pt x="45" y="44"/>
                  </a:cubicBezTo>
                  <a:cubicBezTo>
                    <a:pt x="58" y="30"/>
                    <a:pt x="80" y="30"/>
                    <a:pt x="93" y="44"/>
                  </a:cubicBezTo>
                  <a:cubicBezTo>
                    <a:pt x="106" y="57"/>
                    <a:pt x="106" y="79"/>
                    <a:pt x="93" y="92"/>
                  </a:cubicBezTo>
                  <a:close/>
                  <a:moveTo>
                    <a:pt x="119" y="34"/>
                  </a:moveTo>
                  <a:lnTo>
                    <a:pt x="119" y="34"/>
                  </a:lnTo>
                  <a:cubicBezTo>
                    <a:pt x="123" y="31"/>
                    <a:pt x="122" y="24"/>
                    <a:pt x="118" y="20"/>
                  </a:cubicBezTo>
                  <a:lnTo>
                    <a:pt x="117" y="19"/>
                  </a:lnTo>
                  <a:cubicBezTo>
                    <a:pt x="112" y="14"/>
                    <a:pt x="106" y="14"/>
                    <a:pt x="102" y="17"/>
                  </a:cubicBezTo>
                  <a:cubicBezTo>
                    <a:pt x="99" y="21"/>
                    <a:pt x="94" y="23"/>
                    <a:pt x="91" y="22"/>
                  </a:cubicBezTo>
                  <a:cubicBezTo>
                    <a:pt x="88" y="20"/>
                    <a:pt x="81" y="14"/>
                    <a:pt x="81" y="9"/>
                  </a:cubicBezTo>
                  <a:cubicBezTo>
                    <a:pt x="81" y="3"/>
                    <a:pt x="76" y="0"/>
                    <a:pt x="70" y="0"/>
                  </a:cubicBezTo>
                  <a:lnTo>
                    <a:pt x="68" y="0"/>
                  </a:lnTo>
                  <a:cubicBezTo>
                    <a:pt x="62" y="0"/>
                    <a:pt x="57" y="3"/>
                    <a:pt x="57" y="9"/>
                  </a:cubicBezTo>
                  <a:cubicBezTo>
                    <a:pt x="57" y="14"/>
                    <a:pt x="55" y="19"/>
                    <a:pt x="52" y="19"/>
                  </a:cubicBezTo>
                  <a:cubicBezTo>
                    <a:pt x="49" y="20"/>
                    <a:pt x="39" y="21"/>
                    <a:pt x="35" y="17"/>
                  </a:cubicBezTo>
                  <a:cubicBezTo>
                    <a:pt x="32" y="14"/>
                    <a:pt x="25" y="14"/>
                    <a:pt x="21" y="19"/>
                  </a:cubicBezTo>
                  <a:lnTo>
                    <a:pt x="20" y="20"/>
                  </a:lnTo>
                  <a:cubicBezTo>
                    <a:pt x="16" y="24"/>
                    <a:pt x="15" y="31"/>
                    <a:pt x="19" y="34"/>
                  </a:cubicBezTo>
                  <a:cubicBezTo>
                    <a:pt x="22" y="38"/>
                    <a:pt x="24" y="43"/>
                    <a:pt x="23" y="46"/>
                  </a:cubicBezTo>
                  <a:cubicBezTo>
                    <a:pt x="21" y="48"/>
                    <a:pt x="15" y="56"/>
                    <a:pt x="10" y="56"/>
                  </a:cubicBezTo>
                  <a:cubicBezTo>
                    <a:pt x="5" y="56"/>
                    <a:pt x="0" y="61"/>
                    <a:pt x="0" y="67"/>
                  </a:cubicBezTo>
                  <a:lnTo>
                    <a:pt x="0" y="69"/>
                  </a:lnTo>
                  <a:cubicBezTo>
                    <a:pt x="0" y="75"/>
                    <a:pt x="5" y="80"/>
                    <a:pt x="10" y="80"/>
                  </a:cubicBezTo>
                  <a:cubicBezTo>
                    <a:pt x="15" y="80"/>
                    <a:pt x="20" y="82"/>
                    <a:pt x="21" y="85"/>
                  </a:cubicBezTo>
                  <a:cubicBezTo>
                    <a:pt x="21" y="88"/>
                    <a:pt x="22" y="98"/>
                    <a:pt x="19" y="101"/>
                  </a:cubicBezTo>
                  <a:cubicBezTo>
                    <a:pt x="15" y="105"/>
                    <a:pt x="16" y="111"/>
                    <a:pt x="20" y="116"/>
                  </a:cubicBezTo>
                  <a:lnTo>
                    <a:pt x="21" y="117"/>
                  </a:lnTo>
                  <a:cubicBezTo>
                    <a:pt x="25" y="121"/>
                    <a:pt x="32" y="122"/>
                    <a:pt x="35" y="118"/>
                  </a:cubicBezTo>
                  <a:cubicBezTo>
                    <a:pt x="39" y="114"/>
                    <a:pt x="44" y="113"/>
                    <a:pt x="47" y="114"/>
                  </a:cubicBezTo>
                  <a:cubicBezTo>
                    <a:pt x="50" y="115"/>
                    <a:pt x="57" y="122"/>
                    <a:pt x="57" y="127"/>
                  </a:cubicBezTo>
                  <a:cubicBezTo>
                    <a:pt x="57" y="132"/>
                    <a:pt x="62" y="136"/>
                    <a:pt x="68" y="136"/>
                  </a:cubicBezTo>
                  <a:lnTo>
                    <a:pt x="70" y="136"/>
                  </a:lnTo>
                  <a:cubicBezTo>
                    <a:pt x="76" y="136"/>
                    <a:pt x="81" y="132"/>
                    <a:pt x="81" y="127"/>
                  </a:cubicBezTo>
                  <a:cubicBezTo>
                    <a:pt x="81" y="122"/>
                    <a:pt x="83" y="117"/>
                    <a:pt x="86" y="116"/>
                  </a:cubicBezTo>
                  <a:cubicBezTo>
                    <a:pt x="89" y="115"/>
                    <a:pt x="99" y="114"/>
                    <a:pt x="102" y="118"/>
                  </a:cubicBezTo>
                  <a:cubicBezTo>
                    <a:pt x="106" y="122"/>
                    <a:pt x="112" y="121"/>
                    <a:pt x="117" y="117"/>
                  </a:cubicBezTo>
                  <a:lnTo>
                    <a:pt x="118" y="116"/>
                  </a:lnTo>
                  <a:cubicBezTo>
                    <a:pt x="122" y="111"/>
                    <a:pt x="123" y="105"/>
                    <a:pt x="119" y="101"/>
                  </a:cubicBezTo>
                  <a:cubicBezTo>
                    <a:pt x="116" y="98"/>
                    <a:pt x="114" y="92"/>
                    <a:pt x="115" y="90"/>
                  </a:cubicBezTo>
                  <a:cubicBezTo>
                    <a:pt x="116" y="87"/>
                    <a:pt x="123" y="80"/>
                    <a:pt x="128" y="80"/>
                  </a:cubicBezTo>
                  <a:cubicBezTo>
                    <a:pt x="133" y="80"/>
                    <a:pt x="137" y="75"/>
                    <a:pt x="137" y="69"/>
                  </a:cubicBezTo>
                  <a:lnTo>
                    <a:pt x="137" y="67"/>
                  </a:lnTo>
                  <a:cubicBezTo>
                    <a:pt x="137" y="61"/>
                    <a:pt x="133" y="56"/>
                    <a:pt x="128" y="56"/>
                  </a:cubicBezTo>
                  <a:cubicBezTo>
                    <a:pt x="123" y="56"/>
                    <a:pt x="118" y="53"/>
                    <a:pt x="117" y="51"/>
                  </a:cubicBezTo>
                  <a:cubicBezTo>
                    <a:pt x="116" y="48"/>
                    <a:pt x="116" y="38"/>
                    <a:pt x="119" y="34"/>
                  </a:cubicBez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17"/>
            <p:cNvSpPr>
              <a:spLocks noEditPoints="1"/>
            </p:cNvSpPr>
            <p:nvPr/>
          </p:nvSpPr>
          <p:spPr bwMode="auto">
            <a:xfrm>
              <a:off x="2144302" y="5166234"/>
              <a:ext cx="128588" cy="128588"/>
            </a:xfrm>
            <a:custGeom>
              <a:avLst/>
              <a:gdLst>
                <a:gd name="T0" fmla="*/ 73 w 107"/>
                <a:gd name="T1" fmla="*/ 72 h 107"/>
                <a:gd name="T2" fmla="*/ 73 w 107"/>
                <a:gd name="T3" fmla="*/ 72 h 107"/>
                <a:gd name="T4" fmla="*/ 35 w 107"/>
                <a:gd name="T5" fmla="*/ 72 h 107"/>
                <a:gd name="T6" fmla="*/ 35 w 107"/>
                <a:gd name="T7" fmla="*/ 35 h 107"/>
                <a:gd name="T8" fmla="*/ 73 w 107"/>
                <a:gd name="T9" fmla="*/ 35 h 107"/>
                <a:gd name="T10" fmla="*/ 73 w 107"/>
                <a:gd name="T11" fmla="*/ 72 h 107"/>
                <a:gd name="T12" fmla="*/ 93 w 107"/>
                <a:gd name="T13" fmla="*/ 28 h 107"/>
                <a:gd name="T14" fmla="*/ 93 w 107"/>
                <a:gd name="T15" fmla="*/ 28 h 107"/>
                <a:gd name="T16" fmla="*/ 91 w 107"/>
                <a:gd name="T17" fmla="*/ 16 h 107"/>
                <a:gd name="T18" fmla="*/ 80 w 107"/>
                <a:gd name="T19" fmla="*/ 14 h 107"/>
                <a:gd name="T20" fmla="*/ 71 w 107"/>
                <a:gd name="T21" fmla="*/ 18 h 107"/>
                <a:gd name="T22" fmla="*/ 63 w 107"/>
                <a:gd name="T23" fmla="*/ 8 h 107"/>
                <a:gd name="T24" fmla="*/ 54 w 107"/>
                <a:gd name="T25" fmla="*/ 0 h 107"/>
                <a:gd name="T26" fmla="*/ 44 w 107"/>
                <a:gd name="T27" fmla="*/ 8 h 107"/>
                <a:gd name="T28" fmla="*/ 40 w 107"/>
                <a:gd name="T29" fmla="*/ 16 h 107"/>
                <a:gd name="T30" fmla="*/ 28 w 107"/>
                <a:gd name="T31" fmla="*/ 14 h 107"/>
                <a:gd name="T32" fmla="*/ 16 w 107"/>
                <a:gd name="T33" fmla="*/ 16 h 107"/>
                <a:gd name="T34" fmla="*/ 15 w 107"/>
                <a:gd name="T35" fmla="*/ 28 h 107"/>
                <a:gd name="T36" fmla="*/ 18 w 107"/>
                <a:gd name="T37" fmla="*/ 36 h 107"/>
                <a:gd name="T38" fmla="*/ 8 w 107"/>
                <a:gd name="T39" fmla="*/ 44 h 107"/>
                <a:gd name="T40" fmla="*/ 0 w 107"/>
                <a:gd name="T41" fmla="*/ 54 h 107"/>
                <a:gd name="T42" fmla="*/ 8 w 107"/>
                <a:gd name="T43" fmla="*/ 63 h 107"/>
                <a:gd name="T44" fmla="*/ 16 w 107"/>
                <a:gd name="T45" fmla="*/ 67 h 107"/>
                <a:gd name="T46" fmla="*/ 15 w 107"/>
                <a:gd name="T47" fmla="*/ 80 h 107"/>
                <a:gd name="T48" fmla="*/ 16 w 107"/>
                <a:gd name="T49" fmla="*/ 91 h 107"/>
                <a:gd name="T50" fmla="*/ 28 w 107"/>
                <a:gd name="T51" fmla="*/ 93 h 107"/>
                <a:gd name="T52" fmla="*/ 37 w 107"/>
                <a:gd name="T53" fmla="*/ 90 h 107"/>
                <a:gd name="T54" fmla="*/ 44 w 107"/>
                <a:gd name="T55" fmla="*/ 100 h 107"/>
                <a:gd name="T56" fmla="*/ 54 w 107"/>
                <a:gd name="T57" fmla="*/ 107 h 107"/>
                <a:gd name="T58" fmla="*/ 63 w 107"/>
                <a:gd name="T59" fmla="*/ 100 h 107"/>
                <a:gd name="T60" fmla="*/ 67 w 107"/>
                <a:gd name="T61" fmla="*/ 91 h 107"/>
                <a:gd name="T62" fmla="*/ 80 w 107"/>
                <a:gd name="T63" fmla="*/ 93 h 107"/>
                <a:gd name="T64" fmla="*/ 91 w 107"/>
                <a:gd name="T65" fmla="*/ 91 h 107"/>
                <a:gd name="T66" fmla="*/ 93 w 107"/>
                <a:gd name="T67" fmla="*/ 80 h 107"/>
                <a:gd name="T68" fmla="*/ 90 w 107"/>
                <a:gd name="T69" fmla="*/ 71 h 107"/>
                <a:gd name="T70" fmla="*/ 100 w 107"/>
                <a:gd name="T71" fmla="*/ 63 h 107"/>
                <a:gd name="T72" fmla="*/ 107 w 107"/>
                <a:gd name="T73" fmla="*/ 54 h 107"/>
                <a:gd name="T74" fmla="*/ 100 w 107"/>
                <a:gd name="T75" fmla="*/ 44 h 107"/>
                <a:gd name="T76" fmla="*/ 91 w 107"/>
                <a:gd name="T77" fmla="*/ 40 h 107"/>
                <a:gd name="T78" fmla="*/ 93 w 107"/>
                <a:gd name="T79" fmla="*/ 2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107">
                  <a:moveTo>
                    <a:pt x="73" y="72"/>
                  </a:moveTo>
                  <a:lnTo>
                    <a:pt x="73" y="72"/>
                  </a:lnTo>
                  <a:cubicBezTo>
                    <a:pt x="62" y="83"/>
                    <a:pt x="45" y="83"/>
                    <a:pt x="35" y="72"/>
                  </a:cubicBezTo>
                  <a:cubicBezTo>
                    <a:pt x="24" y="62"/>
                    <a:pt x="24" y="45"/>
                    <a:pt x="35" y="35"/>
                  </a:cubicBezTo>
                  <a:cubicBezTo>
                    <a:pt x="45" y="24"/>
                    <a:pt x="62" y="24"/>
                    <a:pt x="73" y="35"/>
                  </a:cubicBezTo>
                  <a:cubicBezTo>
                    <a:pt x="83" y="45"/>
                    <a:pt x="83" y="62"/>
                    <a:pt x="73" y="72"/>
                  </a:cubicBezTo>
                  <a:close/>
                  <a:moveTo>
                    <a:pt x="93" y="28"/>
                  </a:moveTo>
                  <a:lnTo>
                    <a:pt x="93" y="28"/>
                  </a:lnTo>
                  <a:cubicBezTo>
                    <a:pt x="96" y="25"/>
                    <a:pt x="95" y="20"/>
                    <a:pt x="91" y="16"/>
                  </a:cubicBezTo>
                  <a:cubicBezTo>
                    <a:pt x="88" y="12"/>
                    <a:pt x="83" y="12"/>
                    <a:pt x="80" y="14"/>
                  </a:cubicBezTo>
                  <a:cubicBezTo>
                    <a:pt x="77" y="17"/>
                    <a:pt x="73" y="19"/>
                    <a:pt x="71" y="18"/>
                  </a:cubicBezTo>
                  <a:cubicBezTo>
                    <a:pt x="69" y="17"/>
                    <a:pt x="63" y="12"/>
                    <a:pt x="63" y="8"/>
                  </a:cubicBezTo>
                  <a:cubicBezTo>
                    <a:pt x="63" y="4"/>
                    <a:pt x="59" y="0"/>
                    <a:pt x="54" y="0"/>
                  </a:cubicBezTo>
                  <a:cubicBezTo>
                    <a:pt x="49" y="0"/>
                    <a:pt x="44" y="4"/>
                    <a:pt x="44" y="8"/>
                  </a:cubicBezTo>
                  <a:cubicBezTo>
                    <a:pt x="44" y="12"/>
                    <a:pt x="43" y="15"/>
                    <a:pt x="40" y="16"/>
                  </a:cubicBezTo>
                  <a:cubicBezTo>
                    <a:pt x="38" y="17"/>
                    <a:pt x="31" y="17"/>
                    <a:pt x="28" y="14"/>
                  </a:cubicBezTo>
                  <a:cubicBezTo>
                    <a:pt x="25" y="12"/>
                    <a:pt x="20" y="12"/>
                    <a:pt x="16" y="16"/>
                  </a:cubicBezTo>
                  <a:cubicBezTo>
                    <a:pt x="12" y="20"/>
                    <a:pt x="12" y="25"/>
                    <a:pt x="15" y="28"/>
                  </a:cubicBezTo>
                  <a:cubicBezTo>
                    <a:pt x="17" y="30"/>
                    <a:pt x="19" y="34"/>
                    <a:pt x="18" y="36"/>
                  </a:cubicBezTo>
                  <a:cubicBezTo>
                    <a:pt x="17" y="39"/>
                    <a:pt x="12" y="44"/>
                    <a:pt x="8" y="44"/>
                  </a:cubicBezTo>
                  <a:cubicBezTo>
                    <a:pt x="4" y="44"/>
                    <a:pt x="0" y="48"/>
                    <a:pt x="0" y="54"/>
                  </a:cubicBezTo>
                  <a:cubicBezTo>
                    <a:pt x="0" y="59"/>
                    <a:pt x="4" y="63"/>
                    <a:pt x="8" y="63"/>
                  </a:cubicBezTo>
                  <a:cubicBezTo>
                    <a:pt x="12" y="63"/>
                    <a:pt x="15" y="65"/>
                    <a:pt x="16" y="67"/>
                  </a:cubicBezTo>
                  <a:cubicBezTo>
                    <a:pt x="17" y="69"/>
                    <a:pt x="17" y="77"/>
                    <a:pt x="15" y="80"/>
                  </a:cubicBezTo>
                  <a:cubicBezTo>
                    <a:pt x="12" y="82"/>
                    <a:pt x="12" y="88"/>
                    <a:pt x="16" y="91"/>
                  </a:cubicBezTo>
                  <a:cubicBezTo>
                    <a:pt x="20" y="95"/>
                    <a:pt x="25" y="96"/>
                    <a:pt x="28" y="93"/>
                  </a:cubicBezTo>
                  <a:cubicBezTo>
                    <a:pt x="31" y="90"/>
                    <a:pt x="35" y="89"/>
                    <a:pt x="37" y="90"/>
                  </a:cubicBezTo>
                  <a:cubicBezTo>
                    <a:pt x="39" y="91"/>
                    <a:pt x="44" y="96"/>
                    <a:pt x="44" y="100"/>
                  </a:cubicBezTo>
                  <a:cubicBezTo>
                    <a:pt x="44" y="104"/>
                    <a:pt x="49" y="107"/>
                    <a:pt x="54" y="107"/>
                  </a:cubicBezTo>
                  <a:cubicBezTo>
                    <a:pt x="59" y="107"/>
                    <a:pt x="63" y="104"/>
                    <a:pt x="63" y="100"/>
                  </a:cubicBezTo>
                  <a:cubicBezTo>
                    <a:pt x="63" y="96"/>
                    <a:pt x="65" y="92"/>
                    <a:pt x="67" y="91"/>
                  </a:cubicBezTo>
                  <a:cubicBezTo>
                    <a:pt x="69" y="90"/>
                    <a:pt x="77" y="90"/>
                    <a:pt x="80" y="93"/>
                  </a:cubicBezTo>
                  <a:cubicBezTo>
                    <a:pt x="82" y="96"/>
                    <a:pt x="88" y="95"/>
                    <a:pt x="91" y="91"/>
                  </a:cubicBezTo>
                  <a:cubicBezTo>
                    <a:pt x="95" y="88"/>
                    <a:pt x="96" y="82"/>
                    <a:pt x="93" y="80"/>
                  </a:cubicBezTo>
                  <a:cubicBezTo>
                    <a:pt x="90" y="77"/>
                    <a:pt x="89" y="73"/>
                    <a:pt x="90" y="71"/>
                  </a:cubicBezTo>
                  <a:cubicBezTo>
                    <a:pt x="91" y="69"/>
                    <a:pt x="96" y="63"/>
                    <a:pt x="100" y="63"/>
                  </a:cubicBezTo>
                  <a:cubicBezTo>
                    <a:pt x="104" y="63"/>
                    <a:pt x="107" y="59"/>
                    <a:pt x="107" y="54"/>
                  </a:cubicBezTo>
                  <a:cubicBezTo>
                    <a:pt x="107" y="48"/>
                    <a:pt x="104" y="44"/>
                    <a:pt x="100" y="44"/>
                  </a:cubicBezTo>
                  <a:cubicBezTo>
                    <a:pt x="96" y="44"/>
                    <a:pt x="92" y="42"/>
                    <a:pt x="91" y="40"/>
                  </a:cubicBezTo>
                  <a:cubicBezTo>
                    <a:pt x="91" y="38"/>
                    <a:pt x="90" y="30"/>
                    <a:pt x="93" y="28"/>
                  </a:cubicBez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1"/>
            <p:cNvSpPr>
              <a:spLocks noEditPoints="1"/>
            </p:cNvSpPr>
            <p:nvPr/>
          </p:nvSpPr>
          <p:spPr bwMode="auto">
            <a:xfrm>
              <a:off x="1961740" y="3382161"/>
              <a:ext cx="295274" cy="406400"/>
            </a:xfrm>
            <a:custGeom>
              <a:avLst/>
              <a:gdLst>
                <a:gd name="T0" fmla="*/ 60 w 241"/>
                <a:gd name="T1" fmla="*/ 190 h 329"/>
                <a:gd name="T2" fmla="*/ 61 w 241"/>
                <a:gd name="T3" fmla="*/ 190 h 329"/>
                <a:gd name="T4" fmla="*/ 63 w 241"/>
                <a:gd name="T5" fmla="*/ 192 h 329"/>
                <a:gd name="T6" fmla="*/ 70 w 241"/>
                <a:gd name="T7" fmla="*/ 197 h 329"/>
                <a:gd name="T8" fmla="*/ 75 w 241"/>
                <a:gd name="T9" fmla="*/ 200 h 329"/>
                <a:gd name="T10" fmla="*/ 80 w 241"/>
                <a:gd name="T11" fmla="*/ 203 h 329"/>
                <a:gd name="T12" fmla="*/ 87 w 241"/>
                <a:gd name="T13" fmla="*/ 206 h 329"/>
                <a:gd name="T14" fmla="*/ 93 w 241"/>
                <a:gd name="T15" fmla="*/ 208 h 329"/>
                <a:gd name="T16" fmla="*/ 99 w 241"/>
                <a:gd name="T17" fmla="*/ 210 h 329"/>
                <a:gd name="T18" fmla="*/ 106 w 241"/>
                <a:gd name="T19" fmla="*/ 211 h 329"/>
                <a:gd name="T20" fmla="*/ 113 w 241"/>
                <a:gd name="T21" fmla="*/ 212 h 329"/>
                <a:gd name="T22" fmla="*/ 122 w 241"/>
                <a:gd name="T23" fmla="*/ 212 h 329"/>
                <a:gd name="T24" fmla="*/ 123 w 241"/>
                <a:gd name="T25" fmla="*/ 212 h 329"/>
                <a:gd name="T26" fmla="*/ 123 w 241"/>
                <a:gd name="T27" fmla="*/ 212 h 329"/>
                <a:gd name="T28" fmla="*/ 124 w 241"/>
                <a:gd name="T29" fmla="*/ 212 h 329"/>
                <a:gd name="T30" fmla="*/ 124 w 241"/>
                <a:gd name="T31" fmla="*/ 212 h 329"/>
                <a:gd name="T32" fmla="*/ 124 w 241"/>
                <a:gd name="T33" fmla="*/ 212 h 329"/>
                <a:gd name="T34" fmla="*/ 124 w 241"/>
                <a:gd name="T35" fmla="*/ 212 h 329"/>
                <a:gd name="T36" fmla="*/ 125 w 241"/>
                <a:gd name="T37" fmla="*/ 212 h 329"/>
                <a:gd name="T38" fmla="*/ 125 w 241"/>
                <a:gd name="T39" fmla="*/ 212 h 329"/>
                <a:gd name="T40" fmla="*/ 125 w 241"/>
                <a:gd name="T41" fmla="*/ 212 h 329"/>
                <a:gd name="T42" fmla="*/ 125 w 241"/>
                <a:gd name="T43" fmla="*/ 212 h 329"/>
                <a:gd name="T44" fmla="*/ 125 w 241"/>
                <a:gd name="T45" fmla="*/ 212 h 329"/>
                <a:gd name="T46" fmla="*/ 126 w 241"/>
                <a:gd name="T47" fmla="*/ 212 h 329"/>
                <a:gd name="T48" fmla="*/ 126 w 241"/>
                <a:gd name="T49" fmla="*/ 212 h 329"/>
                <a:gd name="T50" fmla="*/ 126 w 241"/>
                <a:gd name="T51" fmla="*/ 212 h 329"/>
                <a:gd name="T52" fmla="*/ 128 w 241"/>
                <a:gd name="T53" fmla="*/ 212 h 329"/>
                <a:gd name="T54" fmla="*/ 128 w 241"/>
                <a:gd name="T55" fmla="*/ 212 h 329"/>
                <a:gd name="T56" fmla="*/ 130 w 241"/>
                <a:gd name="T57" fmla="*/ 211 h 329"/>
                <a:gd name="T58" fmla="*/ 136 w 241"/>
                <a:gd name="T59" fmla="*/ 211 h 329"/>
                <a:gd name="T60" fmla="*/ 143 w 241"/>
                <a:gd name="T61" fmla="*/ 209 h 329"/>
                <a:gd name="T62" fmla="*/ 149 w 241"/>
                <a:gd name="T63" fmla="*/ 207 h 329"/>
                <a:gd name="T64" fmla="*/ 156 w 241"/>
                <a:gd name="T65" fmla="*/ 205 h 329"/>
                <a:gd name="T66" fmla="*/ 162 w 241"/>
                <a:gd name="T67" fmla="*/ 202 h 329"/>
                <a:gd name="T68" fmla="*/ 168 w 241"/>
                <a:gd name="T69" fmla="*/ 199 h 329"/>
                <a:gd name="T70" fmla="*/ 173 w 241"/>
                <a:gd name="T71" fmla="*/ 195 h 329"/>
                <a:gd name="T72" fmla="*/ 178 w 241"/>
                <a:gd name="T73" fmla="*/ 191 h 329"/>
                <a:gd name="T74" fmla="*/ 184 w 241"/>
                <a:gd name="T75" fmla="*/ 186 h 329"/>
                <a:gd name="T76" fmla="*/ 185 w 241"/>
                <a:gd name="T77" fmla="*/ 185 h 329"/>
                <a:gd name="T78" fmla="*/ 186 w 241"/>
                <a:gd name="T79" fmla="*/ 184 h 329"/>
                <a:gd name="T80" fmla="*/ 188 w 241"/>
                <a:gd name="T81" fmla="*/ 182 h 329"/>
                <a:gd name="T82" fmla="*/ 132 w 241"/>
                <a:gd name="T83" fmla="*/ 34 h 329"/>
                <a:gd name="T84" fmla="*/ 206 w 241"/>
                <a:gd name="T85" fmla="*/ 120 h 329"/>
                <a:gd name="T86" fmla="*/ 108 w 241"/>
                <a:gd name="T87" fmla="*/ 67 h 329"/>
                <a:gd name="T88" fmla="*/ 58 w 241"/>
                <a:gd name="T89" fmla="*/ 216 h 329"/>
                <a:gd name="T90" fmla="*/ 25 w 241"/>
                <a:gd name="T91" fmla="*/ 186 h 329"/>
                <a:gd name="T92" fmla="*/ 24 w 241"/>
                <a:gd name="T93" fmla="*/ 61 h 329"/>
                <a:gd name="T94" fmla="*/ 141 w 241"/>
                <a:gd name="T95" fmla="*/ 7 h 329"/>
                <a:gd name="T96" fmla="*/ 230 w 241"/>
                <a:gd name="T97" fmla="*/ 95 h 329"/>
                <a:gd name="T98" fmla="*/ 198 w 241"/>
                <a:gd name="T99" fmla="*/ 210 h 329"/>
                <a:gd name="T100" fmla="*/ 160 w 241"/>
                <a:gd name="T101" fmla="*/ 266 h 329"/>
                <a:gd name="T102" fmla="*/ 130 w 241"/>
                <a:gd name="T103" fmla="*/ 237 h 329"/>
                <a:gd name="T104" fmla="*/ 114 w 241"/>
                <a:gd name="T105" fmla="*/ 240 h 329"/>
                <a:gd name="T106" fmla="*/ 58 w 241"/>
                <a:gd name="T107" fmla="*/ 21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1" h="329">
                  <a:moveTo>
                    <a:pt x="59" y="189"/>
                  </a:moveTo>
                  <a:lnTo>
                    <a:pt x="59" y="189"/>
                  </a:lnTo>
                  <a:lnTo>
                    <a:pt x="59" y="189"/>
                  </a:lnTo>
                  <a:lnTo>
                    <a:pt x="59" y="189"/>
                  </a:lnTo>
                  <a:cubicBezTo>
                    <a:pt x="60" y="189"/>
                    <a:pt x="60" y="190"/>
                    <a:pt x="60" y="190"/>
                  </a:cubicBezTo>
                  <a:lnTo>
                    <a:pt x="60" y="190"/>
                  </a:lnTo>
                  <a:lnTo>
                    <a:pt x="60" y="190"/>
                  </a:lnTo>
                  <a:lnTo>
                    <a:pt x="60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1"/>
                  </a:lnTo>
                  <a:lnTo>
                    <a:pt x="61" y="191"/>
                  </a:lnTo>
                  <a:lnTo>
                    <a:pt x="61" y="191"/>
                  </a:lnTo>
                  <a:lnTo>
                    <a:pt x="62" y="191"/>
                  </a:lnTo>
                  <a:cubicBezTo>
                    <a:pt x="62" y="191"/>
                    <a:pt x="63" y="192"/>
                    <a:pt x="63" y="192"/>
                  </a:cubicBezTo>
                  <a:lnTo>
                    <a:pt x="63" y="192"/>
                  </a:lnTo>
                  <a:lnTo>
                    <a:pt x="63" y="192"/>
                  </a:lnTo>
                  <a:cubicBezTo>
                    <a:pt x="64" y="193"/>
                    <a:pt x="65" y="194"/>
                    <a:pt x="66" y="195"/>
                  </a:cubicBezTo>
                  <a:cubicBezTo>
                    <a:pt x="67" y="195"/>
                    <a:pt x="67" y="195"/>
                    <a:pt x="67" y="195"/>
                  </a:cubicBezTo>
                  <a:lnTo>
                    <a:pt x="68" y="196"/>
                  </a:lnTo>
                  <a:lnTo>
                    <a:pt x="69" y="197"/>
                  </a:lnTo>
                  <a:lnTo>
                    <a:pt x="70" y="197"/>
                  </a:lnTo>
                  <a:lnTo>
                    <a:pt x="70" y="197"/>
                  </a:lnTo>
                  <a:cubicBezTo>
                    <a:pt x="70" y="197"/>
                    <a:pt x="71" y="198"/>
                    <a:pt x="71" y="198"/>
                  </a:cubicBezTo>
                  <a:lnTo>
                    <a:pt x="72" y="198"/>
                  </a:lnTo>
                  <a:cubicBezTo>
                    <a:pt x="72" y="198"/>
                    <a:pt x="72" y="199"/>
                    <a:pt x="73" y="199"/>
                  </a:cubicBezTo>
                  <a:lnTo>
                    <a:pt x="74" y="199"/>
                  </a:lnTo>
                  <a:cubicBezTo>
                    <a:pt x="74" y="200"/>
                    <a:pt x="74" y="200"/>
                    <a:pt x="75" y="200"/>
                  </a:cubicBezTo>
                  <a:lnTo>
                    <a:pt x="76" y="200"/>
                  </a:lnTo>
                  <a:lnTo>
                    <a:pt x="77" y="201"/>
                  </a:lnTo>
                  <a:lnTo>
                    <a:pt x="78" y="202"/>
                  </a:lnTo>
                  <a:lnTo>
                    <a:pt x="79" y="202"/>
                  </a:lnTo>
                  <a:lnTo>
                    <a:pt x="80" y="203"/>
                  </a:lnTo>
                  <a:lnTo>
                    <a:pt x="80" y="203"/>
                  </a:lnTo>
                  <a:cubicBezTo>
                    <a:pt x="81" y="203"/>
                    <a:pt x="81" y="203"/>
                    <a:pt x="82" y="204"/>
                  </a:cubicBezTo>
                  <a:lnTo>
                    <a:pt x="83" y="204"/>
                  </a:lnTo>
                  <a:cubicBezTo>
                    <a:pt x="83" y="204"/>
                    <a:pt x="83" y="204"/>
                    <a:pt x="84" y="205"/>
                  </a:cubicBezTo>
                  <a:lnTo>
                    <a:pt x="84" y="205"/>
                  </a:lnTo>
                  <a:cubicBezTo>
                    <a:pt x="85" y="205"/>
                    <a:pt x="85" y="205"/>
                    <a:pt x="86" y="205"/>
                  </a:cubicBezTo>
                  <a:lnTo>
                    <a:pt x="87" y="206"/>
                  </a:lnTo>
                  <a:cubicBezTo>
                    <a:pt x="87" y="206"/>
                    <a:pt x="88" y="206"/>
                    <a:pt x="88" y="206"/>
                  </a:cubicBezTo>
                  <a:lnTo>
                    <a:pt x="89" y="206"/>
                  </a:lnTo>
                  <a:cubicBezTo>
                    <a:pt x="89" y="207"/>
                    <a:pt x="90" y="207"/>
                    <a:pt x="90" y="207"/>
                  </a:cubicBezTo>
                  <a:lnTo>
                    <a:pt x="91" y="207"/>
                  </a:lnTo>
                  <a:cubicBezTo>
                    <a:pt x="91" y="207"/>
                    <a:pt x="92" y="208"/>
                    <a:pt x="92" y="208"/>
                  </a:cubicBezTo>
                  <a:lnTo>
                    <a:pt x="93" y="208"/>
                  </a:lnTo>
                  <a:cubicBezTo>
                    <a:pt x="93" y="208"/>
                    <a:pt x="94" y="208"/>
                    <a:pt x="95" y="208"/>
                  </a:cubicBezTo>
                  <a:lnTo>
                    <a:pt x="95" y="209"/>
                  </a:lnTo>
                  <a:cubicBezTo>
                    <a:pt x="96" y="209"/>
                    <a:pt x="96" y="209"/>
                    <a:pt x="97" y="209"/>
                  </a:cubicBezTo>
                  <a:lnTo>
                    <a:pt x="97" y="209"/>
                  </a:lnTo>
                  <a:cubicBezTo>
                    <a:pt x="98" y="209"/>
                    <a:pt x="98" y="209"/>
                    <a:pt x="99" y="210"/>
                  </a:cubicBezTo>
                  <a:lnTo>
                    <a:pt x="99" y="210"/>
                  </a:lnTo>
                  <a:cubicBezTo>
                    <a:pt x="100" y="210"/>
                    <a:pt x="101" y="210"/>
                    <a:pt x="101" y="210"/>
                  </a:cubicBezTo>
                  <a:lnTo>
                    <a:pt x="102" y="210"/>
                  </a:lnTo>
                  <a:cubicBezTo>
                    <a:pt x="102" y="210"/>
                    <a:pt x="103" y="210"/>
                    <a:pt x="104" y="210"/>
                  </a:cubicBezTo>
                  <a:lnTo>
                    <a:pt x="104" y="211"/>
                  </a:lnTo>
                  <a:cubicBezTo>
                    <a:pt x="105" y="211"/>
                    <a:pt x="105" y="211"/>
                    <a:pt x="106" y="211"/>
                  </a:cubicBezTo>
                  <a:lnTo>
                    <a:pt x="106" y="211"/>
                  </a:lnTo>
                  <a:cubicBezTo>
                    <a:pt x="107" y="211"/>
                    <a:pt x="108" y="211"/>
                    <a:pt x="108" y="211"/>
                  </a:cubicBezTo>
                  <a:lnTo>
                    <a:pt x="108" y="211"/>
                  </a:lnTo>
                  <a:cubicBezTo>
                    <a:pt x="109" y="211"/>
                    <a:pt x="110" y="211"/>
                    <a:pt x="111" y="211"/>
                  </a:cubicBezTo>
                  <a:lnTo>
                    <a:pt x="111" y="211"/>
                  </a:lnTo>
                  <a:lnTo>
                    <a:pt x="111" y="211"/>
                  </a:lnTo>
                  <a:cubicBezTo>
                    <a:pt x="111" y="212"/>
                    <a:pt x="112" y="212"/>
                    <a:pt x="113" y="212"/>
                  </a:cubicBezTo>
                  <a:lnTo>
                    <a:pt x="113" y="212"/>
                  </a:lnTo>
                  <a:cubicBezTo>
                    <a:pt x="115" y="212"/>
                    <a:pt x="116" y="212"/>
                    <a:pt x="118" y="212"/>
                  </a:cubicBezTo>
                  <a:lnTo>
                    <a:pt x="118" y="212"/>
                  </a:lnTo>
                  <a:cubicBezTo>
                    <a:pt x="119" y="212"/>
                    <a:pt x="119" y="212"/>
                    <a:pt x="120" y="212"/>
                  </a:cubicBezTo>
                  <a:cubicBezTo>
                    <a:pt x="121" y="212"/>
                    <a:pt x="121" y="212"/>
                    <a:pt x="122" y="212"/>
                  </a:cubicBezTo>
                  <a:lnTo>
                    <a:pt x="122" y="212"/>
                  </a:lnTo>
                  <a:lnTo>
                    <a:pt x="122" y="212"/>
                  </a:lnTo>
                  <a:lnTo>
                    <a:pt x="122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3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26" y="212"/>
                  </a:lnTo>
                  <a:cubicBezTo>
                    <a:pt x="127" y="212"/>
                    <a:pt x="127" y="212"/>
                    <a:pt x="128" y="212"/>
                  </a:cubicBez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28" y="212"/>
                  </a:lnTo>
                  <a:cubicBezTo>
                    <a:pt x="129" y="212"/>
                    <a:pt x="129" y="211"/>
                    <a:pt x="130" y="211"/>
                  </a:cubicBezTo>
                  <a:lnTo>
                    <a:pt x="130" y="211"/>
                  </a:lnTo>
                  <a:cubicBezTo>
                    <a:pt x="130" y="211"/>
                    <a:pt x="131" y="211"/>
                    <a:pt x="132" y="211"/>
                  </a:cubicBezTo>
                  <a:lnTo>
                    <a:pt x="132" y="211"/>
                  </a:lnTo>
                  <a:cubicBezTo>
                    <a:pt x="133" y="211"/>
                    <a:pt x="133" y="211"/>
                    <a:pt x="134" y="211"/>
                  </a:cubicBezTo>
                  <a:lnTo>
                    <a:pt x="134" y="211"/>
                  </a:lnTo>
                  <a:lnTo>
                    <a:pt x="134" y="211"/>
                  </a:lnTo>
                  <a:cubicBezTo>
                    <a:pt x="135" y="211"/>
                    <a:pt x="136" y="211"/>
                    <a:pt x="136" y="211"/>
                  </a:cubicBezTo>
                  <a:lnTo>
                    <a:pt x="137" y="210"/>
                  </a:lnTo>
                  <a:cubicBezTo>
                    <a:pt x="137" y="210"/>
                    <a:pt x="138" y="210"/>
                    <a:pt x="138" y="210"/>
                  </a:cubicBezTo>
                  <a:lnTo>
                    <a:pt x="139" y="210"/>
                  </a:lnTo>
                  <a:cubicBezTo>
                    <a:pt x="139" y="210"/>
                    <a:pt x="140" y="210"/>
                    <a:pt x="141" y="210"/>
                  </a:cubicBezTo>
                  <a:lnTo>
                    <a:pt x="141" y="210"/>
                  </a:lnTo>
                  <a:cubicBezTo>
                    <a:pt x="142" y="209"/>
                    <a:pt x="142" y="209"/>
                    <a:pt x="143" y="209"/>
                  </a:cubicBezTo>
                  <a:lnTo>
                    <a:pt x="143" y="209"/>
                  </a:lnTo>
                  <a:cubicBezTo>
                    <a:pt x="144" y="209"/>
                    <a:pt x="144" y="209"/>
                    <a:pt x="145" y="208"/>
                  </a:cubicBezTo>
                  <a:lnTo>
                    <a:pt x="146" y="208"/>
                  </a:lnTo>
                  <a:cubicBezTo>
                    <a:pt x="146" y="208"/>
                    <a:pt x="147" y="208"/>
                    <a:pt x="147" y="208"/>
                  </a:cubicBezTo>
                  <a:lnTo>
                    <a:pt x="148" y="208"/>
                  </a:lnTo>
                  <a:cubicBezTo>
                    <a:pt x="148" y="208"/>
                    <a:pt x="149" y="207"/>
                    <a:pt x="149" y="207"/>
                  </a:cubicBezTo>
                  <a:lnTo>
                    <a:pt x="150" y="207"/>
                  </a:lnTo>
                  <a:cubicBezTo>
                    <a:pt x="150" y="207"/>
                    <a:pt x="151" y="207"/>
                    <a:pt x="152" y="206"/>
                  </a:cubicBezTo>
                  <a:lnTo>
                    <a:pt x="152" y="206"/>
                  </a:lnTo>
                  <a:cubicBezTo>
                    <a:pt x="153" y="206"/>
                    <a:pt x="153" y="206"/>
                    <a:pt x="154" y="206"/>
                  </a:cubicBezTo>
                  <a:lnTo>
                    <a:pt x="154" y="205"/>
                  </a:lnTo>
                  <a:cubicBezTo>
                    <a:pt x="155" y="205"/>
                    <a:pt x="155" y="205"/>
                    <a:pt x="156" y="205"/>
                  </a:cubicBezTo>
                  <a:lnTo>
                    <a:pt x="156" y="205"/>
                  </a:lnTo>
                  <a:cubicBezTo>
                    <a:pt x="157" y="204"/>
                    <a:pt x="157" y="204"/>
                    <a:pt x="158" y="204"/>
                  </a:cubicBezTo>
                  <a:lnTo>
                    <a:pt x="158" y="204"/>
                  </a:lnTo>
                  <a:cubicBezTo>
                    <a:pt x="159" y="203"/>
                    <a:pt x="159" y="203"/>
                    <a:pt x="160" y="203"/>
                  </a:cubicBezTo>
                  <a:lnTo>
                    <a:pt x="160" y="203"/>
                  </a:lnTo>
                  <a:cubicBezTo>
                    <a:pt x="161" y="202"/>
                    <a:pt x="161" y="202"/>
                    <a:pt x="162" y="202"/>
                  </a:cubicBezTo>
                  <a:lnTo>
                    <a:pt x="162" y="202"/>
                  </a:lnTo>
                  <a:cubicBezTo>
                    <a:pt x="163" y="201"/>
                    <a:pt x="163" y="201"/>
                    <a:pt x="164" y="201"/>
                  </a:cubicBezTo>
                  <a:lnTo>
                    <a:pt x="164" y="201"/>
                  </a:lnTo>
                  <a:cubicBezTo>
                    <a:pt x="165" y="200"/>
                    <a:pt x="165" y="200"/>
                    <a:pt x="166" y="200"/>
                  </a:cubicBezTo>
                  <a:lnTo>
                    <a:pt x="166" y="199"/>
                  </a:lnTo>
                  <a:cubicBezTo>
                    <a:pt x="167" y="199"/>
                    <a:pt x="167" y="199"/>
                    <a:pt x="168" y="199"/>
                  </a:cubicBezTo>
                  <a:lnTo>
                    <a:pt x="168" y="198"/>
                  </a:lnTo>
                  <a:cubicBezTo>
                    <a:pt x="169" y="198"/>
                    <a:pt x="169" y="198"/>
                    <a:pt x="169" y="198"/>
                  </a:cubicBezTo>
                  <a:lnTo>
                    <a:pt x="170" y="197"/>
                  </a:lnTo>
                  <a:lnTo>
                    <a:pt x="171" y="196"/>
                  </a:lnTo>
                  <a:lnTo>
                    <a:pt x="172" y="196"/>
                  </a:lnTo>
                  <a:cubicBezTo>
                    <a:pt x="172" y="196"/>
                    <a:pt x="173" y="195"/>
                    <a:pt x="173" y="195"/>
                  </a:cubicBezTo>
                  <a:lnTo>
                    <a:pt x="174" y="195"/>
                  </a:lnTo>
                  <a:cubicBezTo>
                    <a:pt x="174" y="194"/>
                    <a:pt x="175" y="194"/>
                    <a:pt x="175" y="194"/>
                  </a:cubicBezTo>
                  <a:lnTo>
                    <a:pt x="176" y="193"/>
                  </a:lnTo>
                  <a:cubicBezTo>
                    <a:pt x="176" y="193"/>
                    <a:pt x="176" y="193"/>
                    <a:pt x="177" y="193"/>
                  </a:cubicBezTo>
                  <a:lnTo>
                    <a:pt x="177" y="192"/>
                  </a:lnTo>
                  <a:cubicBezTo>
                    <a:pt x="178" y="192"/>
                    <a:pt x="178" y="191"/>
                    <a:pt x="178" y="191"/>
                  </a:cubicBezTo>
                  <a:lnTo>
                    <a:pt x="179" y="191"/>
                  </a:lnTo>
                  <a:lnTo>
                    <a:pt x="180" y="190"/>
                  </a:lnTo>
                  <a:lnTo>
                    <a:pt x="181" y="189"/>
                  </a:lnTo>
                  <a:cubicBezTo>
                    <a:pt x="181" y="189"/>
                    <a:pt x="181" y="189"/>
                    <a:pt x="182" y="188"/>
                  </a:cubicBezTo>
                  <a:lnTo>
                    <a:pt x="182" y="188"/>
                  </a:lnTo>
                  <a:cubicBezTo>
                    <a:pt x="183" y="187"/>
                    <a:pt x="184" y="187"/>
                    <a:pt x="184" y="186"/>
                  </a:cubicBezTo>
                  <a:lnTo>
                    <a:pt x="185" y="186"/>
                  </a:lnTo>
                  <a:lnTo>
                    <a:pt x="185" y="186"/>
                  </a:lnTo>
                  <a:lnTo>
                    <a:pt x="185" y="186"/>
                  </a:lnTo>
                  <a:lnTo>
                    <a:pt x="185" y="185"/>
                  </a:lnTo>
                  <a:lnTo>
                    <a:pt x="185" y="185"/>
                  </a:lnTo>
                  <a:lnTo>
                    <a:pt x="185" y="185"/>
                  </a:lnTo>
                  <a:lnTo>
                    <a:pt x="186" y="185"/>
                  </a:lnTo>
                  <a:lnTo>
                    <a:pt x="186" y="185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7" y="184"/>
                  </a:lnTo>
                  <a:lnTo>
                    <a:pt x="187" y="183"/>
                  </a:lnTo>
                  <a:lnTo>
                    <a:pt x="187" y="183"/>
                  </a:lnTo>
                  <a:cubicBezTo>
                    <a:pt x="187" y="183"/>
                    <a:pt x="188" y="182"/>
                    <a:pt x="188" y="182"/>
                  </a:cubicBezTo>
                  <a:lnTo>
                    <a:pt x="188" y="182"/>
                  </a:lnTo>
                  <a:lnTo>
                    <a:pt x="188" y="182"/>
                  </a:lnTo>
                  <a:cubicBezTo>
                    <a:pt x="203" y="165"/>
                    <a:pt x="212" y="144"/>
                    <a:pt x="212" y="120"/>
                  </a:cubicBezTo>
                  <a:cubicBezTo>
                    <a:pt x="212" y="69"/>
                    <a:pt x="171" y="28"/>
                    <a:pt x="120" y="28"/>
                  </a:cubicBezTo>
                  <a:cubicBezTo>
                    <a:pt x="69" y="28"/>
                    <a:pt x="28" y="69"/>
                    <a:pt x="28" y="120"/>
                  </a:cubicBezTo>
                  <a:cubicBezTo>
                    <a:pt x="28" y="147"/>
                    <a:pt x="40" y="172"/>
                    <a:pt x="59" y="189"/>
                  </a:cubicBezTo>
                  <a:close/>
                  <a:moveTo>
                    <a:pt x="132" y="34"/>
                  </a:moveTo>
                  <a:lnTo>
                    <a:pt x="132" y="34"/>
                  </a:lnTo>
                  <a:cubicBezTo>
                    <a:pt x="169" y="42"/>
                    <a:pt x="197" y="75"/>
                    <a:pt x="197" y="115"/>
                  </a:cubicBezTo>
                  <a:cubicBezTo>
                    <a:pt x="197" y="161"/>
                    <a:pt x="160" y="198"/>
                    <a:pt x="115" y="198"/>
                  </a:cubicBezTo>
                  <a:cubicBezTo>
                    <a:pt x="79" y="198"/>
                    <a:pt x="48" y="175"/>
                    <a:pt x="37" y="143"/>
                  </a:cubicBezTo>
                  <a:cubicBezTo>
                    <a:pt x="47" y="179"/>
                    <a:pt x="80" y="206"/>
                    <a:pt x="120" y="206"/>
                  </a:cubicBezTo>
                  <a:cubicBezTo>
                    <a:pt x="168" y="206"/>
                    <a:pt x="206" y="167"/>
                    <a:pt x="206" y="120"/>
                  </a:cubicBezTo>
                  <a:cubicBezTo>
                    <a:pt x="206" y="76"/>
                    <a:pt x="174" y="40"/>
                    <a:pt x="132" y="34"/>
                  </a:cubicBezTo>
                  <a:close/>
                  <a:moveTo>
                    <a:pt x="135" y="178"/>
                  </a:moveTo>
                  <a:lnTo>
                    <a:pt x="135" y="178"/>
                  </a:lnTo>
                  <a:lnTo>
                    <a:pt x="135" y="57"/>
                  </a:lnTo>
                  <a:lnTo>
                    <a:pt x="112" y="57"/>
                  </a:lnTo>
                  <a:cubicBezTo>
                    <a:pt x="112" y="60"/>
                    <a:pt x="110" y="63"/>
                    <a:pt x="108" y="67"/>
                  </a:cubicBezTo>
                  <a:cubicBezTo>
                    <a:pt x="105" y="70"/>
                    <a:pt x="102" y="72"/>
                    <a:pt x="98" y="72"/>
                  </a:cubicBezTo>
                  <a:lnTo>
                    <a:pt x="98" y="89"/>
                  </a:lnTo>
                  <a:lnTo>
                    <a:pt x="108" y="89"/>
                  </a:lnTo>
                  <a:lnTo>
                    <a:pt x="108" y="178"/>
                  </a:lnTo>
                  <a:lnTo>
                    <a:pt x="135" y="178"/>
                  </a:lnTo>
                  <a:close/>
                  <a:moveTo>
                    <a:pt x="58" y="216"/>
                  </a:moveTo>
                  <a:lnTo>
                    <a:pt x="58" y="216"/>
                  </a:lnTo>
                  <a:lnTo>
                    <a:pt x="34" y="311"/>
                  </a:lnTo>
                  <a:lnTo>
                    <a:pt x="29" y="312"/>
                  </a:lnTo>
                  <a:lnTo>
                    <a:pt x="53" y="214"/>
                  </a:lnTo>
                  <a:cubicBezTo>
                    <a:pt x="50" y="213"/>
                    <a:pt x="47" y="212"/>
                    <a:pt x="44" y="210"/>
                  </a:cubicBezTo>
                  <a:cubicBezTo>
                    <a:pt x="34" y="205"/>
                    <a:pt x="29" y="200"/>
                    <a:pt x="25" y="186"/>
                  </a:cubicBezTo>
                  <a:cubicBezTo>
                    <a:pt x="22" y="177"/>
                    <a:pt x="20" y="169"/>
                    <a:pt x="17" y="161"/>
                  </a:cubicBezTo>
                  <a:cubicBezTo>
                    <a:pt x="15" y="156"/>
                    <a:pt x="12" y="151"/>
                    <a:pt x="10" y="146"/>
                  </a:cubicBezTo>
                  <a:cubicBezTo>
                    <a:pt x="7" y="141"/>
                    <a:pt x="5" y="136"/>
                    <a:pt x="3" y="130"/>
                  </a:cubicBezTo>
                  <a:cubicBezTo>
                    <a:pt x="0" y="120"/>
                    <a:pt x="0" y="112"/>
                    <a:pt x="6" y="99"/>
                  </a:cubicBezTo>
                  <a:cubicBezTo>
                    <a:pt x="11" y="92"/>
                    <a:pt x="15" y="84"/>
                    <a:pt x="18" y="76"/>
                  </a:cubicBezTo>
                  <a:cubicBezTo>
                    <a:pt x="21" y="71"/>
                    <a:pt x="22" y="66"/>
                    <a:pt x="24" y="61"/>
                  </a:cubicBezTo>
                  <a:cubicBezTo>
                    <a:pt x="26" y="55"/>
                    <a:pt x="27" y="50"/>
                    <a:pt x="30" y="45"/>
                  </a:cubicBezTo>
                  <a:cubicBezTo>
                    <a:pt x="35" y="35"/>
                    <a:pt x="40" y="29"/>
                    <a:pt x="55" y="25"/>
                  </a:cubicBezTo>
                  <a:cubicBezTo>
                    <a:pt x="63" y="23"/>
                    <a:pt x="71" y="21"/>
                    <a:pt x="79" y="17"/>
                  </a:cubicBezTo>
                  <a:cubicBezTo>
                    <a:pt x="84" y="15"/>
                    <a:pt x="89" y="13"/>
                    <a:pt x="94" y="10"/>
                  </a:cubicBezTo>
                  <a:cubicBezTo>
                    <a:pt x="100" y="7"/>
                    <a:pt x="104" y="5"/>
                    <a:pt x="110" y="4"/>
                  </a:cubicBezTo>
                  <a:cubicBezTo>
                    <a:pt x="120" y="1"/>
                    <a:pt x="128" y="0"/>
                    <a:pt x="141" y="7"/>
                  </a:cubicBezTo>
                  <a:cubicBezTo>
                    <a:pt x="149" y="11"/>
                    <a:pt x="156" y="15"/>
                    <a:pt x="164" y="19"/>
                  </a:cubicBezTo>
                  <a:cubicBezTo>
                    <a:pt x="169" y="21"/>
                    <a:pt x="174" y="23"/>
                    <a:pt x="180" y="24"/>
                  </a:cubicBezTo>
                  <a:cubicBezTo>
                    <a:pt x="185" y="26"/>
                    <a:pt x="190" y="28"/>
                    <a:pt x="196" y="30"/>
                  </a:cubicBezTo>
                  <a:cubicBezTo>
                    <a:pt x="206" y="35"/>
                    <a:pt x="211" y="41"/>
                    <a:pt x="215" y="55"/>
                  </a:cubicBezTo>
                  <a:cubicBezTo>
                    <a:pt x="217" y="63"/>
                    <a:pt x="220" y="71"/>
                    <a:pt x="223" y="80"/>
                  </a:cubicBezTo>
                  <a:cubicBezTo>
                    <a:pt x="225" y="85"/>
                    <a:pt x="227" y="90"/>
                    <a:pt x="230" y="95"/>
                  </a:cubicBezTo>
                  <a:cubicBezTo>
                    <a:pt x="233" y="100"/>
                    <a:pt x="235" y="105"/>
                    <a:pt x="237" y="110"/>
                  </a:cubicBezTo>
                  <a:cubicBezTo>
                    <a:pt x="241" y="121"/>
                    <a:pt x="241" y="128"/>
                    <a:pt x="234" y="141"/>
                  </a:cubicBezTo>
                  <a:cubicBezTo>
                    <a:pt x="229" y="149"/>
                    <a:pt x="225" y="156"/>
                    <a:pt x="222" y="164"/>
                  </a:cubicBezTo>
                  <a:cubicBezTo>
                    <a:pt x="219" y="169"/>
                    <a:pt x="218" y="175"/>
                    <a:pt x="216" y="180"/>
                  </a:cubicBezTo>
                  <a:cubicBezTo>
                    <a:pt x="214" y="186"/>
                    <a:pt x="213" y="191"/>
                    <a:pt x="210" y="196"/>
                  </a:cubicBezTo>
                  <a:cubicBezTo>
                    <a:pt x="207" y="202"/>
                    <a:pt x="204" y="207"/>
                    <a:pt x="198" y="210"/>
                  </a:cubicBezTo>
                  <a:lnTo>
                    <a:pt x="218" y="271"/>
                  </a:lnTo>
                  <a:lnTo>
                    <a:pt x="213" y="270"/>
                  </a:lnTo>
                  <a:lnTo>
                    <a:pt x="193" y="213"/>
                  </a:lnTo>
                  <a:cubicBezTo>
                    <a:pt x="192" y="213"/>
                    <a:pt x="191" y="213"/>
                    <a:pt x="190" y="214"/>
                  </a:cubicBezTo>
                  <a:lnTo>
                    <a:pt x="209" y="270"/>
                  </a:lnTo>
                  <a:lnTo>
                    <a:pt x="160" y="266"/>
                  </a:lnTo>
                  <a:lnTo>
                    <a:pt x="153" y="283"/>
                  </a:lnTo>
                  <a:lnTo>
                    <a:pt x="137" y="235"/>
                  </a:lnTo>
                  <a:cubicBezTo>
                    <a:pt x="136" y="235"/>
                    <a:pt x="135" y="236"/>
                    <a:pt x="134" y="236"/>
                  </a:cubicBezTo>
                  <a:lnTo>
                    <a:pt x="152" y="288"/>
                  </a:lnTo>
                  <a:lnTo>
                    <a:pt x="149" y="294"/>
                  </a:lnTo>
                  <a:lnTo>
                    <a:pt x="130" y="237"/>
                  </a:lnTo>
                  <a:lnTo>
                    <a:pt x="130" y="237"/>
                  </a:lnTo>
                  <a:cubicBezTo>
                    <a:pt x="127" y="238"/>
                    <a:pt x="124" y="239"/>
                    <a:pt x="122" y="240"/>
                  </a:cubicBezTo>
                  <a:lnTo>
                    <a:pt x="100" y="329"/>
                  </a:lnTo>
                  <a:lnTo>
                    <a:pt x="97" y="324"/>
                  </a:lnTo>
                  <a:lnTo>
                    <a:pt x="117" y="240"/>
                  </a:lnTo>
                  <a:cubicBezTo>
                    <a:pt x="116" y="240"/>
                    <a:pt x="115" y="240"/>
                    <a:pt x="114" y="240"/>
                  </a:cubicBezTo>
                  <a:lnTo>
                    <a:pt x="95" y="319"/>
                  </a:lnTo>
                  <a:lnTo>
                    <a:pt x="86" y="303"/>
                  </a:lnTo>
                  <a:lnTo>
                    <a:pt x="38" y="311"/>
                  </a:lnTo>
                  <a:lnTo>
                    <a:pt x="61" y="217"/>
                  </a:lnTo>
                  <a:lnTo>
                    <a:pt x="60" y="216"/>
                  </a:lnTo>
                  <a:cubicBezTo>
                    <a:pt x="59" y="216"/>
                    <a:pt x="58" y="216"/>
                    <a:pt x="58" y="216"/>
                  </a:cubicBezTo>
                  <a:close/>
                </a:path>
              </a:pathLst>
            </a:custGeom>
            <a:solidFill>
              <a:srgbClr val="0070C0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2" name="直接连接符 141"/>
            <p:cNvCxnSpPr/>
            <p:nvPr/>
          </p:nvCxnSpPr>
          <p:spPr>
            <a:xfrm>
              <a:off x="3599543" y="3603264"/>
              <a:ext cx="394788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5791200" y="2964180"/>
              <a:ext cx="254716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3551225" y="1895389"/>
              <a:ext cx="22399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5791200" y="1895389"/>
              <a:ext cx="0" cy="106879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3551225" y="5196397"/>
              <a:ext cx="2239975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>
              <a:off x="5791200" y="4276725"/>
              <a:ext cx="1162050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5791200" y="4276725"/>
              <a:ext cx="0" cy="91967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本框 151"/>
            <p:cNvSpPr txBox="1"/>
            <p:nvPr/>
          </p:nvSpPr>
          <p:spPr>
            <a:xfrm>
              <a:off x="7853485" y="2432374"/>
              <a:ext cx="1758868" cy="156136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8318967"/>
                </a:avLst>
              </a:prstTxWarp>
              <a:spAutoFit/>
            </a:bodyPr>
            <a:lstStyle/>
            <a:p>
              <a:pPr algn="ctr" defTabSz="914400"/>
              <a:r>
                <a:rPr kumimoji="1"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企业精神</a:t>
              </a:r>
              <a:endParaRPr kumimoji="1"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7928057" y="3171286"/>
              <a:ext cx="1609725" cy="191984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992278"/>
                </a:avLst>
              </a:prstTxWarp>
              <a:spAutoFit/>
            </a:bodyPr>
            <a:lstStyle/>
            <a:p>
              <a:pPr algn="ctr" defTabSz="914400"/>
              <a:r>
                <a:rPr kumimoji="1"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核心价值观</a:t>
              </a:r>
              <a:endParaRPr kumimoji="1"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2308510" y="4860049"/>
              <a:ext cx="108234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美观、精致</a:t>
              </a:r>
              <a:endPara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严谨、动感</a:t>
              </a:r>
              <a:endParaRPr lang="zh-CN" altLang="en-US" sz="1400" dirty="0">
                <a:solidFill>
                  <a:srgbClr val="FFC000"/>
                </a:solidFill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2308510" y="3216986"/>
              <a:ext cx="108234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美观、精致</a:t>
              </a:r>
              <a:endPara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严谨、动感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2308510" y="1531061"/>
              <a:ext cx="108234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美观、精致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严谨、动感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" y="2"/>
            <a:ext cx="12190413" cy="6917286"/>
          </a:xfrm>
          <a:prstGeom prst="rect">
            <a:avLst/>
          </a:prstGeom>
          <a:gradFill flip="none" rotWithShape="1">
            <a:gsLst>
              <a:gs pos="32000">
                <a:srgbClr val="B1DEF4">
                  <a:alpha val="53000"/>
                </a:srgbClr>
              </a:gs>
              <a:gs pos="77000">
                <a:srgbClr val="E1F5FD">
                  <a:alpha val="39000"/>
                </a:srgbClr>
              </a:gs>
              <a:gs pos="57000">
                <a:schemeClr val="accent1">
                  <a:lumMod val="5000"/>
                  <a:lumOff val="95000"/>
                  <a:alpha val="65000"/>
                </a:schemeClr>
              </a:gs>
              <a:gs pos="1000">
                <a:srgbClr val="78C7ED">
                  <a:alpha val="76000"/>
                </a:srgbClr>
              </a:gs>
              <a:gs pos="100000">
                <a:srgbClr val="98E3FB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41" name="组合 240"/>
          <p:cNvGrpSpPr/>
          <p:nvPr/>
        </p:nvGrpSpPr>
        <p:grpSpPr>
          <a:xfrm>
            <a:off x="939806" y="954767"/>
            <a:ext cx="112247" cy="84818"/>
            <a:chOff x="939927" y="1758919"/>
            <a:chExt cx="112262" cy="84798"/>
          </a:xfrm>
        </p:grpSpPr>
        <p:sp>
          <p:nvSpPr>
            <p:cNvPr id="242" name="等腰三角形 241"/>
            <p:cNvSpPr/>
            <p:nvPr/>
          </p:nvSpPr>
          <p:spPr>
            <a:xfrm rot="5400000">
              <a:off x="973239" y="1764767"/>
              <a:ext cx="84798" cy="731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等腰三角形 242"/>
            <p:cNvSpPr/>
            <p:nvPr/>
          </p:nvSpPr>
          <p:spPr>
            <a:xfrm rot="5400000">
              <a:off x="934079" y="1764767"/>
              <a:ext cx="84798" cy="73102"/>
            </a:xfrm>
            <a:prstGeom prst="triangle">
              <a:avLst/>
            </a:prstGeom>
            <a:solidFill>
              <a:srgbClr val="005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186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37" name="文本框 236"/>
          <p:cNvSpPr txBox="1"/>
          <p:nvPr/>
        </p:nvSpPr>
        <p:spPr>
          <a:xfrm>
            <a:off x="1339195" y="766292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1339195" y="2377431"/>
            <a:ext cx="4241729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1339195" y="3183000"/>
            <a:ext cx="4565537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1339195" y="1571860"/>
            <a:ext cx="4070301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925420" y="4407914"/>
            <a:ext cx="3104220" cy="2009398"/>
            <a:chOff x="547716" y="3931954"/>
            <a:chExt cx="3517373" cy="2276015"/>
          </a:xfrm>
        </p:grpSpPr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1"/>
            <a:srcRect l="1988" t="4291" r="2141" b="4318"/>
            <a:stretch>
              <a:fillRect/>
            </a:stretch>
          </p:blipFill>
          <p:spPr>
            <a:xfrm>
              <a:off x="547716" y="3931954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3" name="Rectangle 83"/>
            <p:cNvSpPr/>
            <p:nvPr/>
          </p:nvSpPr>
          <p:spPr bwMode="auto">
            <a:xfrm>
              <a:off x="547716" y="530995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741962" y="5859355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4577237" y="4407914"/>
            <a:ext cx="3104220" cy="2009398"/>
            <a:chOff x="4371458" y="3931954"/>
            <a:chExt cx="3517374" cy="2276015"/>
          </a:xfrm>
        </p:grpSpPr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rcRect l="8301" t="1889" r="3350" b="3409"/>
            <a:stretch>
              <a:fillRect/>
            </a:stretch>
          </p:blipFill>
          <p:spPr>
            <a:xfrm>
              <a:off x="4371459" y="3931954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4" name="Rectangle 83"/>
            <p:cNvSpPr/>
            <p:nvPr/>
          </p:nvSpPr>
          <p:spPr bwMode="auto">
            <a:xfrm>
              <a:off x="4371458" y="530995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4574981" y="5859355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8229055" y="4407914"/>
            <a:ext cx="3104220" cy="2009398"/>
            <a:chOff x="8195201" y="3931954"/>
            <a:chExt cx="3517374" cy="2276015"/>
          </a:xfrm>
        </p:grpSpPr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3"/>
            <a:srcRect l="2732" t="3678" r="4016" b="3678"/>
            <a:stretch>
              <a:fillRect/>
            </a:stretch>
          </p:blipFill>
          <p:spPr>
            <a:xfrm>
              <a:off x="8195201" y="3931954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5" name="Rectangle 83"/>
            <p:cNvSpPr/>
            <p:nvPr/>
          </p:nvSpPr>
          <p:spPr bwMode="auto">
            <a:xfrm>
              <a:off x="8195202" y="530995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7" name="矩形 146"/>
            <p:cNvSpPr/>
            <p:nvPr/>
          </p:nvSpPr>
          <p:spPr>
            <a:xfrm>
              <a:off x="8408000" y="5859355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925420" y="2059078"/>
            <a:ext cx="3104220" cy="2009734"/>
            <a:chOff x="547716" y="1202661"/>
            <a:chExt cx="3517373" cy="2276396"/>
          </a:xfrm>
        </p:grpSpPr>
        <p:pic>
          <p:nvPicPr>
            <p:cNvPr id="130" name="图片 129"/>
            <p:cNvPicPr>
              <a:picLocks noChangeAspect="1"/>
            </p:cNvPicPr>
            <p:nvPr/>
          </p:nvPicPr>
          <p:blipFill>
            <a:blip r:embed="rId4"/>
            <a:srcRect l="2450" t="4345" r="2450" b="17827"/>
            <a:stretch>
              <a:fillRect/>
            </a:stretch>
          </p:blipFill>
          <p:spPr>
            <a:xfrm>
              <a:off x="547716" y="1202661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0" name="Rectangle 83"/>
            <p:cNvSpPr/>
            <p:nvPr/>
          </p:nvSpPr>
          <p:spPr bwMode="auto">
            <a:xfrm>
              <a:off x="547716" y="259590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741962" y="3130443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4577237" y="2059078"/>
            <a:ext cx="3104220" cy="2009734"/>
            <a:chOff x="4371458" y="1202661"/>
            <a:chExt cx="3517374" cy="2276396"/>
          </a:xfrm>
        </p:grpSpPr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5"/>
            <a:srcRect l="2307" t="2686" r="14612" b="3499"/>
            <a:stretch>
              <a:fillRect/>
            </a:stretch>
          </p:blipFill>
          <p:spPr>
            <a:xfrm>
              <a:off x="4371459" y="1202661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1" name="Rectangle 83"/>
            <p:cNvSpPr/>
            <p:nvPr/>
          </p:nvSpPr>
          <p:spPr bwMode="auto">
            <a:xfrm>
              <a:off x="4371458" y="259590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4574981" y="3130443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8229055" y="2059078"/>
            <a:ext cx="3104220" cy="2009734"/>
            <a:chOff x="8195201" y="1202661"/>
            <a:chExt cx="3517374" cy="2276396"/>
          </a:xfrm>
        </p:grpSpPr>
        <p:pic>
          <p:nvPicPr>
            <p:cNvPr id="136" name="图片 135"/>
            <p:cNvPicPr>
              <a:picLocks noChangeAspect="1"/>
            </p:cNvPicPr>
            <p:nvPr/>
          </p:nvPicPr>
          <p:blipFill>
            <a:blip r:embed="rId6"/>
            <a:srcRect l="5862" t="1215" r="7291" b="2743"/>
            <a:stretch>
              <a:fillRect/>
            </a:stretch>
          </p:blipFill>
          <p:spPr>
            <a:xfrm>
              <a:off x="8195201" y="1202661"/>
              <a:ext cx="3517373" cy="2250421"/>
            </a:xfrm>
            <a:custGeom>
              <a:avLst/>
              <a:gdLst>
                <a:gd name="connsiteX0" fmla="*/ 0 w 3517373"/>
                <a:gd name="connsiteY0" fmla="*/ 0 h 2250421"/>
                <a:gd name="connsiteX1" fmla="*/ 3517373 w 3517373"/>
                <a:gd name="connsiteY1" fmla="*/ 0 h 2250421"/>
                <a:gd name="connsiteX2" fmla="*/ 3517373 w 3517373"/>
                <a:gd name="connsiteY2" fmla="*/ 2250421 h 2250421"/>
                <a:gd name="connsiteX3" fmla="*/ 0 w 3517373"/>
                <a:gd name="connsiteY3" fmla="*/ 2250421 h 225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373" h="2250421">
                  <a:moveTo>
                    <a:pt x="0" y="0"/>
                  </a:moveTo>
                  <a:lnTo>
                    <a:pt x="3517373" y="0"/>
                  </a:lnTo>
                  <a:lnTo>
                    <a:pt x="3517373" y="2250421"/>
                  </a:lnTo>
                  <a:lnTo>
                    <a:pt x="0" y="2250421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2" name="Rectangle 83"/>
            <p:cNvSpPr/>
            <p:nvPr/>
          </p:nvSpPr>
          <p:spPr bwMode="auto">
            <a:xfrm>
              <a:off x="8195202" y="2595908"/>
              <a:ext cx="3517373" cy="857174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50000">
                  <a:srgbClr val="000000">
                    <a:alpha val="6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3190" tIns="93193" rIns="93190" bIns="93193" numCol="1" rtlCol="0" anchor="b" anchorCtr="0" compatLnSpc="1"/>
            <a:lstStyle/>
            <a:p>
              <a:pPr defTabSz="930275">
                <a:spcAft>
                  <a:spcPts val="610"/>
                </a:spcAft>
              </a:pPr>
              <a:endParaRPr 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8408000" y="3130443"/>
              <a:ext cx="3128879" cy="348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7" name="文本框 113"/>
          <p:cNvSpPr txBox="1"/>
          <p:nvPr/>
        </p:nvSpPr>
        <p:spPr>
          <a:xfrm>
            <a:off x="486075" y="1142272"/>
            <a:ext cx="11244022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1084682" y="3900291"/>
            <a:ext cx="2798599" cy="1903630"/>
            <a:chOff x="1453881" y="2873641"/>
            <a:chExt cx="2798963" cy="1903189"/>
          </a:xfrm>
        </p:grpSpPr>
        <p:sp>
          <p:nvSpPr>
            <p:cNvPr id="119" name="燕尾形 118"/>
            <p:cNvSpPr/>
            <p:nvPr/>
          </p:nvSpPr>
          <p:spPr>
            <a:xfrm>
              <a:off x="1453881" y="2873641"/>
              <a:ext cx="2798963" cy="1903189"/>
            </a:xfrm>
            <a:prstGeom prst="chevron">
              <a:avLst>
                <a:gd name="adj" fmla="val 408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76"/>
            <p:cNvSpPr txBox="1"/>
            <p:nvPr/>
          </p:nvSpPr>
          <p:spPr>
            <a:xfrm>
              <a:off x="2063874" y="297600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914400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2353523" y="3692814"/>
              <a:ext cx="1206501" cy="943931"/>
              <a:chOff x="-2443163" y="1674813"/>
              <a:chExt cx="2035175" cy="1592262"/>
            </a:xfrm>
            <a:solidFill>
              <a:schemeClr val="bg1"/>
            </a:solidFill>
          </p:grpSpPr>
          <p:sp>
            <p:nvSpPr>
              <p:cNvPr id="122" name="Freeform 7"/>
              <p:cNvSpPr/>
              <p:nvPr/>
            </p:nvSpPr>
            <p:spPr bwMode="auto">
              <a:xfrm>
                <a:off x="-2443163" y="2765425"/>
                <a:ext cx="895350" cy="501650"/>
              </a:xfrm>
              <a:custGeom>
                <a:avLst/>
                <a:gdLst>
                  <a:gd name="T0" fmla="*/ 239 w 239"/>
                  <a:gd name="T1" fmla="*/ 112 h 134"/>
                  <a:gd name="T2" fmla="*/ 15 w 239"/>
                  <a:gd name="T3" fmla="*/ 116 h 134"/>
                  <a:gd name="T4" fmla="*/ 2 w 239"/>
                  <a:gd name="T5" fmla="*/ 97 h 134"/>
                  <a:gd name="T6" fmla="*/ 66 w 239"/>
                  <a:gd name="T7" fmla="*/ 20 h 134"/>
                  <a:gd name="T8" fmla="*/ 127 w 239"/>
                  <a:gd name="T9" fmla="*/ 6 h 134"/>
                  <a:gd name="T10" fmla="*/ 201 w 239"/>
                  <a:gd name="T11" fmla="*/ 32 h 134"/>
                  <a:gd name="T12" fmla="*/ 239 w 239"/>
                  <a:gd name="T13" fmla="*/ 11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9" h="134">
                    <a:moveTo>
                      <a:pt x="239" y="112"/>
                    </a:moveTo>
                    <a:cubicBezTo>
                      <a:pt x="163" y="131"/>
                      <a:pt x="89" y="134"/>
                      <a:pt x="15" y="116"/>
                    </a:cubicBezTo>
                    <a:cubicBezTo>
                      <a:pt x="4" y="114"/>
                      <a:pt x="0" y="109"/>
                      <a:pt x="2" y="97"/>
                    </a:cubicBezTo>
                    <a:cubicBezTo>
                      <a:pt x="9" y="59"/>
                      <a:pt x="24" y="30"/>
                      <a:pt x="66" y="20"/>
                    </a:cubicBezTo>
                    <a:cubicBezTo>
                      <a:pt x="86" y="15"/>
                      <a:pt x="105" y="0"/>
                      <a:pt x="127" y="6"/>
                    </a:cubicBezTo>
                    <a:cubicBezTo>
                      <a:pt x="152" y="13"/>
                      <a:pt x="179" y="20"/>
                      <a:pt x="201" y="32"/>
                    </a:cubicBezTo>
                    <a:cubicBezTo>
                      <a:pt x="231" y="48"/>
                      <a:pt x="235" y="80"/>
                      <a:pt x="23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Freeform 8"/>
              <p:cNvSpPr/>
              <p:nvPr/>
            </p:nvSpPr>
            <p:spPr bwMode="auto">
              <a:xfrm>
                <a:off x="-1487488" y="2446338"/>
                <a:ext cx="862013" cy="349250"/>
              </a:xfrm>
              <a:custGeom>
                <a:avLst/>
                <a:gdLst>
                  <a:gd name="T0" fmla="*/ 0 w 230"/>
                  <a:gd name="T1" fmla="*/ 93 h 93"/>
                  <a:gd name="T2" fmla="*/ 81 w 230"/>
                  <a:gd name="T3" fmla="*/ 0 h 93"/>
                  <a:gd name="T4" fmla="*/ 101 w 230"/>
                  <a:gd name="T5" fmla="*/ 37 h 93"/>
                  <a:gd name="T6" fmla="*/ 107 w 230"/>
                  <a:gd name="T7" fmla="*/ 35 h 93"/>
                  <a:gd name="T8" fmla="*/ 101 w 230"/>
                  <a:gd name="T9" fmla="*/ 7 h 93"/>
                  <a:gd name="T10" fmla="*/ 128 w 230"/>
                  <a:gd name="T11" fmla="*/ 7 h 93"/>
                  <a:gd name="T12" fmla="*/ 123 w 230"/>
                  <a:gd name="T13" fmla="*/ 35 h 93"/>
                  <a:gd name="T14" fmla="*/ 128 w 230"/>
                  <a:gd name="T15" fmla="*/ 38 h 93"/>
                  <a:gd name="T16" fmla="*/ 149 w 230"/>
                  <a:gd name="T17" fmla="*/ 0 h 93"/>
                  <a:gd name="T18" fmla="*/ 230 w 230"/>
                  <a:gd name="T19" fmla="*/ 93 h 93"/>
                  <a:gd name="T20" fmla="*/ 0 w 230"/>
                  <a:gd name="T2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93">
                    <a:moveTo>
                      <a:pt x="0" y="93"/>
                    </a:moveTo>
                    <a:cubicBezTo>
                      <a:pt x="3" y="29"/>
                      <a:pt x="29" y="8"/>
                      <a:pt x="81" y="0"/>
                    </a:cubicBezTo>
                    <a:cubicBezTo>
                      <a:pt x="88" y="12"/>
                      <a:pt x="94" y="25"/>
                      <a:pt x="101" y="37"/>
                    </a:cubicBezTo>
                    <a:cubicBezTo>
                      <a:pt x="103" y="36"/>
                      <a:pt x="105" y="36"/>
                      <a:pt x="107" y="35"/>
                    </a:cubicBezTo>
                    <a:cubicBezTo>
                      <a:pt x="105" y="26"/>
                      <a:pt x="103" y="17"/>
                      <a:pt x="101" y="7"/>
                    </a:cubicBezTo>
                    <a:cubicBezTo>
                      <a:pt x="110" y="7"/>
                      <a:pt x="119" y="7"/>
                      <a:pt x="128" y="7"/>
                    </a:cubicBezTo>
                    <a:cubicBezTo>
                      <a:pt x="126" y="16"/>
                      <a:pt x="124" y="26"/>
                      <a:pt x="123" y="35"/>
                    </a:cubicBezTo>
                    <a:cubicBezTo>
                      <a:pt x="124" y="36"/>
                      <a:pt x="126" y="37"/>
                      <a:pt x="128" y="38"/>
                    </a:cubicBezTo>
                    <a:cubicBezTo>
                      <a:pt x="135" y="25"/>
                      <a:pt x="142" y="12"/>
                      <a:pt x="149" y="0"/>
                    </a:cubicBezTo>
                    <a:cubicBezTo>
                      <a:pt x="208" y="14"/>
                      <a:pt x="230" y="39"/>
                      <a:pt x="230" y="93"/>
                    </a:cubicBezTo>
                    <a:cubicBezTo>
                      <a:pt x="154" y="93"/>
                      <a:pt x="78" y="93"/>
                      <a:pt x="0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Freeform 9"/>
              <p:cNvSpPr>
                <a:spLocks noEditPoints="1"/>
              </p:cNvSpPr>
              <p:nvPr/>
            </p:nvSpPr>
            <p:spPr bwMode="auto">
              <a:xfrm>
                <a:off x="-1630363" y="2847975"/>
                <a:ext cx="1222375" cy="292100"/>
              </a:xfrm>
              <a:custGeom>
                <a:avLst/>
                <a:gdLst>
                  <a:gd name="T0" fmla="*/ 0 w 326"/>
                  <a:gd name="T1" fmla="*/ 0 h 78"/>
                  <a:gd name="T2" fmla="*/ 326 w 326"/>
                  <a:gd name="T3" fmla="*/ 0 h 78"/>
                  <a:gd name="T4" fmla="*/ 274 w 326"/>
                  <a:gd name="T5" fmla="*/ 44 h 78"/>
                  <a:gd name="T6" fmla="*/ 188 w 326"/>
                  <a:gd name="T7" fmla="*/ 76 h 78"/>
                  <a:gd name="T8" fmla="*/ 50 w 326"/>
                  <a:gd name="T9" fmla="*/ 75 h 78"/>
                  <a:gd name="T10" fmla="*/ 27 w 326"/>
                  <a:gd name="T11" fmla="*/ 58 h 78"/>
                  <a:gd name="T12" fmla="*/ 0 w 326"/>
                  <a:gd name="T13" fmla="*/ 0 h 78"/>
                  <a:gd name="T14" fmla="*/ 77 w 326"/>
                  <a:gd name="T15" fmla="*/ 51 h 78"/>
                  <a:gd name="T16" fmla="*/ 180 w 326"/>
                  <a:gd name="T17" fmla="*/ 16 h 78"/>
                  <a:gd name="T18" fmla="*/ 77 w 326"/>
                  <a:gd name="T19" fmla="*/ 5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6" h="78">
                    <a:moveTo>
                      <a:pt x="0" y="0"/>
                    </a:moveTo>
                    <a:cubicBezTo>
                      <a:pt x="105" y="0"/>
                      <a:pt x="213" y="0"/>
                      <a:pt x="326" y="0"/>
                    </a:cubicBezTo>
                    <a:cubicBezTo>
                      <a:pt x="306" y="17"/>
                      <a:pt x="289" y="29"/>
                      <a:pt x="274" y="44"/>
                    </a:cubicBezTo>
                    <a:cubicBezTo>
                      <a:pt x="250" y="69"/>
                      <a:pt x="223" y="78"/>
                      <a:pt x="188" y="76"/>
                    </a:cubicBezTo>
                    <a:cubicBezTo>
                      <a:pt x="142" y="73"/>
                      <a:pt x="96" y="74"/>
                      <a:pt x="50" y="75"/>
                    </a:cubicBezTo>
                    <a:cubicBezTo>
                      <a:pt x="37" y="75"/>
                      <a:pt x="31" y="72"/>
                      <a:pt x="27" y="58"/>
                    </a:cubicBezTo>
                    <a:cubicBezTo>
                      <a:pt x="21" y="38"/>
                      <a:pt x="10" y="20"/>
                      <a:pt x="0" y="0"/>
                    </a:cubicBezTo>
                    <a:close/>
                    <a:moveTo>
                      <a:pt x="77" y="51"/>
                    </a:moveTo>
                    <a:cubicBezTo>
                      <a:pt x="118" y="59"/>
                      <a:pt x="154" y="53"/>
                      <a:pt x="180" y="16"/>
                    </a:cubicBezTo>
                    <a:cubicBezTo>
                      <a:pt x="139" y="8"/>
                      <a:pt x="103" y="13"/>
                      <a:pt x="7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Freeform 10"/>
              <p:cNvSpPr/>
              <p:nvPr/>
            </p:nvSpPr>
            <p:spPr bwMode="auto">
              <a:xfrm>
                <a:off x="-2395538" y="1839913"/>
                <a:ext cx="585788" cy="490537"/>
              </a:xfrm>
              <a:custGeom>
                <a:avLst/>
                <a:gdLst>
                  <a:gd name="T0" fmla="*/ 103 w 156"/>
                  <a:gd name="T1" fmla="*/ 131 h 131"/>
                  <a:gd name="T2" fmla="*/ 99 w 156"/>
                  <a:gd name="T3" fmla="*/ 106 h 131"/>
                  <a:gd name="T4" fmla="*/ 19 w 156"/>
                  <a:gd name="T5" fmla="*/ 106 h 131"/>
                  <a:gd name="T6" fmla="*/ 0 w 156"/>
                  <a:gd name="T7" fmla="*/ 88 h 131"/>
                  <a:gd name="T8" fmla="*/ 0 w 156"/>
                  <a:gd name="T9" fmla="*/ 16 h 131"/>
                  <a:gd name="T10" fmla="*/ 16 w 156"/>
                  <a:gd name="T11" fmla="*/ 0 h 131"/>
                  <a:gd name="T12" fmla="*/ 113 w 156"/>
                  <a:gd name="T13" fmla="*/ 0 h 131"/>
                  <a:gd name="T14" fmla="*/ 128 w 156"/>
                  <a:gd name="T15" fmla="*/ 16 h 131"/>
                  <a:gd name="T16" fmla="*/ 128 w 156"/>
                  <a:gd name="T17" fmla="*/ 58 h 131"/>
                  <a:gd name="T18" fmla="*/ 147 w 156"/>
                  <a:gd name="T19" fmla="*/ 82 h 131"/>
                  <a:gd name="T20" fmla="*/ 155 w 156"/>
                  <a:gd name="T21" fmla="*/ 90 h 131"/>
                  <a:gd name="T22" fmla="*/ 151 w 156"/>
                  <a:gd name="T23" fmla="*/ 104 h 131"/>
                  <a:gd name="T24" fmla="*/ 103 w 156"/>
                  <a:gd name="T25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6" h="131">
                    <a:moveTo>
                      <a:pt x="103" y="131"/>
                    </a:moveTo>
                    <a:cubicBezTo>
                      <a:pt x="101" y="121"/>
                      <a:pt x="100" y="114"/>
                      <a:pt x="99" y="106"/>
                    </a:cubicBezTo>
                    <a:cubicBezTo>
                      <a:pt x="72" y="106"/>
                      <a:pt x="45" y="105"/>
                      <a:pt x="19" y="106"/>
                    </a:cubicBezTo>
                    <a:cubicBezTo>
                      <a:pt x="4" y="107"/>
                      <a:pt x="0" y="101"/>
                      <a:pt x="0" y="88"/>
                    </a:cubicBezTo>
                    <a:cubicBezTo>
                      <a:pt x="1" y="64"/>
                      <a:pt x="1" y="40"/>
                      <a:pt x="0" y="16"/>
                    </a:cubicBezTo>
                    <a:cubicBezTo>
                      <a:pt x="0" y="5"/>
                      <a:pt x="5" y="0"/>
                      <a:pt x="16" y="0"/>
                    </a:cubicBezTo>
                    <a:cubicBezTo>
                      <a:pt x="48" y="1"/>
                      <a:pt x="81" y="1"/>
                      <a:pt x="113" y="0"/>
                    </a:cubicBezTo>
                    <a:cubicBezTo>
                      <a:pt x="125" y="0"/>
                      <a:pt x="129" y="5"/>
                      <a:pt x="128" y="16"/>
                    </a:cubicBezTo>
                    <a:cubicBezTo>
                      <a:pt x="128" y="30"/>
                      <a:pt x="128" y="44"/>
                      <a:pt x="128" y="58"/>
                    </a:cubicBezTo>
                    <a:cubicBezTo>
                      <a:pt x="128" y="71"/>
                      <a:pt x="130" y="82"/>
                      <a:pt x="147" y="82"/>
                    </a:cubicBezTo>
                    <a:cubicBezTo>
                      <a:pt x="150" y="82"/>
                      <a:pt x="155" y="87"/>
                      <a:pt x="155" y="90"/>
                    </a:cubicBezTo>
                    <a:cubicBezTo>
                      <a:pt x="156" y="95"/>
                      <a:pt x="152" y="104"/>
                      <a:pt x="151" y="104"/>
                    </a:cubicBezTo>
                    <a:cubicBezTo>
                      <a:pt x="130" y="102"/>
                      <a:pt x="116" y="114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Freeform 11"/>
              <p:cNvSpPr/>
              <p:nvPr/>
            </p:nvSpPr>
            <p:spPr bwMode="auto">
              <a:xfrm>
                <a:off x="-1225550" y="1966913"/>
                <a:ext cx="349250" cy="479425"/>
              </a:xfrm>
              <a:custGeom>
                <a:avLst/>
                <a:gdLst>
                  <a:gd name="T0" fmla="*/ 2 w 93"/>
                  <a:gd name="T1" fmla="*/ 61 h 128"/>
                  <a:gd name="T2" fmla="*/ 58 w 93"/>
                  <a:gd name="T3" fmla="*/ 9 h 128"/>
                  <a:gd name="T4" fmla="*/ 88 w 93"/>
                  <a:gd name="T5" fmla="*/ 73 h 128"/>
                  <a:gd name="T6" fmla="*/ 43 w 93"/>
                  <a:gd name="T7" fmla="*/ 127 h 128"/>
                  <a:gd name="T8" fmla="*/ 2 w 93"/>
                  <a:gd name="T9" fmla="*/ 6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128">
                    <a:moveTo>
                      <a:pt x="2" y="61"/>
                    </a:moveTo>
                    <a:cubicBezTo>
                      <a:pt x="4" y="20"/>
                      <a:pt x="25" y="0"/>
                      <a:pt x="58" y="9"/>
                    </a:cubicBezTo>
                    <a:cubicBezTo>
                      <a:pt x="81" y="15"/>
                      <a:pt x="93" y="41"/>
                      <a:pt x="88" y="73"/>
                    </a:cubicBezTo>
                    <a:cubicBezTo>
                      <a:pt x="83" y="102"/>
                      <a:pt x="62" y="128"/>
                      <a:pt x="43" y="127"/>
                    </a:cubicBezTo>
                    <a:cubicBezTo>
                      <a:pt x="22" y="125"/>
                      <a:pt x="0" y="91"/>
                      <a:pt x="2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Freeform 12"/>
              <p:cNvSpPr/>
              <p:nvPr/>
            </p:nvSpPr>
            <p:spPr bwMode="auto">
              <a:xfrm>
                <a:off x="-2162175" y="2368550"/>
                <a:ext cx="336550" cy="396875"/>
              </a:xfrm>
              <a:custGeom>
                <a:avLst/>
                <a:gdLst>
                  <a:gd name="T0" fmla="*/ 90 w 90"/>
                  <a:gd name="T1" fmla="*/ 65 h 106"/>
                  <a:gd name="T2" fmla="*/ 75 w 90"/>
                  <a:gd name="T3" fmla="*/ 99 h 106"/>
                  <a:gd name="T4" fmla="*/ 61 w 90"/>
                  <a:gd name="T5" fmla="*/ 106 h 106"/>
                  <a:gd name="T6" fmla="*/ 41 w 90"/>
                  <a:gd name="T7" fmla="*/ 104 h 106"/>
                  <a:gd name="T8" fmla="*/ 3 w 90"/>
                  <a:gd name="T9" fmla="*/ 74 h 106"/>
                  <a:gd name="T10" fmla="*/ 6 w 90"/>
                  <a:gd name="T11" fmla="*/ 25 h 106"/>
                  <a:gd name="T12" fmla="*/ 47 w 90"/>
                  <a:gd name="T13" fmla="*/ 1 h 106"/>
                  <a:gd name="T14" fmla="*/ 86 w 90"/>
                  <a:gd name="T15" fmla="*/ 32 h 106"/>
                  <a:gd name="T16" fmla="*/ 90 w 90"/>
                  <a:gd name="T17" fmla="*/ 6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06">
                    <a:moveTo>
                      <a:pt x="90" y="65"/>
                    </a:moveTo>
                    <a:cubicBezTo>
                      <a:pt x="86" y="75"/>
                      <a:pt x="81" y="88"/>
                      <a:pt x="75" y="99"/>
                    </a:cubicBezTo>
                    <a:cubicBezTo>
                      <a:pt x="73" y="103"/>
                      <a:pt x="66" y="105"/>
                      <a:pt x="61" y="106"/>
                    </a:cubicBezTo>
                    <a:cubicBezTo>
                      <a:pt x="55" y="106"/>
                      <a:pt x="48" y="104"/>
                      <a:pt x="41" y="104"/>
                    </a:cubicBezTo>
                    <a:cubicBezTo>
                      <a:pt x="12" y="103"/>
                      <a:pt x="9" y="103"/>
                      <a:pt x="3" y="74"/>
                    </a:cubicBezTo>
                    <a:cubicBezTo>
                      <a:pt x="0" y="58"/>
                      <a:pt x="2" y="41"/>
                      <a:pt x="6" y="25"/>
                    </a:cubicBezTo>
                    <a:cubicBezTo>
                      <a:pt x="12" y="7"/>
                      <a:pt x="28" y="0"/>
                      <a:pt x="47" y="1"/>
                    </a:cubicBezTo>
                    <a:cubicBezTo>
                      <a:pt x="67" y="2"/>
                      <a:pt x="82" y="13"/>
                      <a:pt x="86" y="32"/>
                    </a:cubicBezTo>
                    <a:cubicBezTo>
                      <a:pt x="88" y="42"/>
                      <a:pt x="88" y="52"/>
                      <a:pt x="9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Freeform 16"/>
              <p:cNvSpPr>
                <a:spLocks noEditPoints="1"/>
              </p:cNvSpPr>
              <p:nvPr/>
            </p:nvSpPr>
            <p:spPr bwMode="auto">
              <a:xfrm>
                <a:off x="-1889125" y="1674813"/>
                <a:ext cx="652463" cy="542925"/>
              </a:xfrm>
              <a:custGeom>
                <a:avLst/>
                <a:gdLst>
                  <a:gd name="T0" fmla="*/ 144 w 174"/>
                  <a:gd name="T1" fmla="*/ 120 h 145"/>
                  <a:gd name="T2" fmla="*/ 141 w 174"/>
                  <a:gd name="T3" fmla="*/ 145 h 145"/>
                  <a:gd name="T4" fmla="*/ 127 w 174"/>
                  <a:gd name="T5" fmla="*/ 133 h 145"/>
                  <a:gd name="T6" fmla="*/ 94 w 174"/>
                  <a:gd name="T7" fmla="*/ 118 h 145"/>
                  <a:gd name="T8" fmla="*/ 16 w 174"/>
                  <a:gd name="T9" fmla="*/ 118 h 145"/>
                  <a:gd name="T10" fmla="*/ 0 w 174"/>
                  <a:gd name="T11" fmla="*/ 103 h 145"/>
                  <a:gd name="T12" fmla="*/ 0 w 174"/>
                  <a:gd name="T13" fmla="*/ 17 h 145"/>
                  <a:gd name="T14" fmla="*/ 16 w 174"/>
                  <a:gd name="T15" fmla="*/ 0 h 145"/>
                  <a:gd name="T16" fmla="*/ 158 w 174"/>
                  <a:gd name="T17" fmla="*/ 0 h 145"/>
                  <a:gd name="T18" fmla="*/ 174 w 174"/>
                  <a:gd name="T19" fmla="*/ 16 h 145"/>
                  <a:gd name="T20" fmla="*/ 174 w 174"/>
                  <a:gd name="T21" fmla="*/ 86 h 145"/>
                  <a:gd name="T22" fmla="*/ 144 w 174"/>
                  <a:gd name="T23" fmla="*/ 120 h 145"/>
                  <a:gd name="T24" fmla="*/ 162 w 174"/>
                  <a:gd name="T25" fmla="*/ 12 h 145"/>
                  <a:gd name="T26" fmla="*/ 12 w 174"/>
                  <a:gd name="T27" fmla="*/ 12 h 145"/>
                  <a:gd name="T28" fmla="*/ 12 w 174"/>
                  <a:gd name="T29" fmla="*/ 107 h 145"/>
                  <a:gd name="T30" fmla="*/ 162 w 174"/>
                  <a:gd name="T31" fmla="*/ 107 h 145"/>
                  <a:gd name="T32" fmla="*/ 162 w 174"/>
                  <a:gd name="T33" fmla="*/ 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4" h="145">
                    <a:moveTo>
                      <a:pt x="144" y="120"/>
                    </a:moveTo>
                    <a:cubicBezTo>
                      <a:pt x="143" y="128"/>
                      <a:pt x="142" y="134"/>
                      <a:pt x="141" y="145"/>
                    </a:cubicBezTo>
                    <a:cubicBezTo>
                      <a:pt x="135" y="140"/>
                      <a:pt x="128" y="138"/>
                      <a:pt x="127" y="133"/>
                    </a:cubicBezTo>
                    <a:cubicBezTo>
                      <a:pt x="120" y="118"/>
                      <a:pt x="108" y="118"/>
                      <a:pt x="94" y="118"/>
                    </a:cubicBezTo>
                    <a:cubicBezTo>
                      <a:pt x="68" y="119"/>
                      <a:pt x="42" y="118"/>
                      <a:pt x="16" y="118"/>
                    </a:cubicBezTo>
                    <a:cubicBezTo>
                      <a:pt x="5" y="118"/>
                      <a:pt x="0" y="114"/>
                      <a:pt x="0" y="103"/>
                    </a:cubicBezTo>
                    <a:cubicBezTo>
                      <a:pt x="1" y="74"/>
                      <a:pt x="1" y="46"/>
                      <a:pt x="0" y="17"/>
                    </a:cubicBezTo>
                    <a:cubicBezTo>
                      <a:pt x="0" y="5"/>
                      <a:pt x="4" y="0"/>
                      <a:pt x="16" y="0"/>
                    </a:cubicBezTo>
                    <a:cubicBezTo>
                      <a:pt x="64" y="1"/>
                      <a:pt x="111" y="1"/>
                      <a:pt x="158" y="0"/>
                    </a:cubicBezTo>
                    <a:cubicBezTo>
                      <a:pt x="169" y="0"/>
                      <a:pt x="174" y="5"/>
                      <a:pt x="174" y="16"/>
                    </a:cubicBezTo>
                    <a:cubicBezTo>
                      <a:pt x="173" y="39"/>
                      <a:pt x="174" y="63"/>
                      <a:pt x="174" y="86"/>
                    </a:cubicBezTo>
                    <a:cubicBezTo>
                      <a:pt x="174" y="116"/>
                      <a:pt x="174" y="116"/>
                      <a:pt x="144" y="120"/>
                    </a:cubicBezTo>
                    <a:close/>
                    <a:moveTo>
                      <a:pt x="162" y="12"/>
                    </a:moveTo>
                    <a:cubicBezTo>
                      <a:pt x="111" y="12"/>
                      <a:pt x="61" y="12"/>
                      <a:pt x="12" y="12"/>
                    </a:cubicBezTo>
                    <a:cubicBezTo>
                      <a:pt x="12" y="44"/>
                      <a:pt x="12" y="75"/>
                      <a:pt x="12" y="107"/>
                    </a:cubicBezTo>
                    <a:cubicBezTo>
                      <a:pt x="63" y="107"/>
                      <a:pt x="112" y="107"/>
                      <a:pt x="162" y="107"/>
                    </a:cubicBezTo>
                    <a:cubicBezTo>
                      <a:pt x="162" y="75"/>
                      <a:pt x="162" y="44"/>
                      <a:pt x="16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9" name="组合 128"/>
          <p:cNvGrpSpPr/>
          <p:nvPr/>
        </p:nvGrpSpPr>
        <p:grpSpPr>
          <a:xfrm>
            <a:off x="3535153" y="3900291"/>
            <a:ext cx="2798599" cy="1903630"/>
            <a:chOff x="3722112" y="2873641"/>
            <a:chExt cx="2798963" cy="1903189"/>
          </a:xfrm>
        </p:grpSpPr>
        <p:sp>
          <p:nvSpPr>
            <p:cNvPr id="130" name="燕尾形 129"/>
            <p:cNvSpPr/>
            <p:nvPr/>
          </p:nvSpPr>
          <p:spPr>
            <a:xfrm>
              <a:off x="3722112" y="2873641"/>
              <a:ext cx="2798963" cy="1903189"/>
            </a:xfrm>
            <a:prstGeom prst="chevron">
              <a:avLst>
                <a:gd name="adj" fmla="val 408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77"/>
            <p:cNvSpPr txBox="1"/>
            <p:nvPr/>
          </p:nvSpPr>
          <p:spPr>
            <a:xfrm>
              <a:off x="4282228" y="297600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914400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4557058" y="3648640"/>
              <a:ext cx="1171882" cy="1015115"/>
              <a:chOff x="73025" y="4084638"/>
              <a:chExt cx="1922463" cy="1665287"/>
            </a:xfrm>
            <a:solidFill>
              <a:schemeClr val="bg1"/>
            </a:solidFill>
          </p:grpSpPr>
          <p:sp>
            <p:nvSpPr>
              <p:cNvPr id="133" name="Freeform 6"/>
              <p:cNvSpPr/>
              <p:nvPr/>
            </p:nvSpPr>
            <p:spPr bwMode="auto">
              <a:xfrm>
                <a:off x="608013" y="4351338"/>
                <a:ext cx="1098550" cy="1398587"/>
              </a:xfrm>
              <a:custGeom>
                <a:avLst/>
                <a:gdLst>
                  <a:gd name="T0" fmla="*/ 196 w 293"/>
                  <a:gd name="T1" fmla="*/ 165 h 373"/>
                  <a:gd name="T2" fmla="*/ 161 w 293"/>
                  <a:gd name="T3" fmla="*/ 98 h 373"/>
                  <a:gd name="T4" fmla="*/ 151 w 293"/>
                  <a:gd name="T5" fmla="*/ 103 h 373"/>
                  <a:gd name="T6" fmla="*/ 15 w 293"/>
                  <a:gd name="T7" fmla="*/ 124 h 373"/>
                  <a:gd name="T8" fmla="*/ 1 w 293"/>
                  <a:gd name="T9" fmla="*/ 107 h 373"/>
                  <a:gd name="T10" fmla="*/ 17 w 293"/>
                  <a:gd name="T11" fmla="*/ 90 h 373"/>
                  <a:gd name="T12" fmla="*/ 78 w 293"/>
                  <a:gd name="T13" fmla="*/ 85 h 373"/>
                  <a:gd name="T14" fmla="*/ 106 w 293"/>
                  <a:gd name="T15" fmla="*/ 73 h 373"/>
                  <a:gd name="T16" fmla="*/ 160 w 293"/>
                  <a:gd name="T17" fmla="*/ 23 h 373"/>
                  <a:gd name="T18" fmla="*/ 235 w 293"/>
                  <a:gd name="T19" fmla="*/ 41 h 373"/>
                  <a:gd name="T20" fmla="*/ 284 w 293"/>
                  <a:gd name="T21" fmla="*/ 137 h 373"/>
                  <a:gd name="T22" fmla="*/ 292 w 293"/>
                  <a:gd name="T23" fmla="*/ 184 h 373"/>
                  <a:gd name="T24" fmla="*/ 250 w 293"/>
                  <a:gd name="T25" fmla="*/ 224 h 373"/>
                  <a:gd name="T26" fmla="*/ 190 w 293"/>
                  <a:gd name="T27" fmla="*/ 227 h 373"/>
                  <a:gd name="T28" fmla="*/ 167 w 293"/>
                  <a:gd name="T29" fmla="*/ 252 h 373"/>
                  <a:gd name="T30" fmla="*/ 169 w 293"/>
                  <a:gd name="T31" fmla="*/ 340 h 373"/>
                  <a:gd name="T32" fmla="*/ 145 w 293"/>
                  <a:gd name="T33" fmla="*/ 373 h 373"/>
                  <a:gd name="T34" fmla="*/ 120 w 293"/>
                  <a:gd name="T35" fmla="*/ 343 h 373"/>
                  <a:gd name="T36" fmla="*/ 110 w 293"/>
                  <a:gd name="T37" fmla="*/ 211 h 373"/>
                  <a:gd name="T38" fmla="*/ 137 w 293"/>
                  <a:gd name="T39" fmla="*/ 177 h 373"/>
                  <a:gd name="T40" fmla="*/ 190 w 293"/>
                  <a:gd name="T41" fmla="*/ 169 h 373"/>
                  <a:gd name="T42" fmla="*/ 196 w 293"/>
                  <a:gd name="T43" fmla="*/ 165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3" h="373">
                    <a:moveTo>
                      <a:pt x="196" y="165"/>
                    </a:moveTo>
                    <a:cubicBezTo>
                      <a:pt x="185" y="143"/>
                      <a:pt x="173" y="121"/>
                      <a:pt x="161" y="98"/>
                    </a:cubicBezTo>
                    <a:cubicBezTo>
                      <a:pt x="157" y="100"/>
                      <a:pt x="153" y="101"/>
                      <a:pt x="151" y="103"/>
                    </a:cubicBezTo>
                    <a:cubicBezTo>
                      <a:pt x="112" y="147"/>
                      <a:pt x="62" y="130"/>
                      <a:pt x="15" y="124"/>
                    </a:cubicBezTo>
                    <a:cubicBezTo>
                      <a:pt x="9" y="124"/>
                      <a:pt x="0" y="113"/>
                      <a:pt x="1" y="107"/>
                    </a:cubicBezTo>
                    <a:cubicBezTo>
                      <a:pt x="1" y="101"/>
                      <a:pt x="10" y="92"/>
                      <a:pt x="17" y="90"/>
                    </a:cubicBezTo>
                    <a:cubicBezTo>
                      <a:pt x="37" y="87"/>
                      <a:pt x="58" y="88"/>
                      <a:pt x="78" y="85"/>
                    </a:cubicBezTo>
                    <a:cubicBezTo>
                      <a:pt x="88" y="84"/>
                      <a:pt x="98" y="80"/>
                      <a:pt x="106" y="73"/>
                    </a:cubicBezTo>
                    <a:cubicBezTo>
                      <a:pt x="124" y="57"/>
                      <a:pt x="140" y="38"/>
                      <a:pt x="160" y="23"/>
                    </a:cubicBezTo>
                    <a:cubicBezTo>
                      <a:pt x="189" y="0"/>
                      <a:pt x="218" y="8"/>
                      <a:pt x="235" y="41"/>
                    </a:cubicBezTo>
                    <a:cubicBezTo>
                      <a:pt x="252" y="73"/>
                      <a:pt x="269" y="105"/>
                      <a:pt x="284" y="137"/>
                    </a:cubicBezTo>
                    <a:cubicBezTo>
                      <a:pt x="290" y="151"/>
                      <a:pt x="293" y="168"/>
                      <a:pt x="292" y="184"/>
                    </a:cubicBezTo>
                    <a:cubicBezTo>
                      <a:pt x="291" y="208"/>
                      <a:pt x="274" y="222"/>
                      <a:pt x="250" y="224"/>
                    </a:cubicBezTo>
                    <a:cubicBezTo>
                      <a:pt x="230" y="226"/>
                      <a:pt x="210" y="228"/>
                      <a:pt x="190" y="227"/>
                    </a:cubicBezTo>
                    <a:cubicBezTo>
                      <a:pt x="172" y="227"/>
                      <a:pt x="166" y="234"/>
                      <a:pt x="167" y="252"/>
                    </a:cubicBezTo>
                    <a:cubicBezTo>
                      <a:pt x="169" y="282"/>
                      <a:pt x="169" y="311"/>
                      <a:pt x="169" y="340"/>
                    </a:cubicBezTo>
                    <a:cubicBezTo>
                      <a:pt x="169" y="362"/>
                      <a:pt x="161" y="373"/>
                      <a:pt x="145" y="373"/>
                    </a:cubicBezTo>
                    <a:cubicBezTo>
                      <a:pt x="126" y="373"/>
                      <a:pt x="121" y="359"/>
                      <a:pt x="120" y="343"/>
                    </a:cubicBezTo>
                    <a:cubicBezTo>
                      <a:pt x="116" y="299"/>
                      <a:pt x="113" y="255"/>
                      <a:pt x="110" y="211"/>
                    </a:cubicBezTo>
                    <a:cubicBezTo>
                      <a:pt x="108" y="190"/>
                      <a:pt x="116" y="181"/>
                      <a:pt x="137" y="177"/>
                    </a:cubicBezTo>
                    <a:cubicBezTo>
                      <a:pt x="155" y="174"/>
                      <a:pt x="173" y="172"/>
                      <a:pt x="190" y="169"/>
                    </a:cubicBezTo>
                    <a:cubicBezTo>
                      <a:pt x="192" y="169"/>
                      <a:pt x="193" y="167"/>
                      <a:pt x="196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Freeform 13"/>
              <p:cNvSpPr/>
              <p:nvPr/>
            </p:nvSpPr>
            <p:spPr bwMode="auto">
              <a:xfrm>
                <a:off x="1295400" y="4500563"/>
                <a:ext cx="700088" cy="817562"/>
              </a:xfrm>
              <a:custGeom>
                <a:avLst/>
                <a:gdLst>
                  <a:gd name="T0" fmla="*/ 57 w 187"/>
                  <a:gd name="T1" fmla="*/ 217 h 218"/>
                  <a:gd name="T2" fmla="*/ 17 w 187"/>
                  <a:gd name="T3" fmla="*/ 216 h 218"/>
                  <a:gd name="T4" fmla="*/ 0 w 187"/>
                  <a:gd name="T5" fmla="*/ 204 h 218"/>
                  <a:gd name="T6" fmla="*/ 16 w 187"/>
                  <a:gd name="T7" fmla="*/ 194 h 218"/>
                  <a:gd name="T8" fmla="*/ 76 w 187"/>
                  <a:gd name="T9" fmla="*/ 193 h 218"/>
                  <a:gd name="T10" fmla="*/ 125 w 187"/>
                  <a:gd name="T11" fmla="*/ 154 h 218"/>
                  <a:gd name="T12" fmla="*/ 161 w 187"/>
                  <a:gd name="T13" fmla="*/ 19 h 218"/>
                  <a:gd name="T14" fmla="*/ 165 w 187"/>
                  <a:gd name="T15" fmla="*/ 8 h 218"/>
                  <a:gd name="T16" fmla="*/ 179 w 187"/>
                  <a:gd name="T17" fmla="*/ 0 h 218"/>
                  <a:gd name="T18" fmla="*/ 187 w 187"/>
                  <a:gd name="T19" fmla="*/ 12 h 218"/>
                  <a:gd name="T20" fmla="*/ 186 w 187"/>
                  <a:gd name="T21" fmla="*/ 16 h 218"/>
                  <a:gd name="T22" fmla="*/ 140 w 187"/>
                  <a:gd name="T23" fmla="*/ 183 h 218"/>
                  <a:gd name="T24" fmla="*/ 90 w 187"/>
                  <a:gd name="T25" fmla="*/ 217 h 218"/>
                  <a:gd name="T26" fmla="*/ 57 w 187"/>
                  <a:gd name="T27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7" h="218">
                    <a:moveTo>
                      <a:pt x="57" y="217"/>
                    </a:moveTo>
                    <a:cubicBezTo>
                      <a:pt x="43" y="217"/>
                      <a:pt x="30" y="218"/>
                      <a:pt x="17" y="216"/>
                    </a:cubicBezTo>
                    <a:cubicBezTo>
                      <a:pt x="11" y="215"/>
                      <a:pt x="5" y="208"/>
                      <a:pt x="0" y="204"/>
                    </a:cubicBezTo>
                    <a:cubicBezTo>
                      <a:pt x="5" y="201"/>
                      <a:pt x="10" y="194"/>
                      <a:pt x="16" y="194"/>
                    </a:cubicBezTo>
                    <a:cubicBezTo>
                      <a:pt x="36" y="192"/>
                      <a:pt x="56" y="193"/>
                      <a:pt x="76" y="193"/>
                    </a:cubicBezTo>
                    <a:cubicBezTo>
                      <a:pt x="111" y="193"/>
                      <a:pt x="116" y="189"/>
                      <a:pt x="125" y="154"/>
                    </a:cubicBezTo>
                    <a:cubicBezTo>
                      <a:pt x="137" y="109"/>
                      <a:pt x="149" y="64"/>
                      <a:pt x="161" y="19"/>
                    </a:cubicBezTo>
                    <a:cubicBezTo>
                      <a:pt x="162" y="15"/>
                      <a:pt x="162" y="10"/>
                      <a:pt x="165" y="8"/>
                    </a:cubicBezTo>
                    <a:cubicBezTo>
                      <a:pt x="169" y="4"/>
                      <a:pt x="174" y="0"/>
                      <a:pt x="179" y="0"/>
                    </a:cubicBezTo>
                    <a:cubicBezTo>
                      <a:pt x="182" y="0"/>
                      <a:pt x="184" y="8"/>
                      <a:pt x="187" y="12"/>
                    </a:cubicBezTo>
                    <a:cubicBezTo>
                      <a:pt x="187" y="13"/>
                      <a:pt x="187" y="15"/>
                      <a:pt x="186" y="16"/>
                    </a:cubicBezTo>
                    <a:cubicBezTo>
                      <a:pt x="171" y="72"/>
                      <a:pt x="157" y="128"/>
                      <a:pt x="140" y="183"/>
                    </a:cubicBezTo>
                    <a:cubicBezTo>
                      <a:pt x="133" y="206"/>
                      <a:pt x="115" y="217"/>
                      <a:pt x="90" y="217"/>
                    </a:cubicBezTo>
                    <a:cubicBezTo>
                      <a:pt x="79" y="217"/>
                      <a:pt x="68" y="217"/>
                      <a:pt x="57" y="2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Freeform 14"/>
              <p:cNvSpPr/>
              <p:nvPr/>
            </p:nvSpPr>
            <p:spPr bwMode="auto">
              <a:xfrm>
                <a:off x="949325" y="4084638"/>
                <a:ext cx="346075" cy="338137"/>
              </a:xfrm>
              <a:custGeom>
                <a:avLst/>
                <a:gdLst>
                  <a:gd name="T0" fmla="*/ 47 w 92"/>
                  <a:gd name="T1" fmla="*/ 90 h 90"/>
                  <a:gd name="T2" fmla="*/ 1 w 92"/>
                  <a:gd name="T3" fmla="*/ 45 h 90"/>
                  <a:gd name="T4" fmla="*/ 46 w 92"/>
                  <a:gd name="T5" fmla="*/ 0 h 90"/>
                  <a:gd name="T6" fmla="*/ 91 w 92"/>
                  <a:gd name="T7" fmla="*/ 44 h 90"/>
                  <a:gd name="T8" fmla="*/ 47 w 92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90">
                    <a:moveTo>
                      <a:pt x="47" y="90"/>
                    </a:moveTo>
                    <a:cubicBezTo>
                      <a:pt x="21" y="90"/>
                      <a:pt x="0" y="70"/>
                      <a:pt x="1" y="45"/>
                    </a:cubicBezTo>
                    <a:cubicBezTo>
                      <a:pt x="1" y="20"/>
                      <a:pt x="21" y="0"/>
                      <a:pt x="46" y="0"/>
                    </a:cubicBezTo>
                    <a:cubicBezTo>
                      <a:pt x="70" y="0"/>
                      <a:pt x="91" y="20"/>
                      <a:pt x="91" y="44"/>
                    </a:cubicBezTo>
                    <a:cubicBezTo>
                      <a:pt x="92" y="69"/>
                      <a:pt x="72" y="90"/>
                      <a:pt x="47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Freeform 15"/>
              <p:cNvSpPr/>
              <p:nvPr/>
            </p:nvSpPr>
            <p:spPr bwMode="auto">
              <a:xfrm>
                <a:off x="219075" y="4524375"/>
                <a:ext cx="636588" cy="434975"/>
              </a:xfrm>
              <a:custGeom>
                <a:avLst/>
                <a:gdLst>
                  <a:gd name="T0" fmla="*/ 122 w 170"/>
                  <a:gd name="T1" fmla="*/ 115 h 116"/>
                  <a:gd name="T2" fmla="*/ 53 w 170"/>
                  <a:gd name="T3" fmla="*/ 114 h 116"/>
                  <a:gd name="T4" fmla="*/ 35 w 170"/>
                  <a:gd name="T5" fmla="*/ 103 h 116"/>
                  <a:gd name="T6" fmla="*/ 2 w 170"/>
                  <a:gd name="T7" fmla="*/ 20 h 116"/>
                  <a:gd name="T8" fmla="*/ 6 w 170"/>
                  <a:gd name="T9" fmla="*/ 0 h 116"/>
                  <a:gd name="T10" fmla="*/ 23 w 170"/>
                  <a:gd name="T11" fmla="*/ 11 h 116"/>
                  <a:gd name="T12" fmla="*/ 53 w 170"/>
                  <a:gd name="T13" fmla="*/ 79 h 116"/>
                  <a:gd name="T14" fmla="*/ 69 w 170"/>
                  <a:gd name="T15" fmla="*/ 90 h 116"/>
                  <a:gd name="T16" fmla="*/ 149 w 170"/>
                  <a:gd name="T17" fmla="*/ 91 h 116"/>
                  <a:gd name="T18" fmla="*/ 170 w 170"/>
                  <a:gd name="T19" fmla="*/ 103 h 116"/>
                  <a:gd name="T20" fmla="*/ 148 w 170"/>
                  <a:gd name="T21" fmla="*/ 114 h 116"/>
                  <a:gd name="T22" fmla="*/ 122 w 170"/>
                  <a:gd name="T23" fmla="*/ 114 h 116"/>
                  <a:gd name="T24" fmla="*/ 122 w 170"/>
                  <a:gd name="T2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0" h="116">
                    <a:moveTo>
                      <a:pt x="122" y="115"/>
                    </a:moveTo>
                    <a:cubicBezTo>
                      <a:pt x="99" y="115"/>
                      <a:pt x="76" y="116"/>
                      <a:pt x="53" y="114"/>
                    </a:cubicBezTo>
                    <a:cubicBezTo>
                      <a:pt x="47" y="114"/>
                      <a:pt x="38" y="108"/>
                      <a:pt x="35" y="103"/>
                    </a:cubicBezTo>
                    <a:cubicBezTo>
                      <a:pt x="23" y="76"/>
                      <a:pt x="12" y="48"/>
                      <a:pt x="2" y="20"/>
                    </a:cubicBezTo>
                    <a:cubicBezTo>
                      <a:pt x="0" y="14"/>
                      <a:pt x="4" y="6"/>
                      <a:pt x="6" y="0"/>
                    </a:cubicBezTo>
                    <a:cubicBezTo>
                      <a:pt x="12" y="3"/>
                      <a:pt x="20" y="6"/>
                      <a:pt x="23" y="11"/>
                    </a:cubicBezTo>
                    <a:cubicBezTo>
                      <a:pt x="34" y="33"/>
                      <a:pt x="42" y="57"/>
                      <a:pt x="53" y="79"/>
                    </a:cubicBezTo>
                    <a:cubicBezTo>
                      <a:pt x="56" y="84"/>
                      <a:pt x="64" y="90"/>
                      <a:pt x="69" y="90"/>
                    </a:cubicBezTo>
                    <a:cubicBezTo>
                      <a:pt x="96" y="91"/>
                      <a:pt x="122" y="89"/>
                      <a:pt x="149" y="91"/>
                    </a:cubicBezTo>
                    <a:cubicBezTo>
                      <a:pt x="156" y="91"/>
                      <a:pt x="163" y="98"/>
                      <a:pt x="170" y="103"/>
                    </a:cubicBezTo>
                    <a:cubicBezTo>
                      <a:pt x="163" y="106"/>
                      <a:pt x="156" y="112"/>
                      <a:pt x="148" y="114"/>
                    </a:cubicBezTo>
                    <a:cubicBezTo>
                      <a:pt x="140" y="116"/>
                      <a:pt x="131" y="114"/>
                      <a:pt x="122" y="114"/>
                    </a:cubicBezTo>
                    <a:cubicBezTo>
                      <a:pt x="122" y="114"/>
                      <a:pt x="122" y="115"/>
                      <a:pt x="122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Freeform 17"/>
              <p:cNvSpPr/>
              <p:nvPr/>
            </p:nvSpPr>
            <p:spPr bwMode="auto">
              <a:xfrm>
                <a:off x="73025" y="4976813"/>
                <a:ext cx="873125" cy="68262"/>
              </a:xfrm>
              <a:custGeom>
                <a:avLst/>
                <a:gdLst>
                  <a:gd name="T0" fmla="*/ 175 w 233"/>
                  <a:gd name="T1" fmla="*/ 17 h 18"/>
                  <a:gd name="T2" fmla="*/ 18 w 233"/>
                  <a:gd name="T3" fmla="*/ 17 h 18"/>
                  <a:gd name="T4" fmla="*/ 0 w 233"/>
                  <a:gd name="T5" fmla="*/ 10 h 18"/>
                  <a:gd name="T6" fmla="*/ 17 w 233"/>
                  <a:gd name="T7" fmla="*/ 1 h 18"/>
                  <a:gd name="T8" fmla="*/ 218 w 233"/>
                  <a:gd name="T9" fmla="*/ 1 h 18"/>
                  <a:gd name="T10" fmla="*/ 233 w 233"/>
                  <a:gd name="T11" fmla="*/ 8 h 18"/>
                  <a:gd name="T12" fmla="*/ 217 w 233"/>
                  <a:gd name="T13" fmla="*/ 17 h 18"/>
                  <a:gd name="T14" fmla="*/ 175 w 233"/>
                  <a:gd name="T15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3" h="18">
                    <a:moveTo>
                      <a:pt x="175" y="17"/>
                    </a:moveTo>
                    <a:cubicBezTo>
                      <a:pt x="123" y="17"/>
                      <a:pt x="70" y="18"/>
                      <a:pt x="18" y="17"/>
                    </a:cubicBezTo>
                    <a:cubicBezTo>
                      <a:pt x="12" y="17"/>
                      <a:pt x="6" y="12"/>
                      <a:pt x="0" y="10"/>
                    </a:cubicBezTo>
                    <a:cubicBezTo>
                      <a:pt x="6" y="7"/>
                      <a:pt x="11" y="1"/>
                      <a:pt x="17" y="1"/>
                    </a:cubicBezTo>
                    <a:cubicBezTo>
                      <a:pt x="84" y="0"/>
                      <a:pt x="151" y="0"/>
                      <a:pt x="218" y="1"/>
                    </a:cubicBezTo>
                    <a:cubicBezTo>
                      <a:pt x="223" y="1"/>
                      <a:pt x="228" y="6"/>
                      <a:pt x="233" y="8"/>
                    </a:cubicBezTo>
                    <a:cubicBezTo>
                      <a:pt x="228" y="11"/>
                      <a:pt x="222" y="16"/>
                      <a:pt x="217" y="17"/>
                    </a:cubicBezTo>
                    <a:cubicBezTo>
                      <a:pt x="203" y="18"/>
                      <a:pt x="189" y="17"/>
                      <a:pt x="17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8" name="组合 137"/>
          <p:cNvGrpSpPr/>
          <p:nvPr/>
        </p:nvGrpSpPr>
        <p:grpSpPr>
          <a:xfrm>
            <a:off x="5985624" y="3900291"/>
            <a:ext cx="2798599" cy="1903630"/>
            <a:chOff x="5990343" y="2873641"/>
            <a:chExt cx="2798963" cy="1903189"/>
          </a:xfrm>
        </p:grpSpPr>
        <p:sp>
          <p:nvSpPr>
            <p:cNvPr id="139" name="燕尾形 138"/>
            <p:cNvSpPr/>
            <p:nvPr/>
          </p:nvSpPr>
          <p:spPr>
            <a:xfrm>
              <a:off x="5990343" y="2873641"/>
              <a:ext cx="2798963" cy="1903189"/>
            </a:xfrm>
            <a:prstGeom prst="chevron">
              <a:avLst>
                <a:gd name="adj" fmla="val 408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78"/>
            <p:cNvSpPr txBox="1"/>
            <p:nvPr/>
          </p:nvSpPr>
          <p:spPr>
            <a:xfrm>
              <a:off x="6500582" y="297600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914400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1" name="Group 31"/>
            <p:cNvGrpSpPr>
              <a:grpSpLocks noChangeAspect="1"/>
            </p:cNvGrpSpPr>
            <p:nvPr/>
          </p:nvGrpSpPr>
          <p:grpSpPr bwMode="auto">
            <a:xfrm>
              <a:off x="7000999" y="3520312"/>
              <a:ext cx="946479" cy="1168371"/>
              <a:chOff x="1261" y="2711"/>
              <a:chExt cx="964" cy="1190"/>
            </a:xfrm>
            <a:solidFill>
              <a:schemeClr val="bg1"/>
            </a:solidFill>
          </p:grpSpPr>
          <p:sp>
            <p:nvSpPr>
              <p:cNvPr id="142" name="Freeform 32"/>
              <p:cNvSpPr/>
              <p:nvPr/>
            </p:nvSpPr>
            <p:spPr bwMode="auto">
              <a:xfrm>
                <a:off x="1533" y="2917"/>
                <a:ext cx="409" cy="984"/>
              </a:xfrm>
              <a:custGeom>
                <a:avLst/>
                <a:gdLst>
                  <a:gd name="T0" fmla="*/ 61 w 173"/>
                  <a:gd name="T1" fmla="*/ 0 h 417"/>
                  <a:gd name="T2" fmla="*/ 76 w 173"/>
                  <a:gd name="T3" fmla="*/ 32 h 417"/>
                  <a:gd name="T4" fmla="*/ 81 w 173"/>
                  <a:gd name="T5" fmla="*/ 32 h 417"/>
                  <a:gd name="T6" fmla="*/ 82 w 173"/>
                  <a:gd name="T7" fmla="*/ 12 h 417"/>
                  <a:gd name="T8" fmla="*/ 89 w 173"/>
                  <a:gd name="T9" fmla="*/ 3 h 417"/>
                  <a:gd name="T10" fmla="*/ 96 w 173"/>
                  <a:gd name="T11" fmla="*/ 13 h 417"/>
                  <a:gd name="T12" fmla="*/ 96 w 173"/>
                  <a:gd name="T13" fmla="*/ 31 h 417"/>
                  <a:gd name="T14" fmla="*/ 102 w 173"/>
                  <a:gd name="T15" fmla="*/ 32 h 417"/>
                  <a:gd name="T16" fmla="*/ 116 w 173"/>
                  <a:gd name="T17" fmla="*/ 0 h 417"/>
                  <a:gd name="T18" fmla="*/ 149 w 173"/>
                  <a:gd name="T19" fmla="*/ 10 h 417"/>
                  <a:gd name="T20" fmla="*/ 170 w 173"/>
                  <a:gd name="T21" fmla="*/ 31 h 417"/>
                  <a:gd name="T22" fmla="*/ 173 w 173"/>
                  <a:gd name="T23" fmla="*/ 186 h 417"/>
                  <a:gd name="T24" fmla="*/ 158 w 173"/>
                  <a:gd name="T25" fmla="*/ 206 h 417"/>
                  <a:gd name="T26" fmla="*/ 143 w 173"/>
                  <a:gd name="T27" fmla="*/ 184 h 417"/>
                  <a:gd name="T28" fmla="*/ 141 w 173"/>
                  <a:gd name="T29" fmla="*/ 205 h 417"/>
                  <a:gd name="T30" fmla="*/ 136 w 173"/>
                  <a:gd name="T31" fmla="*/ 367 h 417"/>
                  <a:gd name="T32" fmla="*/ 136 w 173"/>
                  <a:gd name="T33" fmla="*/ 379 h 417"/>
                  <a:gd name="T34" fmla="*/ 113 w 173"/>
                  <a:gd name="T35" fmla="*/ 412 h 417"/>
                  <a:gd name="T36" fmla="*/ 95 w 173"/>
                  <a:gd name="T37" fmla="*/ 378 h 417"/>
                  <a:gd name="T38" fmla="*/ 92 w 173"/>
                  <a:gd name="T39" fmla="*/ 274 h 417"/>
                  <a:gd name="T40" fmla="*/ 91 w 173"/>
                  <a:gd name="T41" fmla="*/ 245 h 417"/>
                  <a:gd name="T42" fmla="*/ 86 w 173"/>
                  <a:gd name="T43" fmla="*/ 244 h 417"/>
                  <a:gd name="T44" fmla="*/ 86 w 173"/>
                  <a:gd name="T45" fmla="*/ 282 h 417"/>
                  <a:gd name="T46" fmla="*/ 83 w 173"/>
                  <a:gd name="T47" fmla="*/ 382 h 417"/>
                  <a:gd name="T48" fmla="*/ 77 w 173"/>
                  <a:gd name="T49" fmla="*/ 403 h 417"/>
                  <a:gd name="T50" fmla="*/ 51 w 173"/>
                  <a:gd name="T51" fmla="*/ 406 h 417"/>
                  <a:gd name="T52" fmla="*/ 43 w 173"/>
                  <a:gd name="T53" fmla="*/ 383 h 417"/>
                  <a:gd name="T54" fmla="*/ 39 w 173"/>
                  <a:gd name="T55" fmla="*/ 281 h 417"/>
                  <a:gd name="T56" fmla="*/ 35 w 173"/>
                  <a:gd name="T57" fmla="*/ 193 h 417"/>
                  <a:gd name="T58" fmla="*/ 21 w 173"/>
                  <a:gd name="T59" fmla="*/ 208 h 417"/>
                  <a:gd name="T60" fmla="*/ 8 w 173"/>
                  <a:gd name="T61" fmla="*/ 193 h 417"/>
                  <a:gd name="T62" fmla="*/ 0 w 173"/>
                  <a:gd name="T63" fmla="*/ 106 h 417"/>
                  <a:gd name="T64" fmla="*/ 3 w 173"/>
                  <a:gd name="T65" fmla="*/ 56 h 417"/>
                  <a:gd name="T66" fmla="*/ 45 w 173"/>
                  <a:gd name="T67" fmla="*/ 5 h 417"/>
                  <a:gd name="T68" fmla="*/ 61 w 173"/>
                  <a:gd name="T69" fmla="*/ 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3" h="417">
                    <a:moveTo>
                      <a:pt x="61" y="0"/>
                    </a:moveTo>
                    <a:cubicBezTo>
                      <a:pt x="67" y="12"/>
                      <a:pt x="72" y="22"/>
                      <a:pt x="76" y="32"/>
                    </a:cubicBezTo>
                    <a:cubicBezTo>
                      <a:pt x="78" y="32"/>
                      <a:pt x="79" y="32"/>
                      <a:pt x="81" y="32"/>
                    </a:cubicBezTo>
                    <a:cubicBezTo>
                      <a:pt x="81" y="25"/>
                      <a:pt x="81" y="18"/>
                      <a:pt x="82" y="12"/>
                    </a:cubicBezTo>
                    <a:cubicBezTo>
                      <a:pt x="83" y="9"/>
                      <a:pt x="87" y="6"/>
                      <a:pt x="89" y="3"/>
                    </a:cubicBezTo>
                    <a:cubicBezTo>
                      <a:pt x="92" y="6"/>
                      <a:pt x="95" y="9"/>
                      <a:pt x="96" y="13"/>
                    </a:cubicBezTo>
                    <a:cubicBezTo>
                      <a:pt x="97" y="19"/>
                      <a:pt x="96" y="25"/>
                      <a:pt x="96" y="31"/>
                    </a:cubicBezTo>
                    <a:cubicBezTo>
                      <a:pt x="98" y="32"/>
                      <a:pt x="100" y="32"/>
                      <a:pt x="102" y="32"/>
                    </a:cubicBezTo>
                    <a:cubicBezTo>
                      <a:pt x="106" y="22"/>
                      <a:pt x="111" y="12"/>
                      <a:pt x="116" y="0"/>
                    </a:cubicBezTo>
                    <a:cubicBezTo>
                      <a:pt x="128" y="3"/>
                      <a:pt x="139" y="5"/>
                      <a:pt x="149" y="10"/>
                    </a:cubicBezTo>
                    <a:cubicBezTo>
                      <a:pt x="157" y="14"/>
                      <a:pt x="170" y="23"/>
                      <a:pt x="170" y="31"/>
                    </a:cubicBezTo>
                    <a:cubicBezTo>
                      <a:pt x="173" y="82"/>
                      <a:pt x="173" y="134"/>
                      <a:pt x="173" y="186"/>
                    </a:cubicBezTo>
                    <a:cubicBezTo>
                      <a:pt x="173" y="193"/>
                      <a:pt x="163" y="199"/>
                      <a:pt x="158" y="206"/>
                    </a:cubicBezTo>
                    <a:cubicBezTo>
                      <a:pt x="154" y="200"/>
                      <a:pt x="150" y="194"/>
                      <a:pt x="143" y="184"/>
                    </a:cubicBezTo>
                    <a:cubicBezTo>
                      <a:pt x="143" y="192"/>
                      <a:pt x="142" y="199"/>
                      <a:pt x="141" y="205"/>
                    </a:cubicBezTo>
                    <a:cubicBezTo>
                      <a:pt x="140" y="259"/>
                      <a:pt x="138" y="313"/>
                      <a:pt x="136" y="367"/>
                    </a:cubicBezTo>
                    <a:cubicBezTo>
                      <a:pt x="136" y="371"/>
                      <a:pt x="136" y="375"/>
                      <a:pt x="136" y="379"/>
                    </a:cubicBezTo>
                    <a:cubicBezTo>
                      <a:pt x="135" y="394"/>
                      <a:pt x="133" y="413"/>
                      <a:pt x="113" y="412"/>
                    </a:cubicBezTo>
                    <a:cubicBezTo>
                      <a:pt x="94" y="411"/>
                      <a:pt x="95" y="392"/>
                      <a:pt x="95" y="378"/>
                    </a:cubicBezTo>
                    <a:cubicBezTo>
                      <a:pt x="93" y="343"/>
                      <a:pt x="93" y="309"/>
                      <a:pt x="92" y="274"/>
                    </a:cubicBezTo>
                    <a:cubicBezTo>
                      <a:pt x="92" y="264"/>
                      <a:pt x="91" y="254"/>
                      <a:pt x="91" y="245"/>
                    </a:cubicBezTo>
                    <a:cubicBezTo>
                      <a:pt x="89" y="244"/>
                      <a:pt x="87" y="244"/>
                      <a:pt x="86" y="244"/>
                    </a:cubicBezTo>
                    <a:cubicBezTo>
                      <a:pt x="86" y="257"/>
                      <a:pt x="86" y="270"/>
                      <a:pt x="86" y="282"/>
                    </a:cubicBezTo>
                    <a:cubicBezTo>
                      <a:pt x="85" y="315"/>
                      <a:pt x="84" y="349"/>
                      <a:pt x="83" y="382"/>
                    </a:cubicBezTo>
                    <a:cubicBezTo>
                      <a:pt x="83" y="389"/>
                      <a:pt x="80" y="396"/>
                      <a:pt x="77" y="403"/>
                    </a:cubicBezTo>
                    <a:cubicBezTo>
                      <a:pt x="72" y="415"/>
                      <a:pt x="59" y="417"/>
                      <a:pt x="51" y="406"/>
                    </a:cubicBezTo>
                    <a:cubicBezTo>
                      <a:pt x="46" y="400"/>
                      <a:pt x="43" y="391"/>
                      <a:pt x="43" y="383"/>
                    </a:cubicBezTo>
                    <a:cubicBezTo>
                      <a:pt x="41" y="349"/>
                      <a:pt x="41" y="315"/>
                      <a:pt x="39" y="281"/>
                    </a:cubicBezTo>
                    <a:cubicBezTo>
                      <a:pt x="38" y="251"/>
                      <a:pt x="36" y="222"/>
                      <a:pt x="35" y="193"/>
                    </a:cubicBezTo>
                    <a:cubicBezTo>
                      <a:pt x="30" y="198"/>
                      <a:pt x="25" y="203"/>
                      <a:pt x="21" y="208"/>
                    </a:cubicBezTo>
                    <a:cubicBezTo>
                      <a:pt x="17" y="203"/>
                      <a:pt x="9" y="198"/>
                      <a:pt x="8" y="193"/>
                    </a:cubicBezTo>
                    <a:cubicBezTo>
                      <a:pt x="5" y="164"/>
                      <a:pt x="2" y="135"/>
                      <a:pt x="0" y="106"/>
                    </a:cubicBezTo>
                    <a:cubicBezTo>
                      <a:pt x="0" y="90"/>
                      <a:pt x="2" y="73"/>
                      <a:pt x="3" y="56"/>
                    </a:cubicBezTo>
                    <a:cubicBezTo>
                      <a:pt x="6" y="21"/>
                      <a:pt x="11" y="15"/>
                      <a:pt x="45" y="5"/>
                    </a:cubicBezTo>
                    <a:cubicBezTo>
                      <a:pt x="50" y="4"/>
                      <a:pt x="55" y="2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Freeform 33"/>
              <p:cNvSpPr/>
              <p:nvPr/>
            </p:nvSpPr>
            <p:spPr bwMode="auto">
              <a:xfrm>
                <a:off x="1925" y="2962"/>
                <a:ext cx="300" cy="888"/>
              </a:xfrm>
              <a:custGeom>
                <a:avLst/>
                <a:gdLst>
                  <a:gd name="T0" fmla="*/ 72 w 127"/>
                  <a:gd name="T1" fmla="*/ 6 h 376"/>
                  <a:gd name="T2" fmla="*/ 124 w 127"/>
                  <a:gd name="T3" fmla="*/ 67 h 376"/>
                  <a:gd name="T4" fmla="*/ 127 w 127"/>
                  <a:gd name="T5" fmla="*/ 153 h 376"/>
                  <a:gd name="T6" fmla="*/ 123 w 127"/>
                  <a:gd name="T7" fmla="*/ 170 h 376"/>
                  <a:gd name="T8" fmla="*/ 109 w 127"/>
                  <a:gd name="T9" fmla="*/ 188 h 376"/>
                  <a:gd name="T10" fmla="*/ 95 w 127"/>
                  <a:gd name="T11" fmla="*/ 169 h 376"/>
                  <a:gd name="T12" fmla="*/ 91 w 127"/>
                  <a:gd name="T13" fmla="*/ 253 h 376"/>
                  <a:gd name="T14" fmla="*/ 89 w 127"/>
                  <a:gd name="T15" fmla="*/ 343 h 376"/>
                  <a:gd name="T16" fmla="*/ 83 w 127"/>
                  <a:gd name="T17" fmla="*/ 364 h 376"/>
                  <a:gd name="T18" fmla="*/ 57 w 127"/>
                  <a:gd name="T19" fmla="*/ 362 h 376"/>
                  <a:gd name="T20" fmla="*/ 52 w 127"/>
                  <a:gd name="T21" fmla="*/ 341 h 376"/>
                  <a:gd name="T22" fmla="*/ 50 w 127"/>
                  <a:gd name="T23" fmla="*/ 247 h 376"/>
                  <a:gd name="T24" fmla="*/ 48 w 127"/>
                  <a:gd name="T25" fmla="*/ 232 h 376"/>
                  <a:gd name="T26" fmla="*/ 43 w 127"/>
                  <a:gd name="T27" fmla="*/ 232 h 376"/>
                  <a:gd name="T28" fmla="*/ 43 w 127"/>
                  <a:gd name="T29" fmla="*/ 322 h 376"/>
                  <a:gd name="T30" fmla="*/ 42 w 127"/>
                  <a:gd name="T31" fmla="*/ 344 h 376"/>
                  <a:gd name="T32" fmla="*/ 26 w 127"/>
                  <a:gd name="T33" fmla="*/ 370 h 376"/>
                  <a:gd name="T34" fmla="*/ 6 w 127"/>
                  <a:gd name="T35" fmla="*/ 343 h 376"/>
                  <a:gd name="T36" fmla="*/ 1 w 127"/>
                  <a:gd name="T37" fmla="*/ 209 h 376"/>
                  <a:gd name="T38" fmla="*/ 2 w 127"/>
                  <a:gd name="T39" fmla="*/ 197 h 376"/>
                  <a:gd name="T40" fmla="*/ 19 w 127"/>
                  <a:gd name="T41" fmla="*/ 72 h 376"/>
                  <a:gd name="T42" fmla="*/ 15 w 127"/>
                  <a:gd name="T43" fmla="*/ 16 h 376"/>
                  <a:gd name="T44" fmla="*/ 19 w 127"/>
                  <a:gd name="T45" fmla="*/ 0 h 376"/>
                  <a:gd name="T46" fmla="*/ 38 w 127"/>
                  <a:gd name="T47" fmla="*/ 36 h 376"/>
                  <a:gd name="T48" fmla="*/ 44 w 127"/>
                  <a:gd name="T49" fmla="*/ 7 h 376"/>
                  <a:gd name="T50" fmla="*/ 50 w 127"/>
                  <a:gd name="T51" fmla="*/ 7 h 376"/>
                  <a:gd name="T52" fmla="*/ 56 w 127"/>
                  <a:gd name="T53" fmla="*/ 36 h 376"/>
                  <a:gd name="T54" fmla="*/ 72 w 127"/>
                  <a:gd name="T55" fmla="*/ 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7" h="376">
                    <a:moveTo>
                      <a:pt x="72" y="6"/>
                    </a:moveTo>
                    <a:cubicBezTo>
                      <a:pt x="120" y="17"/>
                      <a:pt x="122" y="20"/>
                      <a:pt x="124" y="67"/>
                    </a:cubicBezTo>
                    <a:cubicBezTo>
                      <a:pt x="126" y="96"/>
                      <a:pt x="126" y="124"/>
                      <a:pt x="127" y="153"/>
                    </a:cubicBezTo>
                    <a:cubicBezTo>
                      <a:pt x="127" y="159"/>
                      <a:pt x="126" y="165"/>
                      <a:pt x="123" y="170"/>
                    </a:cubicBezTo>
                    <a:cubicBezTo>
                      <a:pt x="120" y="177"/>
                      <a:pt x="114" y="182"/>
                      <a:pt x="109" y="188"/>
                    </a:cubicBezTo>
                    <a:cubicBezTo>
                      <a:pt x="105" y="182"/>
                      <a:pt x="101" y="177"/>
                      <a:pt x="95" y="169"/>
                    </a:cubicBezTo>
                    <a:cubicBezTo>
                      <a:pt x="94" y="198"/>
                      <a:pt x="92" y="226"/>
                      <a:pt x="91" y="253"/>
                    </a:cubicBezTo>
                    <a:cubicBezTo>
                      <a:pt x="90" y="283"/>
                      <a:pt x="90" y="313"/>
                      <a:pt x="89" y="343"/>
                    </a:cubicBezTo>
                    <a:cubicBezTo>
                      <a:pt x="88" y="350"/>
                      <a:pt x="86" y="358"/>
                      <a:pt x="83" y="364"/>
                    </a:cubicBezTo>
                    <a:cubicBezTo>
                      <a:pt x="75" y="376"/>
                      <a:pt x="62" y="375"/>
                      <a:pt x="57" y="362"/>
                    </a:cubicBezTo>
                    <a:cubicBezTo>
                      <a:pt x="54" y="356"/>
                      <a:pt x="53" y="348"/>
                      <a:pt x="52" y="341"/>
                    </a:cubicBezTo>
                    <a:cubicBezTo>
                      <a:pt x="51" y="310"/>
                      <a:pt x="51" y="278"/>
                      <a:pt x="50" y="247"/>
                    </a:cubicBezTo>
                    <a:cubicBezTo>
                      <a:pt x="50" y="242"/>
                      <a:pt x="49" y="237"/>
                      <a:pt x="48" y="232"/>
                    </a:cubicBezTo>
                    <a:cubicBezTo>
                      <a:pt x="47" y="232"/>
                      <a:pt x="45" y="232"/>
                      <a:pt x="43" y="232"/>
                    </a:cubicBezTo>
                    <a:cubicBezTo>
                      <a:pt x="43" y="262"/>
                      <a:pt x="43" y="292"/>
                      <a:pt x="43" y="322"/>
                    </a:cubicBezTo>
                    <a:cubicBezTo>
                      <a:pt x="43" y="329"/>
                      <a:pt x="44" y="337"/>
                      <a:pt x="42" y="344"/>
                    </a:cubicBezTo>
                    <a:cubicBezTo>
                      <a:pt x="38" y="353"/>
                      <a:pt x="32" y="370"/>
                      <a:pt x="26" y="370"/>
                    </a:cubicBezTo>
                    <a:cubicBezTo>
                      <a:pt x="8" y="372"/>
                      <a:pt x="6" y="357"/>
                      <a:pt x="6" y="343"/>
                    </a:cubicBezTo>
                    <a:cubicBezTo>
                      <a:pt x="4" y="298"/>
                      <a:pt x="3" y="253"/>
                      <a:pt x="1" y="209"/>
                    </a:cubicBezTo>
                    <a:cubicBezTo>
                      <a:pt x="1" y="205"/>
                      <a:pt x="0" y="200"/>
                      <a:pt x="2" y="197"/>
                    </a:cubicBezTo>
                    <a:cubicBezTo>
                      <a:pt x="30" y="158"/>
                      <a:pt x="19" y="114"/>
                      <a:pt x="19" y="72"/>
                    </a:cubicBezTo>
                    <a:cubicBezTo>
                      <a:pt x="19" y="53"/>
                      <a:pt x="16" y="34"/>
                      <a:pt x="15" y="16"/>
                    </a:cubicBezTo>
                    <a:cubicBezTo>
                      <a:pt x="15" y="12"/>
                      <a:pt x="16" y="9"/>
                      <a:pt x="19" y="0"/>
                    </a:cubicBezTo>
                    <a:cubicBezTo>
                      <a:pt x="26" y="14"/>
                      <a:pt x="31" y="23"/>
                      <a:pt x="38" y="36"/>
                    </a:cubicBezTo>
                    <a:cubicBezTo>
                      <a:pt x="41" y="24"/>
                      <a:pt x="42" y="15"/>
                      <a:pt x="44" y="7"/>
                    </a:cubicBezTo>
                    <a:cubicBezTo>
                      <a:pt x="46" y="7"/>
                      <a:pt x="48" y="7"/>
                      <a:pt x="50" y="7"/>
                    </a:cubicBezTo>
                    <a:cubicBezTo>
                      <a:pt x="52" y="15"/>
                      <a:pt x="54" y="23"/>
                      <a:pt x="56" y="36"/>
                    </a:cubicBezTo>
                    <a:cubicBezTo>
                      <a:pt x="62" y="24"/>
                      <a:pt x="67" y="15"/>
                      <a:pt x="7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Freeform 34"/>
              <p:cNvSpPr/>
              <p:nvPr/>
            </p:nvSpPr>
            <p:spPr bwMode="auto">
              <a:xfrm>
                <a:off x="1261" y="2971"/>
                <a:ext cx="296" cy="869"/>
              </a:xfrm>
              <a:custGeom>
                <a:avLst/>
                <a:gdLst>
                  <a:gd name="T0" fmla="*/ 75 w 125"/>
                  <a:gd name="T1" fmla="*/ 225 h 368"/>
                  <a:gd name="T2" fmla="*/ 75 w 125"/>
                  <a:gd name="T3" fmla="*/ 334 h 368"/>
                  <a:gd name="T4" fmla="*/ 58 w 125"/>
                  <a:gd name="T5" fmla="*/ 367 h 368"/>
                  <a:gd name="T6" fmla="*/ 38 w 125"/>
                  <a:gd name="T7" fmla="*/ 333 h 368"/>
                  <a:gd name="T8" fmla="*/ 33 w 125"/>
                  <a:gd name="T9" fmla="*/ 185 h 368"/>
                  <a:gd name="T10" fmla="*/ 28 w 125"/>
                  <a:gd name="T11" fmla="*/ 167 h 368"/>
                  <a:gd name="T12" fmla="*/ 25 w 125"/>
                  <a:gd name="T13" fmla="*/ 173 h 368"/>
                  <a:gd name="T14" fmla="*/ 15 w 125"/>
                  <a:gd name="T15" fmla="*/ 185 h 368"/>
                  <a:gd name="T16" fmla="*/ 6 w 125"/>
                  <a:gd name="T17" fmla="*/ 174 h 368"/>
                  <a:gd name="T18" fmla="*/ 0 w 125"/>
                  <a:gd name="T19" fmla="*/ 95 h 368"/>
                  <a:gd name="T20" fmla="*/ 3 w 125"/>
                  <a:gd name="T21" fmla="*/ 61 h 368"/>
                  <a:gd name="T22" fmla="*/ 55 w 125"/>
                  <a:gd name="T23" fmla="*/ 2 h 368"/>
                  <a:gd name="T24" fmla="*/ 71 w 125"/>
                  <a:gd name="T25" fmla="*/ 33 h 368"/>
                  <a:gd name="T26" fmla="*/ 77 w 125"/>
                  <a:gd name="T27" fmla="*/ 3 h 368"/>
                  <a:gd name="T28" fmla="*/ 82 w 125"/>
                  <a:gd name="T29" fmla="*/ 3 h 368"/>
                  <a:gd name="T30" fmla="*/ 86 w 125"/>
                  <a:gd name="T31" fmla="*/ 14 h 368"/>
                  <a:gd name="T32" fmla="*/ 87 w 125"/>
                  <a:gd name="T33" fmla="*/ 34 h 368"/>
                  <a:gd name="T34" fmla="*/ 106 w 125"/>
                  <a:gd name="T35" fmla="*/ 0 h 368"/>
                  <a:gd name="T36" fmla="*/ 111 w 125"/>
                  <a:gd name="T37" fmla="*/ 2 h 368"/>
                  <a:gd name="T38" fmla="*/ 111 w 125"/>
                  <a:gd name="T39" fmla="*/ 18 h 368"/>
                  <a:gd name="T40" fmla="*/ 108 w 125"/>
                  <a:gd name="T41" fmla="*/ 145 h 368"/>
                  <a:gd name="T42" fmla="*/ 116 w 125"/>
                  <a:gd name="T43" fmla="*/ 179 h 368"/>
                  <a:gd name="T44" fmla="*/ 125 w 125"/>
                  <a:gd name="T45" fmla="*/ 221 h 368"/>
                  <a:gd name="T46" fmla="*/ 121 w 125"/>
                  <a:gd name="T47" fmla="*/ 336 h 368"/>
                  <a:gd name="T48" fmla="*/ 116 w 125"/>
                  <a:gd name="T49" fmla="*/ 359 h 368"/>
                  <a:gd name="T50" fmla="*/ 102 w 125"/>
                  <a:gd name="T51" fmla="*/ 367 h 368"/>
                  <a:gd name="T52" fmla="*/ 89 w 125"/>
                  <a:gd name="T53" fmla="*/ 357 h 368"/>
                  <a:gd name="T54" fmla="*/ 85 w 125"/>
                  <a:gd name="T55" fmla="*/ 336 h 368"/>
                  <a:gd name="T56" fmla="*/ 85 w 125"/>
                  <a:gd name="T57" fmla="*/ 225 h 368"/>
                  <a:gd name="T58" fmla="*/ 75 w 125"/>
                  <a:gd name="T59" fmla="*/ 22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5" h="368">
                    <a:moveTo>
                      <a:pt x="75" y="225"/>
                    </a:moveTo>
                    <a:cubicBezTo>
                      <a:pt x="75" y="261"/>
                      <a:pt x="75" y="297"/>
                      <a:pt x="75" y="334"/>
                    </a:cubicBezTo>
                    <a:cubicBezTo>
                      <a:pt x="75" y="348"/>
                      <a:pt x="76" y="366"/>
                      <a:pt x="58" y="367"/>
                    </a:cubicBezTo>
                    <a:cubicBezTo>
                      <a:pt x="37" y="368"/>
                      <a:pt x="38" y="348"/>
                      <a:pt x="38" y="333"/>
                    </a:cubicBezTo>
                    <a:cubicBezTo>
                      <a:pt x="36" y="284"/>
                      <a:pt x="35" y="235"/>
                      <a:pt x="33" y="185"/>
                    </a:cubicBezTo>
                    <a:cubicBezTo>
                      <a:pt x="33" y="179"/>
                      <a:pt x="32" y="173"/>
                      <a:pt x="28" y="167"/>
                    </a:cubicBezTo>
                    <a:cubicBezTo>
                      <a:pt x="27" y="169"/>
                      <a:pt x="26" y="171"/>
                      <a:pt x="25" y="173"/>
                    </a:cubicBezTo>
                    <a:cubicBezTo>
                      <a:pt x="22" y="177"/>
                      <a:pt x="19" y="181"/>
                      <a:pt x="15" y="185"/>
                    </a:cubicBezTo>
                    <a:cubicBezTo>
                      <a:pt x="12" y="182"/>
                      <a:pt x="6" y="178"/>
                      <a:pt x="6" y="174"/>
                    </a:cubicBezTo>
                    <a:cubicBezTo>
                      <a:pt x="3" y="148"/>
                      <a:pt x="1" y="121"/>
                      <a:pt x="0" y="95"/>
                    </a:cubicBezTo>
                    <a:cubicBezTo>
                      <a:pt x="0" y="84"/>
                      <a:pt x="2" y="72"/>
                      <a:pt x="3" y="61"/>
                    </a:cubicBezTo>
                    <a:cubicBezTo>
                      <a:pt x="5" y="16"/>
                      <a:pt x="8" y="12"/>
                      <a:pt x="55" y="2"/>
                    </a:cubicBezTo>
                    <a:cubicBezTo>
                      <a:pt x="59" y="11"/>
                      <a:pt x="64" y="20"/>
                      <a:pt x="71" y="33"/>
                    </a:cubicBezTo>
                    <a:cubicBezTo>
                      <a:pt x="73" y="20"/>
                      <a:pt x="75" y="11"/>
                      <a:pt x="77" y="3"/>
                    </a:cubicBezTo>
                    <a:cubicBezTo>
                      <a:pt x="78" y="3"/>
                      <a:pt x="80" y="3"/>
                      <a:pt x="82" y="3"/>
                    </a:cubicBezTo>
                    <a:cubicBezTo>
                      <a:pt x="83" y="7"/>
                      <a:pt x="85" y="10"/>
                      <a:pt x="86" y="14"/>
                    </a:cubicBezTo>
                    <a:cubicBezTo>
                      <a:pt x="86" y="19"/>
                      <a:pt x="86" y="23"/>
                      <a:pt x="87" y="34"/>
                    </a:cubicBezTo>
                    <a:cubicBezTo>
                      <a:pt x="95" y="20"/>
                      <a:pt x="101" y="10"/>
                      <a:pt x="106" y="0"/>
                    </a:cubicBezTo>
                    <a:cubicBezTo>
                      <a:pt x="108" y="1"/>
                      <a:pt x="110" y="1"/>
                      <a:pt x="111" y="2"/>
                    </a:cubicBezTo>
                    <a:cubicBezTo>
                      <a:pt x="111" y="7"/>
                      <a:pt x="112" y="12"/>
                      <a:pt x="111" y="18"/>
                    </a:cubicBezTo>
                    <a:cubicBezTo>
                      <a:pt x="110" y="60"/>
                      <a:pt x="108" y="102"/>
                      <a:pt x="108" y="145"/>
                    </a:cubicBezTo>
                    <a:cubicBezTo>
                      <a:pt x="108" y="156"/>
                      <a:pt x="113" y="168"/>
                      <a:pt x="116" y="179"/>
                    </a:cubicBezTo>
                    <a:cubicBezTo>
                      <a:pt x="119" y="193"/>
                      <a:pt x="125" y="207"/>
                      <a:pt x="125" y="221"/>
                    </a:cubicBezTo>
                    <a:cubicBezTo>
                      <a:pt x="125" y="259"/>
                      <a:pt x="123" y="298"/>
                      <a:pt x="121" y="336"/>
                    </a:cubicBezTo>
                    <a:cubicBezTo>
                      <a:pt x="121" y="344"/>
                      <a:pt x="119" y="352"/>
                      <a:pt x="116" y="359"/>
                    </a:cubicBezTo>
                    <a:cubicBezTo>
                      <a:pt x="113" y="363"/>
                      <a:pt x="106" y="367"/>
                      <a:pt x="102" y="367"/>
                    </a:cubicBezTo>
                    <a:cubicBezTo>
                      <a:pt x="97" y="367"/>
                      <a:pt x="91" y="362"/>
                      <a:pt x="89" y="357"/>
                    </a:cubicBezTo>
                    <a:cubicBezTo>
                      <a:pt x="86" y="351"/>
                      <a:pt x="85" y="343"/>
                      <a:pt x="85" y="336"/>
                    </a:cubicBezTo>
                    <a:cubicBezTo>
                      <a:pt x="85" y="299"/>
                      <a:pt x="85" y="262"/>
                      <a:pt x="85" y="225"/>
                    </a:cubicBezTo>
                    <a:cubicBezTo>
                      <a:pt x="82" y="225"/>
                      <a:pt x="78" y="225"/>
                      <a:pt x="75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Freeform 35"/>
              <p:cNvSpPr/>
              <p:nvPr/>
            </p:nvSpPr>
            <p:spPr bwMode="auto">
              <a:xfrm>
                <a:off x="1672" y="2711"/>
                <a:ext cx="145" cy="203"/>
              </a:xfrm>
              <a:custGeom>
                <a:avLst/>
                <a:gdLst>
                  <a:gd name="T0" fmla="*/ 60 w 61"/>
                  <a:gd name="T1" fmla="*/ 42 h 86"/>
                  <a:gd name="T2" fmla="*/ 29 w 61"/>
                  <a:gd name="T3" fmla="*/ 85 h 86"/>
                  <a:gd name="T4" fmla="*/ 0 w 61"/>
                  <a:gd name="T5" fmla="*/ 41 h 86"/>
                  <a:gd name="T6" fmla="*/ 31 w 61"/>
                  <a:gd name="T7" fmla="*/ 1 h 86"/>
                  <a:gd name="T8" fmla="*/ 60 w 61"/>
                  <a:gd name="T9" fmla="*/ 4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86">
                    <a:moveTo>
                      <a:pt x="60" y="42"/>
                    </a:moveTo>
                    <a:cubicBezTo>
                      <a:pt x="60" y="63"/>
                      <a:pt x="44" y="86"/>
                      <a:pt x="29" y="85"/>
                    </a:cubicBezTo>
                    <a:cubicBezTo>
                      <a:pt x="15" y="85"/>
                      <a:pt x="0" y="62"/>
                      <a:pt x="0" y="41"/>
                    </a:cubicBezTo>
                    <a:cubicBezTo>
                      <a:pt x="0" y="15"/>
                      <a:pt x="12" y="0"/>
                      <a:pt x="31" y="1"/>
                    </a:cubicBezTo>
                    <a:cubicBezTo>
                      <a:pt x="50" y="2"/>
                      <a:pt x="61" y="17"/>
                      <a:pt x="6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Freeform 36"/>
              <p:cNvSpPr/>
              <p:nvPr/>
            </p:nvSpPr>
            <p:spPr bwMode="auto">
              <a:xfrm>
                <a:off x="1387" y="2794"/>
                <a:ext cx="129" cy="177"/>
              </a:xfrm>
              <a:custGeom>
                <a:avLst/>
                <a:gdLst>
                  <a:gd name="T0" fmla="*/ 0 w 55"/>
                  <a:gd name="T1" fmla="*/ 33 h 75"/>
                  <a:gd name="T2" fmla="*/ 27 w 55"/>
                  <a:gd name="T3" fmla="*/ 0 h 75"/>
                  <a:gd name="T4" fmla="*/ 54 w 55"/>
                  <a:gd name="T5" fmla="*/ 37 h 75"/>
                  <a:gd name="T6" fmla="*/ 27 w 55"/>
                  <a:gd name="T7" fmla="*/ 75 h 75"/>
                  <a:gd name="T8" fmla="*/ 0 w 55"/>
                  <a:gd name="T9" fmla="*/ 3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5">
                    <a:moveTo>
                      <a:pt x="0" y="33"/>
                    </a:moveTo>
                    <a:cubicBezTo>
                      <a:pt x="1" y="11"/>
                      <a:pt x="10" y="0"/>
                      <a:pt x="27" y="0"/>
                    </a:cubicBezTo>
                    <a:cubicBezTo>
                      <a:pt x="45" y="0"/>
                      <a:pt x="55" y="14"/>
                      <a:pt x="54" y="37"/>
                    </a:cubicBezTo>
                    <a:cubicBezTo>
                      <a:pt x="53" y="55"/>
                      <a:pt x="39" y="75"/>
                      <a:pt x="27" y="75"/>
                    </a:cubicBezTo>
                    <a:cubicBezTo>
                      <a:pt x="13" y="75"/>
                      <a:pt x="0" y="53"/>
                      <a:pt x="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Freeform 37"/>
              <p:cNvSpPr/>
              <p:nvPr/>
            </p:nvSpPr>
            <p:spPr bwMode="auto">
              <a:xfrm>
                <a:off x="1972" y="2791"/>
                <a:ext cx="128" cy="180"/>
              </a:xfrm>
              <a:custGeom>
                <a:avLst/>
                <a:gdLst>
                  <a:gd name="T0" fmla="*/ 54 w 54"/>
                  <a:gd name="T1" fmla="*/ 34 h 76"/>
                  <a:gd name="T2" fmla="*/ 27 w 54"/>
                  <a:gd name="T3" fmla="*/ 75 h 76"/>
                  <a:gd name="T4" fmla="*/ 0 w 54"/>
                  <a:gd name="T5" fmla="*/ 35 h 76"/>
                  <a:gd name="T6" fmla="*/ 26 w 54"/>
                  <a:gd name="T7" fmla="*/ 1 h 76"/>
                  <a:gd name="T8" fmla="*/ 54 w 54"/>
                  <a:gd name="T9" fmla="*/ 3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6">
                    <a:moveTo>
                      <a:pt x="54" y="34"/>
                    </a:moveTo>
                    <a:cubicBezTo>
                      <a:pt x="54" y="55"/>
                      <a:pt x="40" y="76"/>
                      <a:pt x="27" y="75"/>
                    </a:cubicBezTo>
                    <a:cubicBezTo>
                      <a:pt x="14" y="75"/>
                      <a:pt x="0" y="54"/>
                      <a:pt x="0" y="35"/>
                    </a:cubicBezTo>
                    <a:cubicBezTo>
                      <a:pt x="0" y="14"/>
                      <a:pt x="10" y="2"/>
                      <a:pt x="26" y="1"/>
                    </a:cubicBezTo>
                    <a:cubicBezTo>
                      <a:pt x="43" y="0"/>
                      <a:pt x="53" y="12"/>
                      <a:pt x="5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8" name="组合 147"/>
          <p:cNvGrpSpPr/>
          <p:nvPr/>
        </p:nvGrpSpPr>
        <p:grpSpPr>
          <a:xfrm>
            <a:off x="8436094" y="3900291"/>
            <a:ext cx="2798599" cy="1903630"/>
            <a:chOff x="8258574" y="2873641"/>
            <a:chExt cx="2798963" cy="1903189"/>
          </a:xfrm>
        </p:grpSpPr>
        <p:sp>
          <p:nvSpPr>
            <p:cNvPr id="149" name="燕尾形 148"/>
            <p:cNvSpPr/>
            <p:nvPr/>
          </p:nvSpPr>
          <p:spPr>
            <a:xfrm>
              <a:off x="8258574" y="2873641"/>
              <a:ext cx="2798963" cy="1903189"/>
            </a:xfrm>
            <a:prstGeom prst="chevron">
              <a:avLst>
                <a:gd name="adj" fmla="val 4084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文本框 79"/>
            <p:cNvSpPr txBox="1"/>
            <p:nvPr/>
          </p:nvSpPr>
          <p:spPr>
            <a:xfrm>
              <a:off x="8766560" y="2976009"/>
              <a:ext cx="1800000" cy="7200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914400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1" name="Group 25"/>
            <p:cNvGrpSpPr>
              <a:grpSpLocks noChangeAspect="1"/>
            </p:cNvGrpSpPr>
            <p:nvPr/>
          </p:nvGrpSpPr>
          <p:grpSpPr bwMode="auto">
            <a:xfrm>
              <a:off x="9252922" y="3659589"/>
              <a:ext cx="1062440" cy="977156"/>
              <a:chOff x="-1111" y="2943"/>
              <a:chExt cx="1034" cy="951"/>
            </a:xfrm>
            <a:solidFill>
              <a:schemeClr val="bg1"/>
            </a:solidFill>
          </p:grpSpPr>
          <p:sp>
            <p:nvSpPr>
              <p:cNvPr id="153" name="Freeform 26"/>
              <p:cNvSpPr>
                <a:spLocks noEditPoints="1"/>
              </p:cNvSpPr>
              <p:nvPr/>
            </p:nvSpPr>
            <p:spPr bwMode="auto">
              <a:xfrm>
                <a:off x="-1111" y="3464"/>
                <a:ext cx="759" cy="430"/>
              </a:xfrm>
              <a:custGeom>
                <a:avLst/>
                <a:gdLst>
                  <a:gd name="T0" fmla="*/ 379 w 615"/>
                  <a:gd name="T1" fmla="*/ 0 h 349"/>
                  <a:gd name="T2" fmla="*/ 412 w 615"/>
                  <a:gd name="T3" fmla="*/ 10 h 349"/>
                  <a:gd name="T4" fmla="*/ 524 w 615"/>
                  <a:gd name="T5" fmla="*/ 60 h 349"/>
                  <a:gd name="T6" fmla="*/ 612 w 615"/>
                  <a:gd name="T7" fmla="*/ 245 h 349"/>
                  <a:gd name="T8" fmla="*/ 577 w 615"/>
                  <a:gd name="T9" fmla="*/ 288 h 349"/>
                  <a:gd name="T10" fmla="*/ 520 w 615"/>
                  <a:gd name="T11" fmla="*/ 300 h 349"/>
                  <a:gd name="T12" fmla="*/ 481 w 615"/>
                  <a:gd name="T13" fmla="*/ 312 h 349"/>
                  <a:gd name="T14" fmla="*/ 353 w 615"/>
                  <a:gd name="T15" fmla="*/ 348 h 349"/>
                  <a:gd name="T16" fmla="*/ 257 w 615"/>
                  <a:gd name="T17" fmla="*/ 348 h 349"/>
                  <a:gd name="T18" fmla="*/ 134 w 615"/>
                  <a:gd name="T19" fmla="*/ 312 h 349"/>
                  <a:gd name="T20" fmla="*/ 94 w 615"/>
                  <a:gd name="T21" fmla="*/ 300 h 349"/>
                  <a:gd name="T22" fmla="*/ 53 w 615"/>
                  <a:gd name="T23" fmla="*/ 295 h 349"/>
                  <a:gd name="T24" fmla="*/ 2 w 615"/>
                  <a:gd name="T25" fmla="*/ 220 h 349"/>
                  <a:gd name="T26" fmla="*/ 124 w 615"/>
                  <a:gd name="T27" fmla="*/ 41 h 349"/>
                  <a:gd name="T28" fmla="*/ 220 w 615"/>
                  <a:gd name="T29" fmla="*/ 4 h 349"/>
                  <a:gd name="T30" fmla="*/ 238 w 615"/>
                  <a:gd name="T31" fmla="*/ 1 h 349"/>
                  <a:gd name="T32" fmla="*/ 231 w 615"/>
                  <a:gd name="T33" fmla="*/ 54 h 349"/>
                  <a:gd name="T34" fmla="*/ 287 w 615"/>
                  <a:gd name="T35" fmla="*/ 254 h 349"/>
                  <a:gd name="T36" fmla="*/ 290 w 615"/>
                  <a:gd name="T37" fmla="*/ 163 h 349"/>
                  <a:gd name="T38" fmla="*/ 286 w 615"/>
                  <a:gd name="T39" fmla="*/ 71 h 349"/>
                  <a:gd name="T40" fmla="*/ 280 w 615"/>
                  <a:gd name="T41" fmla="*/ 70 h 349"/>
                  <a:gd name="T42" fmla="*/ 296 w 615"/>
                  <a:gd name="T43" fmla="*/ 58 h 349"/>
                  <a:gd name="T44" fmla="*/ 321 w 615"/>
                  <a:gd name="T45" fmla="*/ 59 h 349"/>
                  <a:gd name="T46" fmla="*/ 331 w 615"/>
                  <a:gd name="T47" fmla="*/ 85 h 349"/>
                  <a:gd name="T48" fmla="*/ 324 w 615"/>
                  <a:gd name="T49" fmla="*/ 125 h 349"/>
                  <a:gd name="T50" fmla="*/ 324 w 615"/>
                  <a:gd name="T51" fmla="*/ 253 h 349"/>
                  <a:gd name="T52" fmla="*/ 330 w 615"/>
                  <a:gd name="T53" fmla="*/ 254 h 349"/>
                  <a:gd name="T54" fmla="*/ 335 w 615"/>
                  <a:gd name="T55" fmla="*/ 243 h 349"/>
                  <a:gd name="T56" fmla="*/ 387 w 615"/>
                  <a:gd name="T57" fmla="*/ 44 h 349"/>
                  <a:gd name="T58" fmla="*/ 376 w 615"/>
                  <a:gd name="T59" fmla="*/ 6 h 349"/>
                  <a:gd name="T60" fmla="*/ 379 w 615"/>
                  <a:gd name="T61" fmla="*/ 0 h 349"/>
                  <a:gd name="T62" fmla="*/ 487 w 615"/>
                  <a:gd name="T63" fmla="*/ 249 h 349"/>
                  <a:gd name="T64" fmla="*/ 397 w 615"/>
                  <a:gd name="T65" fmla="*/ 249 h 349"/>
                  <a:gd name="T66" fmla="*/ 487 w 615"/>
                  <a:gd name="T67" fmla="*/ 249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5" h="349">
                    <a:moveTo>
                      <a:pt x="379" y="0"/>
                    </a:moveTo>
                    <a:cubicBezTo>
                      <a:pt x="390" y="3"/>
                      <a:pt x="401" y="5"/>
                      <a:pt x="412" y="10"/>
                    </a:cubicBezTo>
                    <a:cubicBezTo>
                      <a:pt x="449" y="26"/>
                      <a:pt x="489" y="39"/>
                      <a:pt x="524" y="60"/>
                    </a:cubicBezTo>
                    <a:cubicBezTo>
                      <a:pt x="592" y="102"/>
                      <a:pt x="615" y="168"/>
                      <a:pt x="612" y="245"/>
                    </a:cubicBezTo>
                    <a:cubicBezTo>
                      <a:pt x="611" y="267"/>
                      <a:pt x="596" y="281"/>
                      <a:pt x="577" y="288"/>
                    </a:cubicBezTo>
                    <a:cubicBezTo>
                      <a:pt x="559" y="295"/>
                      <a:pt x="539" y="296"/>
                      <a:pt x="520" y="300"/>
                    </a:cubicBezTo>
                    <a:cubicBezTo>
                      <a:pt x="507" y="303"/>
                      <a:pt x="492" y="305"/>
                      <a:pt x="481" y="312"/>
                    </a:cubicBezTo>
                    <a:cubicBezTo>
                      <a:pt x="442" y="338"/>
                      <a:pt x="400" y="349"/>
                      <a:pt x="353" y="348"/>
                    </a:cubicBezTo>
                    <a:cubicBezTo>
                      <a:pt x="321" y="347"/>
                      <a:pt x="289" y="348"/>
                      <a:pt x="257" y="348"/>
                    </a:cubicBezTo>
                    <a:cubicBezTo>
                      <a:pt x="212" y="349"/>
                      <a:pt x="172" y="338"/>
                      <a:pt x="134" y="312"/>
                    </a:cubicBezTo>
                    <a:cubicBezTo>
                      <a:pt x="123" y="305"/>
                      <a:pt x="108" y="303"/>
                      <a:pt x="94" y="300"/>
                    </a:cubicBezTo>
                    <a:cubicBezTo>
                      <a:pt x="81" y="298"/>
                      <a:pt x="66" y="299"/>
                      <a:pt x="53" y="295"/>
                    </a:cubicBezTo>
                    <a:cubicBezTo>
                      <a:pt x="13" y="282"/>
                      <a:pt x="0" y="263"/>
                      <a:pt x="2" y="220"/>
                    </a:cubicBezTo>
                    <a:cubicBezTo>
                      <a:pt x="6" y="136"/>
                      <a:pt x="47" y="76"/>
                      <a:pt x="124" y="41"/>
                    </a:cubicBezTo>
                    <a:cubicBezTo>
                      <a:pt x="155" y="27"/>
                      <a:pt x="188" y="16"/>
                      <a:pt x="220" y="4"/>
                    </a:cubicBezTo>
                    <a:cubicBezTo>
                      <a:pt x="225" y="2"/>
                      <a:pt x="231" y="2"/>
                      <a:pt x="238" y="1"/>
                    </a:cubicBezTo>
                    <a:cubicBezTo>
                      <a:pt x="226" y="23"/>
                      <a:pt x="224" y="23"/>
                      <a:pt x="231" y="54"/>
                    </a:cubicBezTo>
                    <a:cubicBezTo>
                      <a:pt x="247" y="121"/>
                      <a:pt x="265" y="187"/>
                      <a:pt x="287" y="254"/>
                    </a:cubicBezTo>
                    <a:cubicBezTo>
                      <a:pt x="288" y="224"/>
                      <a:pt x="290" y="193"/>
                      <a:pt x="290" y="163"/>
                    </a:cubicBezTo>
                    <a:cubicBezTo>
                      <a:pt x="290" y="132"/>
                      <a:pt x="287" y="101"/>
                      <a:pt x="286" y="71"/>
                    </a:cubicBezTo>
                    <a:cubicBezTo>
                      <a:pt x="284" y="70"/>
                      <a:pt x="282" y="70"/>
                      <a:pt x="280" y="70"/>
                    </a:cubicBezTo>
                    <a:cubicBezTo>
                      <a:pt x="285" y="66"/>
                      <a:pt x="291" y="63"/>
                      <a:pt x="296" y="58"/>
                    </a:cubicBezTo>
                    <a:cubicBezTo>
                      <a:pt x="305" y="48"/>
                      <a:pt x="313" y="52"/>
                      <a:pt x="321" y="59"/>
                    </a:cubicBezTo>
                    <a:cubicBezTo>
                      <a:pt x="330" y="66"/>
                      <a:pt x="337" y="71"/>
                      <a:pt x="331" y="85"/>
                    </a:cubicBezTo>
                    <a:cubicBezTo>
                      <a:pt x="326" y="97"/>
                      <a:pt x="325" y="112"/>
                      <a:pt x="324" y="125"/>
                    </a:cubicBezTo>
                    <a:cubicBezTo>
                      <a:pt x="323" y="168"/>
                      <a:pt x="324" y="211"/>
                      <a:pt x="324" y="253"/>
                    </a:cubicBezTo>
                    <a:cubicBezTo>
                      <a:pt x="326" y="253"/>
                      <a:pt x="328" y="254"/>
                      <a:pt x="330" y="254"/>
                    </a:cubicBezTo>
                    <a:cubicBezTo>
                      <a:pt x="332" y="250"/>
                      <a:pt x="334" y="247"/>
                      <a:pt x="335" y="243"/>
                    </a:cubicBezTo>
                    <a:cubicBezTo>
                      <a:pt x="352" y="177"/>
                      <a:pt x="369" y="110"/>
                      <a:pt x="387" y="44"/>
                    </a:cubicBezTo>
                    <a:cubicBezTo>
                      <a:pt x="391" y="29"/>
                      <a:pt x="393" y="16"/>
                      <a:pt x="376" y="6"/>
                    </a:cubicBezTo>
                    <a:cubicBezTo>
                      <a:pt x="377" y="4"/>
                      <a:pt x="378" y="2"/>
                      <a:pt x="379" y="0"/>
                    </a:cubicBezTo>
                    <a:close/>
                    <a:moveTo>
                      <a:pt x="487" y="249"/>
                    </a:moveTo>
                    <a:cubicBezTo>
                      <a:pt x="454" y="249"/>
                      <a:pt x="427" y="249"/>
                      <a:pt x="397" y="249"/>
                    </a:cubicBezTo>
                    <a:cubicBezTo>
                      <a:pt x="408" y="262"/>
                      <a:pt x="468" y="263"/>
                      <a:pt x="487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Freeform 27"/>
              <p:cNvSpPr>
                <a:spLocks noEditPoints="1"/>
              </p:cNvSpPr>
              <p:nvPr/>
            </p:nvSpPr>
            <p:spPr bwMode="auto">
              <a:xfrm>
                <a:off x="-584" y="2943"/>
                <a:ext cx="507" cy="433"/>
              </a:xfrm>
              <a:custGeom>
                <a:avLst/>
                <a:gdLst>
                  <a:gd name="T0" fmla="*/ 14 w 411"/>
                  <a:gd name="T1" fmla="*/ 351 h 351"/>
                  <a:gd name="T2" fmla="*/ 42 w 411"/>
                  <a:gd name="T3" fmla="*/ 282 h 351"/>
                  <a:gd name="T4" fmla="*/ 39 w 411"/>
                  <a:gd name="T5" fmla="*/ 251 h 351"/>
                  <a:gd name="T6" fmla="*/ 49 w 411"/>
                  <a:gd name="T7" fmla="*/ 84 h 351"/>
                  <a:gd name="T8" fmla="*/ 353 w 411"/>
                  <a:gd name="T9" fmla="*/ 80 h 351"/>
                  <a:gd name="T10" fmla="*/ 336 w 411"/>
                  <a:gd name="T11" fmla="*/ 288 h 351"/>
                  <a:gd name="T12" fmla="*/ 215 w 411"/>
                  <a:gd name="T13" fmla="*/ 325 h 351"/>
                  <a:gd name="T14" fmla="*/ 71 w 411"/>
                  <a:gd name="T15" fmla="*/ 341 h 351"/>
                  <a:gd name="T16" fmla="*/ 14 w 411"/>
                  <a:gd name="T17" fmla="*/ 351 h 351"/>
                  <a:gd name="T18" fmla="*/ 79 w 411"/>
                  <a:gd name="T19" fmla="*/ 295 h 351"/>
                  <a:gd name="T20" fmla="*/ 96 w 411"/>
                  <a:gd name="T21" fmla="*/ 292 h 351"/>
                  <a:gd name="T22" fmla="*/ 212 w 411"/>
                  <a:gd name="T23" fmla="*/ 284 h 351"/>
                  <a:gd name="T24" fmla="*/ 316 w 411"/>
                  <a:gd name="T25" fmla="*/ 250 h 351"/>
                  <a:gd name="T26" fmla="*/ 318 w 411"/>
                  <a:gd name="T27" fmla="*/ 105 h 351"/>
                  <a:gd name="T28" fmla="*/ 87 w 411"/>
                  <a:gd name="T29" fmla="*/ 105 h 351"/>
                  <a:gd name="T30" fmla="*/ 75 w 411"/>
                  <a:gd name="T31" fmla="*/ 227 h 351"/>
                  <a:gd name="T32" fmla="*/ 79 w 411"/>
                  <a:gd name="T33" fmla="*/ 295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1" h="351">
                    <a:moveTo>
                      <a:pt x="14" y="351"/>
                    </a:moveTo>
                    <a:cubicBezTo>
                      <a:pt x="24" y="326"/>
                      <a:pt x="33" y="303"/>
                      <a:pt x="42" y="282"/>
                    </a:cubicBezTo>
                    <a:cubicBezTo>
                      <a:pt x="47" y="270"/>
                      <a:pt x="47" y="262"/>
                      <a:pt x="39" y="251"/>
                    </a:cubicBezTo>
                    <a:cubicBezTo>
                      <a:pt x="0" y="197"/>
                      <a:pt x="4" y="134"/>
                      <a:pt x="49" y="84"/>
                    </a:cubicBezTo>
                    <a:cubicBezTo>
                      <a:pt x="122" y="2"/>
                      <a:pt x="277" y="0"/>
                      <a:pt x="353" y="80"/>
                    </a:cubicBezTo>
                    <a:cubicBezTo>
                      <a:pt x="411" y="142"/>
                      <a:pt x="404" y="235"/>
                      <a:pt x="336" y="288"/>
                    </a:cubicBezTo>
                    <a:cubicBezTo>
                      <a:pt x="301" y="316"/>
                      <a:pt x="260" y="331"/>
                      <a:pt x="215" y="325"/>
                    </a:cubicBezTo>
                    <a:cubicBezTo>
                      <a:pt x="165" y="319"/>
                      <a:pt x="119" y="331"/>
                      <a:pt x="71" y="341"/>
                    </a:cubicBezTo>
                    <a:cubicBezTo>
                      <a:pt x="53" y="344"/>
                      <a:pt x="35" y="347"/>
                      <a:pt x="14" y="351"/>
                    </a:cubicBezTo>
                    <a:close/>
                    <a:moveTo>
                      <a:pt x="79" y="295"/>
                    </a:moveTo>
                    <a:cubicBezTo>
                      <a:pt x="89" y="293"/>
                      <a:pt x="93" y="293"/>
                      <a:pt x="96" y="292"/>
                    </a:cubicBezTo>
                    <a:cubicBezTo>
                      <a:pt x="134" y="284"/>
                      <a:pt x="172" y="279"/>
                      <a:pt x="212" y="284"/>
                    </a:cubicBezTo>
                    <a:cubicBezTo>
                      <a:pt x="250" y="289"/>
                      <a:pt x="286" y="277"/>
                      <a:pt x="316" y="250"/>
                    </a:cubicBezTo>
                    <a:cubicBezTo>
                      <a:pt x="361" y="209"/>
                      <a:pt x="362" y="146"/>
                      <a:pt x="318" y="105"/>
                    </a:cubicBezTo>
                    <a:cubicBezTo>
                      <a:pt x="257" y="49"/>
                      <a:pt x="148" y="49"/>
                      <a:pt x="87" y="105"/>
                    </a:cubicBezTo>
                    <a:cubicBezTo>
                      <a:pt x="50" y="140"/>
                      <a:pt x="43" y="190"/>
                      <a:pt x="75" y="227"/>
                    </a:cubicBezTo>
                    <a:cubicBezTo>
                      <a:pt x="92" y="248"/>
                      <a:pt x="103" y="266"/>
                      <a:pt x="79" y="2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Freeform 28"/>
              <p:cNvSpPr>
                <a:spLocks noEditPoints="1"/>
              </p:cNvSpPr>
              <p:nvPr/>
            </p:nvSpPr>
            <p:spPr bwMode="auto">
              <a:xfrm>
                <a:off x="-895" y="3066"/>
                <a:ext cx="336" cy="417"/>
              </a:xfrm>
              <a:custGeom>
                <a:avLst/>
                <a:gdLst>
                  <a:gd name="T0" fmla="*/ 135 w 272"/>
                  <a:gd name="T1" fmla="*/ 338 h 338"/>
                  <a:gd name="T2" fmla="*/ 102 w 272"/>
                  <a:gd name="T3" fmla="*/ 325 h 338"/>
                  <a:gd name="T4" fmla="*/ 32 w 272"/>
                  <a:gd name="T5" fmla="*/ 245 h 338"/>
                  <a:gd name="T6" fmla="*/ 2 w 272"/>
                  <a:gd name="T7" fmla="*/ 167 h 338"/>
                  <a:gd name="T8" fmla="*/ 51 w 272"/>
                  <a:gd name="T9" fmla="*/ 36 h 338"/>
                  <a:gd name="T10" fmla="*/ 164 w 272"/>
                  <a:gd name="T11" fmla="*/ 10 h 338"/>
                  <a:gd name="T12" fmla="*/ 241 w 272"/>
                  <a:gd name="T13" fmla="*/ 73 h 338"/>
                  <a:gd name="T14" fmla="*/ 256 w 272"/>
                  <a:gd name="T15" fmla="*/ 197 h 338"/>
                  <a:gd name="T16" fmla="*/ 174 w 272"/>
                  <a:gd name="T17" fmla="*/ 319 h 338"/>
                  <a:gd name="T18" fmla="*/ 135 w 272"/>
                  <a:gd name="T19" fmla="*/ 338 h 338"/>
                  <a:gd name="T20" fmla="*/ 22 w 272"/>
                  <a:gd name="T21" fmla="*/ 147 h 338"/>
                  <a:gd name="T22" fmla="*/ 21 w 272"/>
                  <a:gd name="T23" fmla="*/ 156 h 338"/>
                  <a:gd name="T24" fmla="*/ 90 w 272"/>
                  <a:gd name="T25" fmla="*/ 298 h 338"/>
                  <a:gd name="T26" fmla="*/ 163 w 272"/>
                  <a:gd name="T27" fmla="*/ 306 h 338"/>
                  <a:gd name="T28" fmla="*/ 239 w 272"/>
                  <a:gd name="T29" fmla="*/ 184 h 338"/>
                  <a:gd name="T30" fmla="*/ 244 w 272"/>
                  <a:gd name="T31" fmla="*/ 146 h 338"/>
                  <a:gd name="T32" fmla="*/ 196 w 272"/>
                  <a:gd name="T33" fmla="*/ 116 h 338"/>
                  <a:gd name="T34" fmla="*/ 195 w 272"/>
                  <a:gd name="T35" fmla="*/ 70 h 338"/>
                  <a:gd name="T36" fmla="*/ 22 w 272"/>
                  <a:gd name="T37" fmla="*/ 147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2" h="338">
                    <a:moveTo>
                      <a:pt x="135" y="338"/>
                    </a:moveTo>
                    <a:cubicBezTo>
                      <a:pt x="123" y="333"/>
                      <a:pt x="111" y="331"/>
                      <a:pt x="102" y="325"/>
                    </a:cubicBezTo>
                    <a:cubicBezTo>
                      <a:pt x="71" y="305"/>
                      <a:pt x="46" y="280"/>
                      <a:pt x="32" y="245"/>
                    </a:cubicBezTo>
                    <a:cubicBezTo>
                      <a:pt x="22" y="219"/>
                      <a:pt x="0" y="192"/>
                      <a:pt x="2" y="167"/>
                    </a:cubicBezTo>
                    <a:cubicBezTo>
                      <a:pt x="5" y="120"/>
                      <a:pt x="12" y="71"/>
                      <a:pt x="51" y="36"/>
                    </a:cubicBezTo>
                    <a:cubicBezTo>
                      <a:pt x="84" y="8"/>
                      <a:pt x="122" y="0"/>
                      <a:pt x="164" y="10"/>
                    </a:cubicBezTo>
                    <a:cubicBezTo>
                      <a:pt x="200" y="18"/>
                      <a:pt x="227" y="39"/>
                      <a:pt x="241" y="73"/>
                    </a:cubicBezTo>
                    <a:cubicBezTo>
                      <a:pt x="258" y="112"/>
                      <a:pt x="272" y="153"/>
                      <a:pt x="256" y="197"/>
                    </a:cubicBezTo>
                    <a:cubicBezTo>
                      <a:pt x="238" y="244"/>
                      <a:pt x="214" y="287"/>
                      <a:pt x="174" y="319"/>
                    </a:cubicBezTo>
                    <a:cubicBezTo>
                      <a:pt x="163" y="328"/>
                      <a:pt x="148" y="332"/>
                      <a:pt x="135" y="338"/>
                    </a:cubicBezTo>
                    <a:close/>
                    <a:moveTo>
                      <a:pt x="22" y="147"/>
                    </a:moveTo>
                    <a:cubicBezTo>
                      <a:pt x="21" y="151"/>
                      <a:pt x="21" y="154"/>
                      <a:pt x="21" y="156"/>
                    </a:cubicBezTo>
                    <a:cubicBezTo>
                      <a:pt x="24" y="213"/>
                      <a:pt x="49" y="260"/>
                      <a:pt x="90" y="298"/>
                    </a:cubicBezTo>
                    <a:cubicBezTo>
                      <a:pt x="113" y="319"/>
                      <a:pt x="142" y="321"/>
                      <a:pt x="163" y="306"/>
                    </a:cubicBezTo>
                    <a:cubicBezTo>
                      <a:pt x="205" y="275"/>
                      <a:pt x="229" y="233"/>
                      <a:pt x="239" y="184"/>
                    </a:cubicBezTo>
                    <a:cubicBezTo>
                      <a:pt x="242" y="172"/>
                      <a:pt x="242" y="160"/>
                      <a:pt x="244" y="146"/>
                    </a:cubicBezTo>
                    <a:cubicBezTo>
                      <a:pt x="210" y="157"/>
                      <a:pt x="198" y="149"/>
                      <a:pt x="196" y="116"/>
                    </a:cubicBezTo>
                    <a:cubicBezTo>
                      <a:pt x="195" y="101"/>
                      <a:pt x="195" y="86"/>
                      <a:pt x="195" y="70"/>
                    </a:cubicBezTo>
                    <a:cubicBezTo>
                      <a:pt x="161" y="150"/>
                      <a:pt x="96" y="157"/>
                      <a:pt x="22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2" name="TextBox 1041"/>
            <p:cNvSpPr txBox="1"/>
            <p:nvPr/>
          </p:nvSpPr>
          <p:spPr>
            <a:xfrm>
              <a:off x="9904046" y="37003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b="1" dirty="0">
                  <a:solidFill>
                    <a:prstClr val="white"/>
                  </a:solidFill>
                </a:rPr>
                <a:t>$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422198" y="1213149"/>
            <a:ext cx="3858733" cy="40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113"/>
          <p:cNvSpPr txBox="1"/>
          <p:nvPr/>
        </p:nvSpPr>
        <p:spPr>
          <a:xfrm>
            <a:off x="770419" y="1740738"/>
            <a:ext cx="10940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Freeform 177"/>
          <p:cNvSpPr>
            <a:spLocks noEditPoints="1"/>
          </p:cNvSpPr>
          <p:nvPr/>
        </p:nvSpPr>
        <p:spPr bwMode="auto">
          <a:xfrm>
            <a:off x="524388" y="1910376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62" name="文本框 113"/>
          <p:cNvSpPr txBox="1"/>
          <p:nvPr/>
        </p:nvSpPr>
        <p:spPr>
          <a:xfrm>
            <a:off x="770419" y="2464813"/>
            <a:ext cx="10940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Freeform 177"/>
          <p:cNvSpPr>
            <a:spLocks noEditPoints="1"/>
          </p:cNvSpPr>
          <p:nvPr/>
        </p:nvSpPr>
        <p:spPr bwMode="auto">
          <a:xfrm>
            <a:off x="524388" y="2634452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17430" y="3261413"/>
            <a:ext cx="4931993" cy="1462933"/>
            <a:chOff x="6218238" y="3260657"/>
            <a:chExt cx="4932635" cy="1462594"/>
          </a:xfrm>
        </p:grpSpPr>
        <p:sp>
          <p:nvSpPr>
            <p:cNvPr id="145" name="五边形 144"/>
            <p:cNvSpPr/>
            <p:nvPr/>
          </p:nvSpPr>
          <p:spPr>
            <a:xfrm rot="10800000">
              <a:off x="6218238" y="3260657"/>
              <a:ext cx="4932635" cy="142914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8" name="组合 157"/>
            <p:cNvGrpSpPr/>
            <p:nvPr/>
          </p:nvGrpSpPr>
          <p:grpSpPr>
            <a:xfrm>
              <a:off x="6689241" y="3789470"/>
              <a:ext cx="425619" cy="434822"/>
              <a:chOff x="7697788" y="1117600"/>
              <a:chExt cx="587375" cy="600075"/>
            </a:xfrm>
          </p:grpSpPr>
          <p:sp>
            <p:nvSpPr>
              <p:cNvPr id="159" name="Freeform 10"/>
              <p:cNvSpPr/>
              <p:nvPr/>
            </p:nvSpPr>
            <p:spPr bwMode="auto">
              <a:xfrm>
                <a:off x="7697788" y="1212850"/>
                <a:ext cx="373063" cy="504825"/>
              </a:xfrm>
              <a:custGeom>
                <a:avLst/>
                <a:gdLst>
                  <a:gd name="T0" fmla="*/ 86 w 99"/>
                  <a:gd name="T1" fmla="*/ 74 h 132"/>
                  <a:gd name="T2" fmla="*/ 51 w 99"/>
                  <a:gd name="T3" fmla="*/ 74 h 132"/>
                  <a:gd name="T4" fmla="*/ 18 w 99"/>
                  <a:gd name="T5" fmla="*/ 41 h 132"/>
                  <a:gd name="T6" fmla="*/ 18 w 99"/>
                  <a:gd name="T7" fmla="*/ 0 h 132"/>
                  <a:gd name="T8" fmla="*/ 7 w 99"/>
                  <a:gd name="T9" fmla="*/ 6 h 132"/>
                  <a:gd name="T10" fmla="*/ 0 w 99"/>
                  <a:gd name="T11" fmla="*/ 23 h 132"/>
                  <a:gd name="T12" fmla="*/ 0 w 99"/>
                  <a:gd name="T13" fmla="*/ 65 h 132"/>
                  <a:gd name="T14" fmla="*/ 7 w 99"/>
                  <a:gd name="T15" fmla="*/ 83 h 132"/>
                  <a:gd name="T16" fmla="*/ 25 w 99"/>
                  <a:gd name="T17" fmla="*/ 90 h 132"/>
                  <a:gd name="T18" fmla="*/ 25 w 99"/>
                  <a:gd name="T19" fmla="*/ 90 h 132"/>
                  <a:gd name="T20" fmla="*/ 26 w 99"/>
                  <a:gd name="T21" fmla="*/ 105 h 132"/>
                  <a:gd name="T22" fmla="*/ 26 w 99"/>
                  <a:gd name="T23" fmla="*/ 122 h 132"/>
                  <a:gd name="T24" fmla="*/ 35 w 99"/>
                  <a:gd name="T25" fmla="*/ 126 h 132"/>
                  <a:gd name="T26" fmla="*/ 57 w 99"/>
                  <a:gd name="T27" fmla="*/ 100 h 132"/>
                  <a:gd name="T28" fmla="*/ 67 w 99"/>
                  <a:gd name="T29" fmla="*/ 90 h 132"/>
                  <a:gd name="T30" fmla="*/ 99 w 99"/>
                  <a:gd name="T31" fmla="*/ 90 h 132"/>
                  <a:gd name="T32" fmla="*/ 92 w 99"/>
                  <a:gd name="T33" fmla="*/ 82 h 132"/>
                  <a:gd name="T34" fmla="*/ 86 w 99"/>
                  <a:gd name="T35" fmla="*/ 7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" h="132">
                    <a:moveTo>
                      <a:pt x="86" y="74"/>
                    </a:moveTo>
                    <a:cubicBezTo>
                      <a:pt x="51" y="74"/>
                      <a:pt x="51" y="74"/>
                      <a:pt x="51" y="74"/>
                    </a:cubicBezTo>
                    <a:cubicBezTo>
                      <a:pt x="33" y="74"/>
                      <a:pt x="18" y="60"/>
                      <a:pt x="18" y="4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4" y="1"/>
                      <a:pt x="10" y="3"/>
                      <a:pt x="7" y="6"/>
                    </a:cubicBezTo>
                    <a:cubicBezTo>
                      <a:pt x="3" y="10"/>
                      <a:pt x="0" y="17"/>
                      <a:pt x="0" y="2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2"/>
                      <a:pt x="3" y="78"/>
                      <a:pt x="7" y="83"/>
                    </a:cubicBezTo>
                    <a:cubicBezTo>
                      <a:pt x="12" y="87"/>
                      <a:pt x="18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2"/>
                      <a:pt x="26" y="98"/>
                      <a:pt x="26" y="105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30"/>
                      <a:pt x="30" y="132"/>
                      <a:pt x="35" y="126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61" y="96"/>
                      <a:pt x="65" y="92"/>
                      <a:pt x="67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0" y="79"/>
                      <a:pt x="88" y="76"/>
                      <a:pt x="86" y="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1"/>
              <p:cNvSpPr>
                <a:spLocks noEditPoints="1"/>
              </p:cNvSpPr>
              <p:nvPr/>
            </p:nvSpPr>
            <p:spPr bwMode="auto">
              <a:xfrm>
                <a:off x="7799388" y="1117600"/>
                <a:ext cx="485775" cy="508000"/>
              </a:xfrm>
              <a:custGeom>
                <a:avLst/>
                <a:gdLst>
                  <a:gd name="T0" fmla="*/ 122 w 129"/>
                  <a:gd name="T1" fmla="*/ 7 h 133"/>
                  <a:gd name="T2" fmla="*/ 104 w 129"/>
                  <a:gd name="T3" fmla="*/ 0 h 133"/>
                  <a:gd name="T4" fmla="*/ 24 w 129"/>
                  <a:gd name="T5" fmla="*/ 0 h 133"/>
                  <a:gd name="T6" fmla="*/ 7 w 129"/>
                  <a:gd name="T7" fmla="*/ 7 h 133"/>
                  <a:gd name="T8" fmla="*/ 0 w 129"/>
                  <a:gd name="T9" fmla="*/ 24 h 133"/>
                  <a:gd name="T10" fmla="*/ 0 w 129"/>
                  <a:gd name="T11" fmla="*/ 66 h 133"/>
                  <a:gd name="T12" fmla="*/ 24 w 129"/>
                  <a:gd name="T13" fmla="*/ 91 h 133"/>
                  <a:gd name="T14" fmla="*/ 63 w 129"/>
                  <a:gd name="T15" fmla="*/ 91 h 133"/>
                  <a:gd name="T16" fmla="*/ 72 w 129"/>
                  <a:gd name="T17" fmla="*/ 101 h 133"/>
                  <a:gd name="T18" fmla="*/ 94 w 129"/>
                  <a:gd name="T19" fmla="*/ 127 h 133"/>
                  <a:gd name="T20" fmla="*/ 104 w 129"/>
                  <a:gd name="T21" fmla="*/ 123 h 133"/>
                  <a:gd name="T22" fmla="*/ 104 w 129"/>
                  <a:gd name="T23" fmla="*/ 106 h 133"/>
                  <a:gd name="T24" fmla="*/ 104 w 129"/>
                  <a:gd name="T25" fmla="*/ 91 h 133"/>
                  <a:gd name="T26" fmla="*/ 104 w 129"/>
                  <a:gd name="T27" fmla="*/ 91 h 133"/>
                  <a:gd name="T28" fmla="*/ 122 w 129"/>
                  <a:gd name="T29" fmla="*/ 84 h 133"/>
                  <a:gd name="T30" fmla="*/ 129 w 129"/>
                  <a:gd name="T31" fmla="*/ 66 h 133"/>
                  <a:gd name="T32" fmla="*/ 129 w 129"/>
                  <a:gd name="T33" fmla="*/ 24 h 133"/>
                  <a:gd name="T34" fmla="*/ 122 w 129"/>
                  <a:gd name="T35" fmla="*/ 7 h 133"/>
                  <a:gd name="T36" fmla="*/ 38 w 129"/>
                  <a:gd name="T37" fmla="*/ 57 h 133"/>
                  <a:gd name="T38" fmla="*/ 28 w 129"/>
                  <a:gd name="T39" fmla="*/ 47 h 133"/>
                  <a:gd name="T40" fmla="*/ 38 w 129"/>
                  <a:gd name="T41" fmla="*/ 37 h 133"/>
                  <a:gd name="T42" fmla="*/ 48 w 129"/>
                  <a:gd name="T43" fmla="*/ 47 h 133"/>
                  <a:gd name="T44" fmla="*/ 38 w 129"/>
                  <a:gd name="T45" fmla="*/ 57 h 133"/>
                  <a:gd name="T46" fmla="*/ 66 w 129"/>
                  <a:gd name="T47" fmla="*/ 57 h 133"/>
                  <a:gd name="T48" fmla="*/ 56 w 129"/>
                  <a:gd name="T49" fmla="*/ 47 h 133"/>
                  <a:gd name="T50" fmla="*/ 66 w 129"/>
                  <a:gd name="T51" fmla="*/ 37 h 133"/>
                  <a:gd name="T52" fmla="*/ 76 w 129"/>
                  <a:gd name="T53" fmla="*/ 47 h 133"/>
                  <a:gd name="T54" fmla="*/ 66 w 129"/>
                  <a:gd name="T55" fmla="*/ 57 h 133"/>
                  <a:gd name="T56" fmla="*/ 94 w 129"/>
                  <a:gd name="T57" fmla="*/ 57 h 133"/>
                  <a:gd name="T58" fmla="*/ 84 w 129"/>
                  <a:gd name="T59" fmla="*/ 47 h 133"/>
                  <a:gd name="T60" fmla="*/ 94 w 129"/>
                  <a:gd name="T61" fmla="*/ 37 h 133"/>
                  <a:gd name="T62" fmla="*/ 103 w 129"/>
                  <a:gd name="T63" fmla="*/ 47 h 133"/>
                  <a:gd name="T64" fmla="*/ 94 w 129"/>
                  <a:gd name="T65" fmla="*/ 5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" h="133">
                    <a:moveTo>
                      <a:pt x="122" y="7"/>
                    </a:moveTo>
                    <a:cubicBezTo>
                      <a:pt x="117" y="2"/>
                      <a:pt x="111" y="0"/>
                      <a:pt x="10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8" y="0"/>
                      <a:pt x="12" y="2"/>
                      <a:pt x="7" y="7"/>
                    </a:cubicBezTo>
                    <a:cubicBezTo>
                      <a:pt x="2" y="11"/>
                      <a:pt x="0" y="18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1" y="91"/>
                      <a:pt x="24" y="91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4" y="93"/>
                      <a:pt x="68" y="97"/>
                      <a:pt x="72" y="101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9" y="133"/>
                      <a:pt x="104" y="131"/>
                      <a:pt x="104" y="123"/>
                    </a:cubicBezTo>
                    <a:cubicBezTo>
                      <a:pt x="104" y="106"/>
                      <a:pt x="104" y="106"/>
                      <a:pt x="104" y="106"/>
                    </a:cubicBezTo>
                    <a:cubicBezTo>
                      <a:pt x="104" y="99"/>
                      <a:pt x="104" y="93"/>
                      <a:pt x="104" y="91"/>
                    </a:cubicBezTo>
                    <a:cubicBezTo>
                      <a:pt x="104" y="91"/>
                      <a:pt x="104" y="91"/>
                      <a:pt x="104" y="91"/>
                    </a:cubicBezTo>
                    <a:cubicBezTo>
                      <a:pt x="111" y="91"/>
                      <a:pt x="117" y="88"/>
                      <a:pt x="122" y="84"/>
                    </a:cubicBezTo>
                    <a:cubicBezTo>
                      <a:pt x="126" y="79"/>
                      <a:pt x="129" y="73"/>
                      <a:pt x="129" y="66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9" y="18"/>
                      <a:pt x="126" y="11"/>
                      <a:pt x="122" y="7"/>
                    </a:cubicBezTo>
                    <a:close/>
                    <a:moveTo>
                      <a:pt x="38" y="57"/>
                    </a:moveTo>
                    <a:cubicBezTo>
                      <a:pt x="33" y="57"/>
                      <a:pt x="28" y="53"/>
                      <a:pt x="28" y="47"/>
                    </a:cubicBezTo>
                    <a:cubicBezTo>
                      <a:pt x="28" y="42"/>
                      <a:pt x="33" y="37"/>
                      <a:pt x="38" y="37"/>
                    </a:cubicBezTo>
                    <a:cubicBezTo>
                      <a:pt x="44" y="37"/>
                      <a:pt x="48" y="42"/>
                      <a:pt x="48" y="47"/>
                    </a:cubicBezTo>
                    <a:cubicBezTo>
                      <a:pt x="48" y="53"/>
                      <a:pt x="44" y="57"/>
                      <a:pt x="38" y="57"/>
                    </a:cubicBezTo>
                    <a:close/>
                    <a:moveTo>
                      <a:pt x="66" y="57"/>
                    </a:moveTo>
                    <a:cubicBezTo>
                      <a:pt x="60" y="57"/>
                      <a:pt x="56" y="53"/>
                      <a:pt x="56" y="47"/>
                    </a:cubicBezTo>
                    <a:cubicBezTo>
                      <a:pt x="56" y="42"/>
                      <a:pt x="60" y="37"/>
                      <a:pt x="66" y="37"/>
                    </a:cubicBezTo>
                    <a:cubicBezTo>
                      <a:pt x="71" y="37"/>
                      <a:pt x="76" y="42"/>
                      <a:pt x="76" y="47"/>
                    </a:cubicBezTo>
                    <a:cubicBezTo>
                      <a:pt x="76" y="53"/>
                      <a:pt x="71" y="57"/>
                      <a:pt x="66" y="57"/>
                    </a:cubicBezTo>
                    <a:close/>
                    <a:moveTo>
                      <a:pt x="94" y="57"/>
                    </a:moveTo>
                    <a:cubicBezTo>
                      <a:pt x="88" y="57"/>
                      <a:pt x="84" y="53"/>
                      <a:pt x="84" y="47"/>
                    </a:cubicBezTo>
                    <a:cubicBezTo>
                      <a:pt x="84" y="42"/>
                      <a:pt x="88" y="37"/>
                      <a:pt x="94" y="37"/>
                    </a:cubicBezTo>
                    <a:cubicBezTo>
                      <a:pt x="99" y="37"/>
                      <a:pt x="103" y="42"/>
                      <a:pt x="103" y="47"/>
                    </a:cubicBezTo>
                    <a:cubicBezTo>
                      <a:pt x="103" y="53"/>
                      <a:pt x="99" y="57"/>
                      <a:pt x="94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7487502" y="3281088"/>
              <a:ext cx="3558474" cy="1442163"/>
              <a:chOff x="1699433" y="2564094"/>
              <a:chExt cx="3558474" cy="1442163"/>
            </a:xfrm>
          </p:grpSpPr>
          <p:sp>
            <p:nvSpPr>
              <p:cNvPr id="173" name="TextBox 55"/>
              <p:cNvSpPr txBox="1">
                <a:spLocks noChangeArrowheads="1"/>
              </p:cNvSpPr>
              <p:nvPr/>
            </p:nvSpPr>
            <p:spPr bwMode="auto">
              <a:xfrm>
                <a:off x="1699433" y="2564094"/>
                <a:ext cx="22923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TextBox 29"/>
              <p:cNvSpPr txBox="1">
                <a:spLocks noChangeArrowheads="1"/>
              </p:cNvSpPr>
              <p:nvPr/>
            </p:nvSpPr>
            <p:spPr bwMode="auto">
              <a:xfrm>
                <a:off x="1704840" y="2944428"/>
                <a:ext cx="3553067" cy="1061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itchFamily="2" charset="-122"/>
                    <a:ea typeface="方正正准黑简体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55552" y="3257559"/>
            <a:ext cx="4931993" cy="1439597"/>
            <a:chOff x="1055688" y="3256805"/>
            <a:chExt cx="4932635" cy="1439264"/>
          </a:xfrm>
        </p:grpSpPr>
        <p:sp>
          <p:nvSpPr>
            <p:cNvPr id="136" name="五边形 135"/>
            <p:cNvSpPr/>
            <p:nvPr/>
          </p:nvSpPr>
          <p:spPr>
            <a:xfrm>
              <a:off x="1055688" y="3256805"/>
              <a:ext cx="4932635" cy="142914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5086369" y="3834175"/>
              <a:ext cx="437183" cy="323240"/>
              <a:chOff x="6483350" y="1236663"/>
              <a:chExt cx="722313" cy="446087"/>
            </a:xfrm>
          </p:grpSpPr>
          <p:sp>
            <p:nvSpPr>
              <p:cNvPr id="170" name="Freeform 18"/>
              <p:cNvSpPr>
                <a:spLocks noEditPoints="1"/>
              </p:cNvSpPr>
              <p:nvPr/>
            </p:nvSpPr>
            <p:spPr bwMode="auto">
              <a:xfrm>
                <a:off x="6483350" y="1270000"/>
                <a:ext cx="722313" cy="412750"/>
              </a:xfrm>
              <a:custGeom>
                <a:avLst/>
                <a:gdLst>
                  <a:gd name="T0" fmla="*/ 191 w 192"/>
                  <a:gd name="T1" fmla="*/ 0 h 108"/>
                  <a:gd name="T2" fmla="*/ 191 w 192"/>
                  <a:gd name="T3" fmla="*/ 0 h 108"/>
                  <a:gd name="T4" fmla="*/ 112 w 192"/>
                  <a:gd name="T5" fmla="*/ 53 h 108"/>
                  <a:gd name="T6" fmla="*/ 96 w 192"/>
                  <a:gd name="T7" fmla="*/ 58 h 108"/>
                  <a:gd name="T8" fmla="*/ 96 w 192"/>
                  <a:gd name="T9" fmla="*/ 58 h 108"/>
                  <a:gd name="T10" fmla="*/ 80 w 192"/>
                  <a:gd name="T11" fmla="*/ 53 h 108"/>
                  <a:gd name="T12" fmla="*/ 1 w 192"/>
                  <a:gd name="T13" fmla="*/ 0 h 108"/>
                  <a:gd name="T14" fmla="*/ 1 w 192"/>
                  <a:gd name="T15" fmla="*/ 0 h 108"/>
                  <a:gd name="T16" fmla="*/ 0 w 192"/>
                  <a:gd name="T17" fmla="*/ 5 h 108"/>
                  <a:gd name="T18" fmla="*/ 0 w 192"/>
                  <a:gd name="T19" fmla="*/ 91 h 108"/>
                  <a:gd name="T20" fmla="*/ 16 w 192"/>
                  <a:gd name="T21" fmla="*/ 108 h 108"/>
                  <a:gd name="T22" fmla="*/ 176 w 192"/>
                  <a:gd name="T23" fmla="*/ 108 h 108"/>
                  <a:gd name="T24" fmla="*/ 192 w 192"/>
                  <a:gd name="T25" fmla="*/ 91 h 108"/>
                  <a:gd name="T26" fmla="*/ 192 w 192"/>
                  <a:gd name="T27" fmla="*/ 5 h 108"/>
                  <a:gd name="T28" fmla="*/ 191 w 192"/>
                  <a:gd name="T29" fmla="*/ 0 h 108"/>
                  <a:gd name="T30" fmla="*/ 65 w 192"/>
                  <a:gd name="T31" fmla="*/ 61 h 108"/>
                  <a:gd name="T32" fmla="*/ 17 w 192"/>
                  <a:gd name="T33" fmla="*/ 97 h 108"/>
                  <a:gd name="T34" fmla="*/ 15 w 192"/>
                  <a:gd name="T35" fmla="*/ 98 h 108"/>
                  <a:gd name="T36" fmla="*/ 12 w 192"/>
                  <a:gd name="T37" fmla="*/ 96 h 108"/>
                  <a:gd name="T38" fmla="*/ 11 w 192"/>
                  <a:gd name="T39" fmla="*/ 94 h 108"/>
                  <a:gd name="T40" fmla="*/ 13 w 192"/>
                  <a:gd name="T41" fmla="*/ 91 h 108"/>
                  <a:gd name="T42" fmla="*/ 60 w 192"/>
                  <a:gd name="T43" fmla="*/ 56 h 108"/>
                  <a:gd name="T44" fmla="*/ 63 w 192"/>
                  <a:gd name="T45" fmla="*/ 55 h 108"/>
                  <a:gd name="T46" fmla="*/ 66 w 192"/>
                  <a:gd name="T47" fmla="*/ 56 h 108"/>
                  <a:gd name="T48" fmla="*/ 66 w 192"/>
                  <a:gd name="T49" fmla="*/ 59 h 108"/>
                  <a:gd name="T50" fmla="*/ 65 w 192"/>
                  <a:gd name="T51" fmla="*/ 61 h 108"/>
                  <a:gd name="T52" fmla="*/ 181 w 192"/>
                  <a:gd name="T53" fmla="*/ 96 h 108"/>
                  <a:gd name="T54" fmla="*/ 178 w 192"/>
                  <a:gd name="T55" fmla="*/ 98 h 108"/>
                  <a:gd name="T56" fmla="*/ 176 w 192"/>
                  <a:gd name="T57" fmla="*/ 97 h 108"/>
                  <a:gd name="T58" fmla="*/ 126 w 192"/>
                  <a:gd name="T59" fmla="*/ 61 h 108"/>
                  <a:gd name="T60" fmla="*/ 126 w 192"/>
                  <a:gd name="T61" fmla="*/ 55 h 108"/>
                  <a:gd name="T62" fmla="*/ 129 w 192"/>
                  <a:gd name="T63" fmla="*/ 54 h 108"/>
                  <a:gd name="T64" fmla="*/ 131 w 192"/>
                  <a:gd name="T65" fmla="*/ 55 h 108"/>
                  <a:gd name="T66" fmla="*/ 180 w 192"/>
                  <a:gd name="T67" fmla="*/ 91 h 108"/>
                  <a:gd name="T68" fmla="*/ 181 w 192"/>
                  <a:gd name="T69" fmla="*/ 94 h 108"/>
                  <a:gd name="T70" fmla="*/ 181 w 192"/>
                  <a:gd name="T7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2" h="108"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08" y="56"/>
                      <a:pt x="102" y="58"/>
                      <a:pt x="96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0" y="58"/>
                      <a:pt x="84" y="56"/>
                      <a:pt x="80" y="5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100"/>
                      <a:pt x="7" y="108"/>
                      <a:pt x="16" y="108"/>
                    </a:cubicBezTo>
                    <a:cubicBezTo>
                      <a:pt x="176" y="108"/>
                      <a:pt x="176" y="108"/>
                      <a:pt x="176" y="108"/>
                    </a:cubicBezTo>
                    <a:cubicBezTo>
                      <a:pt x="185" y="108"/>
                      <a:pt x="192" y="100"/>
                      <a:pt x="192" y="91"/>
                    </a:cubicBezTo>
                    <a:cubicBezTo>
                      <a:pt x="192" y="5"/>
                      <a:pt x="192" y="5"/>
                      <a:pt x="192" y="5"/>
                    </a:cubicBezTo>
                    <a:cubicBezTo>
                      <a:pt x="192" y="3"/>
                      <a:pt x="192" y="1"/>
                      <a:pt x="191" y="0"/>
                    </a:cubicBezTo>
                    <a:close/>
                    <a:moveTo>
                      <a:pt x="65" y="61"/>
                    </a:moveTo>
                    <a:cubicBezTo>
                      <a:pt x="17" y="97"/>
                      <a:pt x="17" y="97"/>
                      <a:pt x="17" y="97"/>
                    </a:cubicBezTo>
                    <a:cubicBezTo>
                      <a:pt x="17" y="98"/>
                      <a:pt x="16" y="98"/>
                      <a:pt x="15" y="98"/>
                    </a:cubicBezTo>
                    <a:cubicBezTo>
                      <a:pt x="14" y="98"/>
                      <a:pt x="13" y="97"/>
                      <a:pt x="12" y="96"/>
                    </a:cubicBezTo>
                    <a:cubicBezTo>
                      <a:pt x="11" y="96"/>
                      <a:pt x="11" y="95"/>
                      <a:pt x="11" y="94"/>
                    </a:cubicBezTo>
                    <a:cubicBezTo>
                      <a:pt x="11" y="93"/>
                      <a:pt x="12" y="92"/>
                      <a:pt x="13" y="91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2" y="55"/>
                      <a:pt x="63" y="55"/>
                    </a:cubicBezTo>
                    <a:cubicBezTo>
                      <a:pt x="64" y="55"/>
                      <a:pt x="65" y="55"/>
                      <a:pt x="66" y="56"/>
                    </a:cubicBezTo>
                    <a:cubicBezTo>
                      <a:pt x="66" y="57"/>
                      <a:pt x="66" y="58"/>
                      <a:pt x="66" y="59"/>
                    </a:cubicBezTo>
                    <a:cubicBezTo>
                      <a:pt x="66" y="60"/>
                      <a:pt x="66" y="61"/>
                      <a:pt x="65" y="61"/>
                    </a:cubicBezTo>
                    <a:close/>
                    <a:moveTo>
                      <a:pt x="181" y="96"/>
                    </a:moveTo>
                    <a:cubicBezTo>
                      <a:pt x="180" y="97"/>
                      <a:pt x="179" y="98"/>
                      <a:pt x="178" y="98"/>
                    </a:cubicBezTo>
                    <a:cubicBezTo>
                      <a:pt x="177" y="98"/>
                      <a:pt x="176" y="97"/>
                      <a:pt x="176" y="97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5" y="59"/>
                      <a:pt x="125" y="57"/>
                      <a:pt x="126" y="55"/>
                    </a:cubicBezTo>
                    <a:cubicBezTo>
                      <a:pt x="126" y="54"/>
                      <a:pt x="128" y="54"/>
                      <a:pt x="129" y="54"/>
                    </a:cubicBezTo>
                    <a:cubicBezTo>
                      <a:pt x="129" y="54"/>
                      <a:pt x="130" y="54"/>
                      <a:pt x="131" y="55"/>
                    </a:cubicBezTo>
                    <a:cubicBezTo>
                      <a:pt x="180" y="91"/>
                      <a:pt x="180" y="91"/>
                      <a:pt x="180" y="91"/>
                    </a:cubicBezTo>
                    <a:cubicBezTo>
                      <a:pt x="181" y="92"/>
                      <a:pt x="181" y="93"/>
                      <a:pt x="181" y="94"/>
                    </a:cubicBezTo>
                    <a:cubicBezTo>
                      <a:pt x="182" y="94"/>
                      <a:pt x="181" y="95"/>
                      <a:pt x="181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19"/>
              <p:cNvSpPr/>
              <p:nvPr/>
            </p:nvSpPr>
            <p:spPr bwMode="auto">
              <a:xfrm>
                <a:off x="6505575" y="1236663"/>
                <a:ext cx="677863" cy="225425"/>
              </a:xfrm>
              <a:custGeom>
                <a:avLst/>
                <a:gdLst>
                  <a:gd name="T0" fmla="*/ 90 w 180"/>
                  <a:gd name="T1" fmla="*/ 59 h 59"/>
                  <a:gd name="T2" fmla="*/ 101 w 180"/>
                  <a:gd name="T3" fmla="*/ 56 h 59"/>
                  <a:gd name="T4" fmla="*/ 180 w 180"/>
                  <a:gd name="T5" fmla="*/ 2 h 59"/>
                  <a:gd name="T6" fmla="*/ 175 w 180"/>
                  <a:gd name="T7" fmla="*/ 0 h 59"/>
                  <a:gd name="T8" fmla="*/ 5 w 180"/>
                  <a:gd name="T9" fmla="*/ 0 h 59"/>
                  <a:gd name="T10" fmla="*/ 0 w 180"/>
                  <a:gd name="T11" fmla="*/ 2 h 59"/>
                  <a:gd name="T12" fmla="*/ 79 w 180"/>
                  <a:gd name="T13" fmla="*/ 56 h 59"/>
                  <a:gd name="T14" fmla="*/ 90 w 180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59">
                    <a:moveTo>
                      <a:pt x="90" y="59"/>
                    </a:moveTo>
                    <a:cubicBezTo>
                      <a:pt x="94" y="59"/>
                      <a:pt x="98" y="58"/>
                      <a:pt x="101" y="56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79" y="1"/>
                      <a:pt x="177" y="1"/>
                      <a:pt x="17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82" y="58"/>
                      <a:pt x="86" y="59"/>
                      <a:pt x="9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5" name="组合 174"/>
            <p:cNvGrpSpPr/>
            <p:nvPr/>
          </p:nvGrpSpPr>
          <p:grpSpPr>
            <a:xfrm>
              <a:off x="1383714" y="3313113"/>
              <a:ext cx="3412079" cy="1382956"/>
              <a:chOff x="1811985" y="2564094"/>
              <a:chExt cx="3412079" cy="1382956"/>
            </a:xfrm>
          </p:grpSpPr>
          <p:sp>
            <p:nvSpPr>
              <p:cNvPr id="176" name="TextBox 55"/>
              <p:cNvSpPr txBox="1">
                <a:spLocks noChangeArrowheads="1"/>
              </p:cNvSpPr>
              <p:nvPr/>
            </p:nvSpPr>
            <p:spPr bwMode="auto">
              <a:xfrm>
                <a:off x="1811985" y="2564094"/>
                <a:ext cx="23461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TextBox 29"/>
              <p:cNvSpPr txBox="1">
                <a:spLocks noChangeArrowheads="1"/>
              </p:cNvSpPr>
              <p:nvPr/>
            </p:nvSpPr>
            <p:spPr bwMode="auto">
              <a:xfrm>
                <a:off x="1811986" y="2885221"/>
                <a:ext cx="3412078" cy="1061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itchFamily="2" charset="-122"/>
                    <a:ea typeface="方正正准黑简体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055552" y="4812296"/>
            <a:ext cx="4931993" cy="1445481"/>
            <a:chOff x="1055688" y="4811181"/>
            <a:chExt cx="4932635" cy="1445146"/>
          </a:xfrm>
        </p:grpSpPr>
        <p:sp>
          <p:nvSpPr>
            <p:cNvPr id="118" name="五边形 117"/>
            <p:cNvSpPr/>
            <p:nvPr/>
          </p:nvSpPr>
          <p:spPr>
            <a:xfrm>
              <a:off x="1055688" y="4811181"/>
              <a:ext cx="4932635" cy="142914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5072922" y="5302506"/>
              <a:ext cx="484286" cy="523397"/>
              <a:chOff x="5603875" y="1076325"/>
              <a:chExt cx="668338" cy="722313"/>
            </a:xfrm>
          </p:grpSpPr>
          <p:sp>
            <p:nvSpPr>
              <p:cNvPr id="162" name="Freeform 12"/>
              <p:cNvSpPr>
                <a:spLocks noEditPoints="1"/>
              </p:cNvSpPr>
              <p:nvPr/>
            </p:nvSpPr>
            <p:spPr bwMode="auto">
              <a:xfrm>
                <a:off x="5603875" y="1076325"/>
                <a:ext cx="604838" cy="541338"/>
              </a:xfrm>
              <a:custGeom>
                <a:avLst/>
                <a:gdLst>
                  <a:gd name="T0" fmla="*/ 85 w 161"/>
                  <a:gd name="T1" fmla="*/ 85 h 142"/>
                  <a:gd name="T2" fmla="*/ 115 w 161"/>
                  <a:gd name="T3" fmla="*/ 117 h 142"/>
                  <a:gd name="T4" fmla="*/ 122 w 161"/>
                  <a:gd name="T5" fmla="*/ 97 h 142"/>
                  <a:gd name="T6" fmla="*/ 97 w 161"/>
                  <a:gd name="T7" fmla="*/ 85 h 142"/>
                  <a:gd name="T8" fmla="*/ 85 w 161"/>
                  <a:gd name="T9" fmla="*/ 0 h 142"/>
                  <a:gd name="T10" fmla="*/ 117 w 161"/>
                  <a:gd name="T11" fmla="*/ 40 h 142"/>
                  <a:gd name="T12" fmla="*/ 85 w 161"/>
                  <a:gd name="T13" fmla="*/ 47 h 142"/>
                  <a:gd name="T14" fmla="*/ 106 w 161"/>
                  <a:gd name="T15" fmla="*/ 79 h 142"/>
                  <a:gd name="T16" fmla="*/ 123 w 161"/>
                  <a:gd name="T17" fmla="*/ 74 h 142"/>
                  <a:gd name="T18" fmla="*/ 85 w 161"/>
                  <a:gd name="T19" fmla="*/ 47 h 142"/>
                  <a:gd name="T20" fmla="*/ 110 w 161"/>
                  <a:gd name="T21" fmla="*/ 123 h 142"/>
                  <a:gd name="T22" fmla="*/ 85 w 161"/>
                  <a:gd name="T23" fmla="*/ 139 h 142"/>
                  <a:gd name="T24" fmla="*/ 0 w 161"/>
                  <a:gd name="T25" fmla="*/ 85 h 142"/>
                  <a:gd name="T26" fmla="*/ 36 w 161"/>
                  <a:gd name="T27" fmla="*/ 117 h 142"/>
                  <a:gd name="T28" fmla="*/ 37 w 161"/>
                  <a:gd name="T29" fmla="*/ 47 h 142"/>
                  <a:gd name="T30" fmla="*/ 0 w 161"/>
                  <a:gd name="T31" fmla="*/ 79 h 142"/>
                  <a:gd name="T32" fmla="*/ 37 w 161"/>
                  <a:gd name="T33" fmla="*/ 47 h 142"/>
                  <a:gd name="T34" fmla="*/ 11 w 161"/>
                  <a:gd name="T35" fmla="*/ 123 h 142"/>
                  <a:gd name="T36" fmla="*/ 38 w 161"/>
                  <a:gd name="T37" fmla="*/ 123 h 142"/>
                  <a:gd name="T38" fmla="*/ 41 w 161"/>
                  <a:gd name="T39" fmla="*/ 79 h 142"/>
                  <a:gd name="T40" fmla="*/ 77 w 161"/>
                  <a:gd name="T41" fmla="*/ 47 h 142"/>
                  <a:gd name="T42" fmla="*/ 41 w 161"/>
                  <a:gd name="T43" fmla="*/ 79 h 142"/>
                  <a:gd name="T44" fmla="*/ 117 w 161"/>
                  <a:gd name="T45" fmla="*/ 20 h 142"/>
                  <a:gd name="T46" fmla="*/ 152 w 161"/>
                  <a:gd name="T47" fmla="*/ 40 h 142"/>
                  <a:gd name="T48" fmla="*/ 155 w 161"/>
                  <a:gd name="T49" fmla="*/ 47 h 142"/>
                  <a:gd name="T50" fmla="*/ 130 w 161"/>
                  <a:gd name="T51" fmla="*/ 71 h 142"/>
                  <a:gd name="T52" fmla="*/ 161 w 161"/>
                  <a:gd name="T53" fmla="*/ 63 h 142"/>
                  <a:gd name="T54" fmla="*/ 53 w 161"/>
                  <a:gd name="T55" fmla="*/ 23 h 142"/>
                  <a:gd name="T56" fmla="*/ 77 w 161"/>
                  <a:gd name="T57" fmla="*/ 40 h 142"/>
                  <a:gd name="T58" fmla="*/ 53 w 161"/>
                  <a:gd name="T59" fmla="*/ 23 h 142"/>
                  <a:gd name="T60" fmla="*/ 57 w 161"/>
                  <a:gd name="T61" fmla="*/ 4 h 142"/>
                  <a:gd name="T62" fmla="*/ 38 w 161"/>
                  <a:gd name="T63" fmla="*/ 40 h 142"/>
                  <a:gd name="T64" fmla="*/ 53 w 161"/>
                  <a:gd name="T65" fmla="*/ 141 h 142"/>
                  <a:gd name="T66" fmla="*/ 63 w 161"/>
                  <a:gd name="T67" fmla="*/ 142 h 142"/>
                  <a:gd name="T68" fmla="*/ 77 w 161"/>
                  <a:gd name="T69" fmla="*/ 123 h 142"/>
                  <a:gd name="T70" fmla="*/ 53 w 161"/>
                  <a:gd name="T71" fmla="*/ 141 h 142"/>
                  <a:gd name="T72" fmla="*/ 77 w 161"/>
                  <a:gd name="T73" fmla="*/ 117 h 142"/>
                  <a:gd name="T74" fmla="*/ 41 w 161"/>
                  <a:gd name="T75" fmla="*/ 8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42">
                    <a:moveTo>
                      <a:pt x="97" y="85"/>
                    </a:moveTo>
                    <a:cubicBezTo>
                      <a:pt x="85" y="85"/>
                      <a:pt x="85" y="85"/>
                      <a:pt x="85" y="85"/>
                    </a:cubicBezTo>
                    <a:cubicBezTo>
                      <a:pt x="85" y="117"/>
                      <a:pt x="85" y="117"/>
                      <a:pt x="85" y="117"/>
                    </a:cubicBezTo>
                    <a:cubicBezTo>
                      <a:pt x="115" y="117"/>
                      <a:pt x="115" y="117"/>
                      <a:pt x="115" y="117"/>
                    </a:cubicBezTo>
                    <a:cubicBezTo>
                      <a:pt x="117" y="112"/>
                      <a:pt x="120" y="108"/>
                      <a:pt x="121" y="105"/>
                    </a:cubicBezTo>
                    <a:cubicBezTo>
                      <a:pt x="122" y="102"/>
                      <a:pt x="122" y="100"/>
                      <a:pt x="122" y="97"/>
                    </a:cubicBezTo>
                    <a:cubicBezTo>
                      <a:pt x="110" y="92"/>
                      <a:pt x="110" y="92"/>
                      <a:pt x="110" y="92"/>
                    </a:cubicBezTo>
                    <a:lnTo>
                      <a:pt x="97" y="85"/>
                    </a:lnTo>
                    <a:close/>
                    <a:moveTo>
                      <a:pt x="110" y="23"/>
                    </a:moveTo>
                    <a:cubicBezTo>
                      <a:pt x="103" y="10"/>
                      <a:pt x="94" y="2"/>
                      <a:pt x="85" y="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5" y="34"/>
                      <a:pt x="113" y="28"/>
                      <a:pt x="110" y="23"/>
                    </a:cubicBezTo>
                    <a:close/>
                    <a:moveTo>
                      <a:pt x="85" y="47"/>
                    </a:moveTo>
                    <a:cubicBezTo>
                      <a:pt x="85" y="79"/>
                      <a:pt x="85" y="79"/>
                      <a:pt x="85" y="79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2" y="64"/>
                      <a:pt x="121" y="55"/>
                      <a:pt x="119" y="47"/>
                    </a:cubicBezTo>
                    <a:lnTo>
                      <a:pt x="85" y="47"/>
                    </a:lnTo>
                    <a:close/>
                    <a:moveTo>
                      <a:pt x="85" y="139"/>
                    </a:moveTo>
                    <a:cubicBezTo>
                      <a:pt x="96" y="135"/>
                      <a:pt x="104" y="129"/>
                      <a:pt x="110" y="123"/>
                    </a:cubicBezTo>
                    <a:cubicBezTo>
                      <a:pt x="85" y="123"/>
                      <a:pt x="85" y="123"/>
                      <a:pt x="85" y="123"/>
                    </a:cubicBezTo>
                    <a:lnTo>
                      <a:pt x="85" y="139"/>
                    </a:lnTo>
                    <a:close/>
                    <a:moveTo>
                      <a:pt x="33" y="8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1" y="96"/>
                      <a:pt x="3" y="107"/>
                      <a:pt x="8" y="11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4" y="107"/>
                      <a:pt x="33" y="96"/>
                      <a:pt x="33" y="85"/>
                    </a:cubicBezTo>
                    <a:close/>
                    <a:moveTo>
                      <a:pt x="37" y="47"/>
                    </a:moveTo>
                    <a:cubicBezTo>
                      <a:pt x="8" y="47"/>
                      <a:pt x="8" y="47"/>
                      <a:pt x="8" y="47"/>
                    </a:cubicBezTo>
                    <a:cubicBezTo>
                      <a:pt x="4" y="56"/>
                      <a:pt x="1" y="67"/>
                      <a:pt x="0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67"/>
                      <a:pt x="34" y="57"/>
                      <a:pt x="37" y="47"/>
                    </a:cubicBezTo>
                    <a:close/>
                    <a:moveTo>
                      <a:pt x="11" y="123"/>
                    </a:moveTo>
                    <a:cubicBezTo>
                      <a:pt x="11" y="123"/>
                      <a:pt x="11" y="123"/>
                      <a:pt x="11" y="123"/>
                    </a:cubicBezTo>
                    <a:cubicBezTo>
                      <a:pt x="22" y="133"/>
                      <a:pt x="34" y="138"/>
                      <a:pt x="44" y="140"/>
                    </a:cubicBezTo>
                    <a:cubicBezTo>
                      <a:pt x="42" y="135"/>
                      <a:pt x="40" y="129"/>
                      <a:pt x="38" y="123"/>
                    </a:cubicBezTo>
                    <a:lnTo>
                      <a:pt x="11" y="123"/>
                    </a:lnTo>
                    <a:close/>
                    <a:moveTo>
                      <a:pt x="41" y="79"/>
                    </a:move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2" y="56"/>
                      <a:pt x="41" y="67"/>
                      <a:pt x="41" y="79"/>
                    </a:cubicBezTo>
                    <a:close/>
                    <a:moveTo>
                      <a:pt x="106" y="4"/>
                    </a:moveTo>
                    <a:cubicBezTo>
                      <a:pt x="110" y="8"/>
                      <a:pt x="114" y="14"/>
                      <a:pt x="117" y="20"/>
                    </a:cubicBezTo>
                    <a:cubicBezTo>
                      <a:pt x="120" y="26"/>
                      <a:pt x="123" y="33"/>
                      <a:pt x="125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42" y="23"/>
                      <a:pt x="125" y="10"/>
                      <a:pt x="106" y="4"/>
                    </a:cubicBezTo>
                    <a:close/>
                    <a:moveTo>
                      <a:pt x="155" y="47"/>
                    </a:moveTo>
                    <a:cubicBezTo>
                      <a:pt x="127" y="47"/>
                      <a:pt x="127" y="47"/>
                      <a:pt x="127" y="47"/>
                    </a:cubicBezTo>
                    <a:cubicBezTo>
                      <a:pt x="129" y="54"/>
                      <a:pt x="130" y="63"/>
                      <a:pt x="130" y="71"/>
                    </a:cubicBezTo>
                    <a:cubicBezTo>
                      <a:pt x="156" y="64"/>
                      <a:pt x="156" y="64"/>
                      <a:pt x="156" y="64"/>
                    </a:cubicBezTo>
                    <a:cubicBezTo>
                      <a:pt x="161" y="63"/>
                      <a:pt x="161" y="63"/>
                      <a:pt x="161" y="63"/>
                    </a:cubicBezTo>
                    <a:cubicBezTo>
                      <a:pt x="159" y="57"/>
                      <a:pt x="157" y="52"/>
                      <a:pt x="155" y="47"/>
                    </a:cubicBezTo>
                    <a:close/>
                    <a:moveTo>
                      <a:pt x="53" y="23"/>
                    </a:moveTo>
                    <a:cubicBezTo>
                      <a:pt x="51" y="28"/>
                      <a:pt x="48" y="34"/>
                      <a:pt x="46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68" y="3"/>
                      <a:pt x="60" y="11"/>
                      <a:pt x="53" y="23"/>
                    </a:cubicBezTo>
                    <a:close/>
                    <a:moveTo>
                      <a:pt x="46" y="20"/>
                    </a:moveTo>
                    <a:cubicBezTo>
                      <a:pt x="49" y="14"/>
                      <a:pt x="53" y="8"/>
                      <a:pt x="57" y="4"/>
                    </a:cubicBezTo>
                    <a:cubicBezTo>
                      <a:pt x="38" y="10"/>
                      <a:pt x="22" y="23"/>
                      <a:pt x="12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0" y="33"/>
                      <a:pt x="43" y="26"/>
                      <a:pt x="46" y="20"/>
                    </a:cubicBezTo>
                    <a:close/>
                    <a:moveTo>
                      <a:pt x="53" y="141"/>
                    </a:moveTo>
                    <a:cubicBezTo>
                      <a:pt x="53" y="142"/>
                      <a:pt x="53" y="142"/>
                      <a:pt x="54" y="142"/>
                    </a:cubicBezTo>
                    <a:cubicBezTo>
                      <a:pt x="57" y="142"/>
                      <a:pt x="61" y="142"/>
                      <a:pt x="63" y="142"/>
                    </a:cubicBezTo>
                    <a:cubicBezTo>
                      <a:pt x="68" y="142"/>
                      <a:pt x="72" y="142"/>
                      <a:pt x="77" y="141"/>
                    </a:cubicBezTo>
                    <a:cubicBezTo>
                      <a:pt x="77" y="123"/>
                      <a:pt x="77" y="123"/>
                      <a:pt x="77" y="123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8" y="130"/>
                      <a:pt x="50" y="136"/>
                      <a:pt x="53" y="141"/>
                    </a:cubicBezTo>
                    <a:close/>
                    <a:moveTo>
                      <a:pt x="44" y="117"/>
                    </a:moveTo>
                    <a:cubicBezTo>
                      <a:pt x="77" y="117"/>
                      <a:pt x="77" y="117"/>
                      <a:pt x="77" y="117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96"/>
                      <a:pt x="42" y="107"/>
                      <a:pt x="44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13"/>
              <p:cNvSpPr/>
              <p:nvPr/>
            </p:nvSpPr>
            <p:spPr bwMode="auto">
              <a:xfrm>
                <a:off x="5716588" y="1350963"/>
                <a:ext cx="555625" cy="447675"/>
              </a:xfrm>
              <a:custGeom>
                <a:avLst/>
                <a:gdLst>
                  <a:gd name="T0" fmla="*/ 0 w 148"/>
                  <a:gd name="T1" fmla="*/ 73 h 117"/>
                  <a:gd name="T2" fmla="*/ 130 w 148"/>
                  <a:gd name="T3" fmla="*/ 36 h 117"/>
                  <a:gd name="T4" fmla="*/ 148 w 148"/>
                  <a:gd name="T5" fmla="*/ 46 h 117"/>
                  <a:gd name="T6" fmla="*/ 131 w 148"/>
                  <a:gd name="T7" fmla="*/ 0 h 117"/>
                  <a:gd name="T8" fmla="*/ 84 w 148"/>
                  <a:gd name="T9" fmla="*/ 13 h 117"/>
                  <a:gd name="T10" fmla="*/ 103 w 148"/>
                  <a:gd name="T11" fmla="*/ 22 h 117"/>
                  <a:gd name="T12" fmla="*/ 0 w 148"/>
                  <a:gd name="T13" fmla="*/ 7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17">
                    <a:moveTo>
                      <a:pt x="0" y="73"/>
                    </a:moveTo>
                    <a:cubicBezTo>
                      <a:pt x="56" y="117"/>
                      <a:pt x="113" y="84"/>
                      <a:pt x="130" y="36"/>
                    </a:cubicBezTo>
                    <a:cubicBezTo>
                      <a:pt x="135" y="40"/>
                      <a:pt x="148" y="46"/>
                      <a:pt x="148" y="46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2"/>
                      <a:pt x="89" y="98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>
              <a:off x="1354505" y="4841346"/>
              <a:ext cx="2940088" cy="1414981"/>
              <a:chOff x="1782229" y="2564094"/>
              <a:chExt cx="2940088" cy="1414981"/>
            </a:xfrm>
          </p:grpSpPr>
          <p:sp>
            <p:nvSpPr>
              <p:cNvPr id="179" name="TextBox 55"/>
              <p:cNvSpPr txBox="1">
                <a:spLocks noChangeArrowheads="1"/>
              </p:cNvSpPr>
              <p:nvPr/>
            </p:nvSpPr>
            <p:spPr bwMode="auto">
              <a:xfrm>
                <a:off x="1782229" y="2564094"/>
                <a:ext cx="26032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TextBox 29"/>
              <p:cNvSpPr txBox="1">
                <a:spLocks noChangeArrowheads="1"/>
              </p:cNvSpPr>
              <p:nvPr/>
            </p:nvSpPr>
            <p:spPr bwMode="auto">
              <a:xfrm>
                <a:off x="1811985" y="2917246"/>
                <a:ext cx="2910332" cy="1061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itchFamily="2" charset="-122"/>
                    <a:ea typeface="方正正准黑简体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217430" y="4816148"/>
            <a:ext cx="4931993" cy="1441630"/>
            <a:chOff x="6218238" y="4815033"/>
            <a:chExt cx="4932635" cy="1441296"/>
          </a:xfrm>
        </p:grpSpPr>
        <p:sp>
          <p:nvSpPr>
            <p:cNvPr id="127" name="五边形 126"/>
            <p:cNvSpPr/>
            <p:nvPr/>
          </p:nvSpPr>
          <p:spPr>
            <a:xfrm rot="10800000">
              <a:off x="6218238" y="4815033"/>
              <a:ext cx="4932635" cy="1429147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695445" y="5294862"/>
              <a:ext cx="468181" cy="360051"/>
              <a:chOff x="8740775" y="1133475"/>
              <a:chExt cx="646113" cy="496888"/>
            </a:xfrm>
          </p:grpSpPr>
          <p:sp>
            <p:nvSpPr>
              <p:cNvPr id="165" name="Freeform 14"/>
              <p:cNvSpPr>
                <a:spLocks noEditPoints="1"/>
              </p:cNvSpPr>
              <p:nvPr/>
            </p:nvSpPr>
            <p:spPr bwMode="auto">
              <a:xfrm>
                <a:off x="8991600" y="1373188"/>
                <a:ext cx="395288" cy="206375"/>
              </a:xfrm>
              <a:custGeom>
                <a:avLst/>
                <a:gdLst>
                  <a:gd name="T0" fmla="*/ 61 w 105"/>
                  <a:gd name="T1" fmla="*/ 0 h 54"/>
                  <a:gd name="T2" fmla="*/ 50 w 105"/>
                  <a:gd name="T3" fmla="*/ 13 h 54"/>
                  <a:gd name="T4" fmla="*/ 76 w 105"/>
                  <a:gd name="T5" fmla="*/ 54 h 54"/>
                  <a:gd name="T6" fmla="*/ 105 w 105"/>
                  <a:gd name="T7" fmla="*/ 54 h 54"/>
                  <a:gd name="T8" fmla="*/ 61 w 105"/>
                  <a:gd name="T9" fmla="*/ 0 h 54"/>
                  <a:gd name="T10" fmla="*/ 0 w 105"/>
                  <a:gd name="T11" fmla="*/ 15 h 54"/>
                  <a:gd name="T12" fmla="*/ 1 w 105"/>
                  <a:gd name="T13" fmla="*/ 15 h 54"/>
                  <a:gd name="T14" fmla="*/ 1 w 105"/>
                  <a:gd name="T15" fmla="*/ 15 h 54"/>
                  <a:gd name="T16" fmla="*/ 1 w 105"/>
                  <a:gd name="T17" fmla="*/ 15 h 54"/>
                  <a:gd name="T18" fmla="*/ 0 w 105"/>
                  <a:gd name="T19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54">
                    <a:moveTo>
                      <a:pt x="61" y="0"/>
                    </a:moveTo>
                    <a:cubicBezTo>
                      <a:pt x="50" y="13"/>
                      <a:pt x="50" y="13"/>
                      <a:pt x="50" y="13"/>
                    </a:cubicBezTo>
                    <a:cubicBezTo>
                      <a:pt x="62" y="23"/>
                      <a:pt x="71" y="38"/>
                      <a:pt x="76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1" y="28"/>
                      <a:pt x="84" y="7"/>
                      <a:pt x="61" y="0"/>
                    </a:cubicBezTo>
                    <a:close/>
                    <a:moveTo>
                      <a:pt x="0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15"/>
              <p:cNvSpPr/>
              <p:nvPr/>
            </p:nvSpPr>
            <p:spPr bwMode="auto">
              <a:xfrm>
                <a:off x="9104313" y="1133475"/>
                <a:ext cx="161925" cy="233363"/>
              </a:xfrm>
              <a:custGeom>
                <a:avLst/>
                <a:gdLst>
                  <a:gd name="T0" fmla="*/ 14 w 43"/>
                  <a:gd name="T1" fmla="*/ 35 h 61"/>
                  <a:gd name="T2" fmla="*/ 5 w 43"/>
                  <a:gd name="T3" fmla="*/ 60 h 61"/>
                  <a:gd name="T4" fmla="*/ 13 w 43"/>
                  <a:gd name="T5" fmla="*/ 61 h 61"/>
                  <a:gd name="T6" fmla="*/ 43 w 43"/>
                  <a:gd name="T7" fmla="*/ 31 h 61"/>
                  <a:gd name="T8" fmla="*/ 13 w 43"/>
                  <a:gd name="T9" fmla="*/ 0 h 61"/>
                  <a:gd name="T10" fmla="*/ 0 w 43"/>
                  <a:gd name="T11" fmla="*/ 3 h 61"/>
                  <a:gd name="T12" fmla="*/ 14 w 43"/>
                  <a:gd name="T13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1">
                    <a:moveTo>
                      <a:pt x="14" y="35"/>
                    </a:moveTo>
                    <a:cubicBezTo>
                      <a:pt x="14" y="44"/>
                      <a:pt x="11" y="53"/>
                      <a:pt x="5" y="60"/>
                    </a:cubicBezTo>
                    <a:cubicBezTo>
                      <a:pt x="8" y="61"/>
                      <a:pt x="10" y="61"/>
                      <a:pt x="13" y="61"/>
                    </a:cubicBezTo>
                    <a:cubicBezTo>
                      <a:pt x="30" y="61"/>
                      <a:pt x="43" y="47"/>
                      <a:pt x="43" y="31"/>
                    </a:cubicBezTo>
                    <a:cubicBezTo>
                      <a:pt x="43" y="14"/>
                      <a:pt x="30" y="0"/>
                      <a:pt x="13" y="0"/>
                    </a:cubicBezTo>
                    <a:cubicBezTo>
                      <a:pt x="8" y="0"/>
                      <a:pt x="4" y="1"/>
                      <a:pt x="0" y="3"/>
                    </a:cubicBezTo>
                    <a:cubicBezTo>
                      <a:pt x="8" y="11"/>
                      <a:pt x="14" y="22"/>
                      <a:pt x="14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Oval 16"/>
              <p:cNvSpPr>
                <a:spLocks noChangeArrowheads="1"/>
              </p:cNvSpPr>
              <p:nvPr/>
            </p:nvSpPr>
            <p:spPr bwMode="auto">
              <a:xfrm>
                <a:off x="8867775" y="1136650"/>
                <a:ext cx="252413" cy="2555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17"/>
              <p:cNvSpPr/>
              <p:nvPr/>
            </p:nvSpPr>
            <p:spPr bwMode="auto">
              <a:xfrm>
                <a:off x="8740775" y="1400175"/>
                <a:ext cx="511175" cy="230188"/>
              </a:xfrm>
              <a:custGeom>
                <a:avLst/>
                <a:gdLst>
                  <a:gd name="T0" fmla="*/ 136 w 136"/>
                  <a:gd name="T1" fmla="*/ 60 h 60"/>
                  <a:gd name="T2" fmla="*/ 88 w 136"/>
                  <a:gd name="T3" fmla="*/ 0 h 60"/>
                  <a:gd name="T4" fmla="*/ 68 w 136"/>
                  <a:gd name="T5" fmla="*/ 23 h 60"/>
                  <a:gd name="T6" fmla="*/ 48 w 136"/>
                  <a:gd name="T7" fmla="*/ 0 h 60"/>
                  <a:gd name="T8" fmla="*/ 0 w 136"/>
                  <a:gd name="T9" fmla="*/ 60 h 60"/>
                  <a:gd name="T10" fmla="*/ 136 w 136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60">
                    <a:moveTo>
                      <a:pt x="136" y="60"/>
                    </a:moveTo>
                    <a:cubicBezTo>
                      <a:pt x="131" y="31"/>
                      <a:pt x="112" y="8"/>
                      <a:pt x="88" y="0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3" y="8"/>
                      <a:pt x="4" y="31"/>
                      <a:pt x="0" y="60"/>
                    </a:cubicBezTo>
                    <a:lnTo>
                      <a:pt x="136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1" name="组合 180"/>
            <p:cNvGrpSpPr/>
            <p:nvPr/>
          </p:nvGrpSpPr>
          <p:grpSpPr>
            <a:xfrm>
              <a:off x="7526133" y="4841348"/>
              <a:ext cx="3428770" cy="1414981"/>
              <a:chOff x="1798513" y="2564094"/>
              <a:chExt cx="3428770" cy="1414981"/>
            </a:xfrm>
          </p:grpSpPr>
          <p:sp>
            <p:nvSpPr>
              <p:cNvPr id="182" name="TextBox 55"/>
              <p:cNvSpPr txBox="1">
                <a:spLocks noChangeArrowheads="1"/>
              </p:cNvSpPr>
              <p:nvPr/>
            </p:nvSpPr>
            <p:spPr bwMode="auto">
              <a:xfrm>
                <a:off x="1798513" y="2564094"/>
                <a:ext cx="21981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TextBox 29"/>
              <p:cNvSpPr txBox="1">
                <a:spLocks noChangeArrowheads="1"/>
              </p:cNvSpPr>
              <p:nvPr/>
            </p:nvSpPr>
            <p:spPr bwMode="auto">
              <a:xfrm>
                <a:off x="1811984" y="2917246"/>
                <a:ext cx="3415299" cy="1061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itchFamily="2" charset="-122"/>
                    <a:ea typeface="方正正准黑简体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坚持精益求精、拒绝平庸的做事精神。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22199" y="1213148"/>
            <a:ext cx="11288853" cy="1266254"/>
            <a:chOff x="422252" y="1212867"/>
            <a:chExt cx="11290323" cy="1265961"/>
          </a:xfrm>
        </p:grpSpPr>
        <p:sp>
          <p:nvSpPr>
            <p:cNvPr id="184" name="矩形 183"/>
            <p:cNvSpPr/>
            <p:nvPr/>
          </p:nvSpPr>
          <p:spPr>
            <a:xfrm>
              <a:off x="422252" y="1212867"/>
              <a:ext cx="3859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文本框 113"/>
            <p:cNvSpPr txBox="1"/>
            <p:nvPr/>
          </p:nvSpPr>
          <p:spPr>
            <a:xfrm>
              <a:off x="770519" y="1740335"/>
              <a:ext cx="10942056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177"/>
            <p:cNvSpPr>
              <a:spLocks noEditPoints="1"/>
            </p:cNvSpPr>
            <p:nvPr/>
          </p:nvSpPr>
          <p:spPr bwMode="auto">
            <a:xfrm>
              <a:off x="524456" y="190993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5551916" y="4192993"/>
            <a:ext cx="1111203" cy="1111605"/>
            <a:chOff x="5552639" y="4192021"/>
            <a:chExt cx="1111348" cy="1111348"/>
          </a:xfrm>
        </p:grpSpPr>
        <p:sp>
          <p:nvSpPr>
            <p:cNvPr id="153" name="矩形 152"/>
            <p:cNvSpPr/>
            <p:nvPr/>
          </p:nvSpPr>
          <p:spPr>
            <a:xfrm rot="2700000">
              <a:off x="5552639" y="4192021"/>
              <a:ext cx="1111348" cy="111134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5818772" y="4436838"/>
              <a:ext cx="554456" cy="495789"/>
              <a:chOff x="6153150" y="1452563"/>
              <a:chExt cx="765176" cy="684212"/>
            </a:xfrm>
          </p:grpSpPr>
          <p:sp>
            <p:nvSpPr>
              <p:cNvPr id="15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156325" y="1460500"/>
                <a:ext cx="754063" cy="67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5"/>
              <p:cNvSpPr>
                <a:spLocks noEditPoints="1"/>
              </p:cNvSpPr>
              <p:nvPr/>
            </p:nvSpPr>
            <p:spPr bwMode="auto">
              <a:xfrm>
                <a:off x="6262688" y="1625600"/>
                <a:ext cx="541338" cy="511175"/>
              </a:xfrm>
              <a:custGeom>
                <a:avLst/>
                <a:gdLst>
                  <a:gd name="T0" fmla="*/ 138 w 142"/>
                  <a:gd name="T1" fmla="*/ 55 h 134"/>
                  <a:gd name="T2" fmla="*/ 76 w 142"/>
                  <a:gd name="T3" fmla="*/ 2 h 134"/>
                  <a:gd name="T4" fmla="*/ 67 w 142"/>
                  <a:gd name="T5" fmla="*/ 2 h 134"/>
                  <a:gd name="T6" fmla="*/ 5 w 142"/>
                  <a:gd name="T7" fmla="*/ 55 h 134"/>
                  <a:gd name="T8" fmla="*/ 0 w 142"/>
                  <a:gd name="T9" fmla="*/ 65 h 134"/>
                  <a:gd name="T10" fmla="*/ 0 w 142"/>
                  <a:gd name="T11" fmla="*/ 128 h 134"/>
                  <a:gd name="T12" fmla="*/ 6 w 142"/>
                  <a:gd name="T13" fmla="*/ 134 h 134"/>
                  <a:gd name="T14" fmla="*/ 47 w 142"/>
                  <a:gd name="T15" fmla="*/ 134 h 134"/>
                  <a:gd name="T16" fmla="*/ 53 w 142"/>
                  <a:gd name="T17" fmla="*/ 128 h 134"/>
                  <a:gd name="T18" fmla="*/ 53 w 142"/>
                  <a:gd name="T19" fmla="*/ 85 h 134"/>
                  <a:gd name="T20" fmla="*/ 59 w 142"/>
                  <a:gd name="T21" fmla="*/ 79 h 134"/>
                  <a:gd name="T22" fmla="*/ 85 w 142"/>
                  <a:gd name="T23" fmla="*/ 79 h 134"/>
                  <a:gd name="T24" fmla="*/ 91 w 142"/>
                  <a:gd name="T25" fmla="*/ 85 h 134"/>
                  <a:gd name="T26" fmla="*/ 91 w 142"/>
                  <a:gd name="T27" fmla="*/ 128 h 134"/>
                  <a:gd name="T28" fmla="*/ 96 w 142"/>
                  <a:gd name="T29" fmla="*/ 134 h 134"/>
                  <a:gd name="T30" fmla="*/ 136 w 142"/>
                  <a:gd name="T31" fmla="*/ 134 h 134"/>
                  <a:gd name="T32" fmla="*/ 142 w 142"/>
                  <a:gd name="T33" fmla="*/ 128 h 134"/>
                  <a:gd name="T34" fmla="*/ 142 w 142"/>
                  <a:gd name="T35" fmla="*/ 65 h 134"/>
                  <a:gd name="T36" fmla="*/ 138 w 142"/>
                  <a:gd name="T37" fmla="*/ 55 h 134"/>
                  <a:gd name="T38" fmla="*/ 71 w 142"/>
                  <a:gd name="T39" fmla="*/ 58 h 134"/>
                  <a:gd name="T40" fmla="*/ 59 w 142"/>
                  <a:gd name="T41" fmla="*/ 45 h 134"/>
                  <a:gd name="T42" fmla="*/ 71 w 142"/>
                  <a:gd name="T43" fmla="*/ 33 h 134"/>
                  <a:gd name="T44" fmla="*/ 84 w 142"/>
                  <a:gd name="T45" fmla="*/ 45 h 134"/>
                  <a:gd name="T46" fmla="*/ 71 w 142"/>
                  <a:gd name="T47" fmla="*/ 5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2" h="134">
                    <a:moveTo>
                      <a:pt x="138" y="55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3" y="0"/>
                      <a:pt x="69" y="0"/>
                      <a:pt x="67" y="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8"/>
                      <a:pt x="0" y="62"/>
                      <a:pt x="0" y="65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3" y="134"/>
                      <a:pt x="6" y="134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0" y="134"/>
                      <a:pt x="53" y="131"/>
                      <a:pt x="53" y="128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3" y="81"/>
                      <a:pt x="56" y="79"/>
                      <a:pt x="59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8" y="79"/>
                      <a:pt x="91" y="81"/>
                      <a:pt x="91" y="85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1" y="131"/>
                      <a:pt x="93" y="134"/>
                      <a:pt x="96" y="134"/>
                    </a:cubicBezTo>
                    <a:cubicBezTo>
                      <a:pt x="136" y="134"/>
                      <a:pt x="136" y="134"/>
                      <a:pt x="136" y="134"/>
                    </a:cubicBezTo>
                    <a:cubicBezTo>
                      <a:pt x="139" y="134"/>
                      <a:pt x="142" y="131"/>
                      <a:pt x="142" y="128"/>
                    </a:cubicBezTo>
                    <a:cubicBezTo>
                      <a:pt x="142" y="65"/>
                      <a:pt x="142" y="65"/>
                      <a:pt x="142" y="65"/>
                    </a:cubicBezTo>
                    <a:cubicBezTo>
                      <a:pt x="142" y="62"/>
                      <a:pt x="140" y="58"/>
                      <a:pt x="138" y="55"/>
                    </a:cubicBezTo>
                    <a:close/>
                    <a:moveTo>
                      <a:pt x="71" y="58"/>
                    </a:moveTo>
                    <a:cubicBezTo>
                      <a:pt x="64" y="58"/>
                      <a:pt x="59" y="52"/>
                      <a:pt x="59" y="45"/>
                    </a:cubicBezTo>
                    <a:cubicBezTo>
                      <a:pt x="59" y="38"/>
                      <a:pt x="64" y="33"/>
                      <a:pt x="71" y="33"/>
                    </a:cubicBezTo>
                    <a:cubicBezTo>
                      <a:pt x="78" y="33"/>
                      <a:pt x="84" y="38"/>
                      <a:pt x="84" y="45"/>
                    </a:cubicBezTo>
                    <a:cubicBezTo>
                      <a:pt x="84" y="52"/>
                      <a:pt x="78" y="58"/>
                      <a:pt x="7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6"/>
              <p:cNvSpPr>
                <a:spLocks noEditPoints="1"/>
              </p:cNvSpPr>
              <p:nvPr/>
            </p:nvSpPr>
            <p:spPr bwMode="auto">
              <a:xfrm>
                <a:off x="6153150" y="1452563"/>
                <a:ext cx="765176" cy="393700"/>
              </a:xfrm>
              <a:custGeom>
                <a:avLst/>
                <a:gdLst>
                  <a:gd name="T0" fmla="*/ 172 w 201"/>
                  <a:gd name="T1" fmla="*/ 13 h 103"/>
                  <a:gd name="T2" fmla="*/ 172 w 201"/>
                  <a:gd name="T3" fmla="*/ 47 h 103"/>
                  <a:gd name="T4" fmla="*/ 144 w 201"/>
                  <a:gd name="T5" fmla="*/ 23 h 103"/>
                  <a:gd name="T6" fmla="*/ 144 w 201"/>
                  <a:gd name="T7" fmla="*/ 13 h 103"/>
                  <a:gd name="T8" fmla="*/ 150 w 201"/>
                  <a:gd name="T9" fmla="*/ 7 h 103"/>
                  <a:gd name="T10" fmla="*/ 166 w 201"/>
                  <a:gd name="T11" fmla="*/ 7 h 103"/>
                  <a:gd name="T12" fmla="*/ 172 w 201"/>
                  <a:gd name="T13" fmla="*/ 13 h 103"/>
                  <a:gd name="T14" fmla="*/ 21 w 201"/>
                  <a:gd name="T15" fmla="*/ 97 h 103"/>
                  <a:gd name="T16" fmla="*/ 100 w 201"/>
                  <a:gd name="T17" fmla="*/ 29 h 103"/>
                  <a:gd name="T18" fmla="*/ 180 w 201"/>
                  <a:gd name="T19" fmla="*/ 97 h 103"/>
                  <a:gd name="T20" fmla="*/ 197 w 201"/>
                  <a:gd name="T21" fmla="*/ 97 h 103"/>
                  <a:gd name="T22" fmla="*/ 196 w 201"/>
                  <a:gd name="T23" fmla="*/ 79 h 103"/>
                  <a:gd name="T24" fmla="*/ 108 w 201"/>
                  <a:gd name="T25" fmla="*/ 4 h 103"/>
                  <a:gd name="T26" fmla="*/ 92 w 201"/>
                  <a:gd name="T27" fmla="*/ 4 h 103"/>
                  <a:gd name="T28" fmla="*/ 5 w 201"/>
                  <a:gd name="T29" fmla="*/ 79 h 103"/>
                  <a:gd name="T30" fmla="*/ 4 w 201"/>
                  <a:gd name="T31" fmla="*/ 97 h 103"/>
                  <a:gd name="T32" fmla="*/ 21 w 201"/>
                  <a:gd name="T33" fmla="*/ 9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1" h="103">
                    <a:moveTo>
                      <a:pt x="172" y="13"/>
                    </a:moveTo>
                    <a:cubicBezTo>
                      <a:pt x="172" y="47"/>
                      <a:pt x="172" y="47"/>
                      <a:pt x="172" y="47"/>
                    </a:cubicBezTo>
                    <a:cubicBezTo>
                      <a:pt x="144" y="23"/>
                      <a:pt x="144" y="23"/>
                      <a:pt x="144" y="23"/>
                    </a:cubicBezTo>
                    <a:cubicBezTo>
                      <a:pt x="144" y="13"/>
                      <a:pt x="144" y="13"/>
                      <a:pt x="144" y="13"/>
                    </a:cubicBezTo>
                    <a:cubicBezTo>
                      <a:pt x="144" y="10"/>
                      <a:pt x="147" y="7"/>
                      <a:pt x="150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9" y="7"/>
                      <a:pt x="172" y="10"/>
                      <a:pt x="172" y="13"/>
                    </a:cubicBezTo>
                    <a:close/>
                    <a:moveTo>
                      <a:pt x="21" y="97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180" y="97"/>
                      <a:pt x="180" y="97"/>
                      <a:pt x="180" y="97"/>
                    </a:cubicBezTo>
                    <a:cubicBezTo>
                      <a:pt x="185" y="102"/>
                      <a:pt x="192" y="102"/>
                      <a:pt x="197" y="97"/>
                    </a:cubicBezTo>
                    <a:cubicBezTo>
                      <a:pt x="201" y="92"/>
                      <a:pt x="201" y="84"/>
                      <a:pt x="196" y="79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4" y="0"/>
                      <a:pt x="97" y="0"/>
                      <a:pt x="92" y="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0" y="84"/>
                      <a:pt x="0" y="92"/>
                      <a:pt x="4" y="97"/>
                    </a:cubicBezTo>
                    <a:cubicBezTo>
                      <a:pt x="6" y="99"/>
                      <a:pt x="15" y="103"/>
                      <a:pt x="21" y="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09316" y="2867581"/>
            <a:ext cx="2933521" cy="3248886"/>
            <a:chOff x="1409498" y="2866917"/>
            <a:chExt cx="2933903" cy="3248134"/>
          </a:xfrm>
        </p:grpSpPr>
        <p:sp>
          <p:nvSpPr>
            <p:cNvPr id="133" name="圆角矩形 132"/>
            <p:cNvSpPr/>
            <p:nvPr/>
          </p:nvSpPr>
          <p:spPr>
            <a:xfrm>
              <a:off x="1409498" y="2866917"/>
              <a:ext cx="2811982" cy="3248134"/>
            </a:xfrm>
            <a:prstGeom prst="roundRect">
              <a:avLst>
                <a:gd name="adj" fmla="val 376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1459717" y="3559536"/>
              <a:ext cx="28836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文本框 113"/>
            <p:cNvSpPr txBox="1"/>
            <p:nvPr/>
          </p:nvSpPr>
          <p:spPr>
            <a:xfrm>
              <a:off x="1568852" y="4018157"/>
              <a:ext cx="250022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23583" y="2867581"/>
            <a:ext cx="2914474" cy="3248886"/>
            <a:chOff x="4724198" y="2866917"/>
            <a:chExt cx="2914853" cy="3248134"/>
          </a:xfrm>
        </p:grpSpPr>
        <p:sp>
          <p:nvSpPr>
            <p:cNvPr id="134" name="圆角矩形 133"/>
            <p:cNvSpPr/>
            <p:nvPr/>
          </p:nvSpPr>
          <p:spPr>
            <a:xfrm>
              <a:off x="4724198" y="2866917"/>
              <a:ext cx="2811982" cy="3248134"/>
            </a:xfrm>
            <a:prstGeom prst="roundRect">
              <a:avLst>
                <a:gd name="adj" fmla="val 376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4755367" y="3559536"/>
              <a:ext cx="28836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文本框 113"/>
            <p:cNvSpPr txBox="1"/>
            <p:nvPr/>
          </p:nvSpPr>
          <p:spPr>
            <a:xfrm>
              <a:off x="4864502" y="4018157"/>
              <a:ext cx="250022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056899" y="2867581"/>
            <a:ext cx="2914474" cy="3248886"/>
            <a:chOff x="8057948" y="2866917"/>
            <a:chExt cx="2914853" cy="3248134"/>
          </a:xfrm>
        </p:grpSpPr>
        <p:sp>
          <p:nvSpPr>
            <p:cNvPr id="135" name="圆角矩形 134"/>
            <p:cNvSpPr/>
            <p:nvPr/>
          </p:nvSpPr>
          <p:spPr>
            <a:xfrm>
              <a:off x="8057948" y="2866917"/>
              <a:ext cx="2811982" cy="3248134"/>
            </a:xfrm>
            <a:prstGeom prst="roundRect">
              <a:avLst>
                <a:gd name="adj" fmla="val 221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8089117" y="3559536"/>
              <a:ext cx="28836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文本框 113"/>
            <p:cNvSpPr txBox="1"/>
            <p:nvPr/>
          </p:nvSpPr>
          <p:spPr>
            <a:xfrm>
              <a:off x="8198252" y="4018157"/>
              <a:ext cx="250022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6" name="图片 125"/>
          <p:cNvPicPr>
            <a:picLocks noChangeAspect="1"/>
          </p:cNvPicPr>
          <p:nvPr/>
        </p:nvPicPr>
        <p:blipFill>
          <a:blip r:embed="rId1"/>
          <a:srcRect l="1369" t="6468" r="11501" b="6468"/>
          <a:stretch>
            <a:fillRect/>
          </a:stretch>
        </p:blipFill>
        <p:spPr>
          <a:xfrm>
            <a:off x="1409315" y="1271883"/>
            <a:ext cx="2811616" cy="2083148"/>
          </a:xfrm>
          <a:custGeom>
            <a:avLst/>
            <a:gdLst>
              <a:gd name="connsiteX0" fmla="*/ 0 w 2347616"/>
              <a:gd name="connsiteY0" fmla="*/ 0 h 1738738"/>
              <a:gd name="connsiteX1" fmla="*/ 2347616 w 2347616"/>
              <a:gd name="connsiteY1" fmla="*/ 0 h 1738738"/>
              <a:gd name="connsiteX2" fmla="*/ 2347616 w 2347616"/>
              <a:gd name="connsiteY2" fmla="*/ 1738738 h 1738738"/>
              <a:gd name="connsiteX3" fmla="*/ 0 w 2347616"/>
              <a:gd name="connsiteY3" fmla="*/ 1738738 h 173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616" h="1738738">
                <a:moveTo>
                  <a:pt x="0" y="0"/>
                </a:moveTo>
                <a:lnTo>
                  <a:pt x="2347616" y="0"/>
                </a:lnTo>
                <a:lnTo>
                  <a:pt x="2347616" y="1738738"/>
                </a:lnTo>
                <a:lnTo>
                  <a:pt x="0" y="173873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2"/>
          <a:srcRect l="4304" r="7752" b="747"/>
          <a:stretch>
            <a:fillRect/>
          </a:stretch>
        </p:blipFill>
        <p:spPr>
          <a:xfrm>
            <a:off x="4730368" y="1272602"/>
            <a:ext cx="2811616" cy="2078792"/>
          </a:xfrm>
          <a:custGeom>
            <a:avLst/>
            <a:gdLst>
              <a:gd name="connsiteX0" fmla="*/ 0 w 2347616"/>
              <a:gd name="connsiteY0" fmla="*/ 0 h 1738738"/>
              <a:gd name="connsiteX1" fmla="*/ 2347616 w 2347616"/>
              <a:gd name="connsiteY1" fmla="*/ 0 h 1738738"/>
              <a:gd name="connsiteX2" fmla="*/ 2347616 w 2347616"/>
              <a:gd name="connsiteY2" fmla="*/ 1738738 h 1738738"/>
              <a:gd name="connsiteX3" fmla="*/ 0 w 2347616"/>
              <a:gd name="connsiteY3" fmla="*/ 1738738 h 173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616" h="1738738">
                <a:moveTo>
                  <a:pt x="0" y="0"/>
                </a:moveTo>
                <a:lnTo>
                  <a:pt x="2347616" y="0"/>
                </a:lnTo>
                <a:lnTo>
                  <a:pt x="2347616" y="1738738"/>
                </a:lnTo>
                <a:lnTo>
                  <a:pt x="0" y="173873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3"/>
          <a:srcRect l="4853" t="2331" r="7026" b="4584"/>
          <a:stretch>
            <a:fillRect/>
          </a:stretch>
        </p:blipFill>
        <p:spPr>
          <a:xfrm>
            <a:off x="8051422" y="1271883"/>
            <a:ext cx="2811616" cy="2083148"/>
          </a:xfrm>
          <a:custGeom>
            <a:avLst/>
            <a:gdLst>
              <a:gd name="connsiteX0" fmla="*/ 0 w 2347616"/>
              <a:gd name="connsiteY0" fmla="*/ 0 h 1738738"/>
              <a:gd name="connsiteX1" fmla="*/ 2347616 w 2347616"/>
              <a:gd name="connsiteY1" fmla="*/ 0 h 1738738"/>
              <a:gd name="connsiteX2" fmla="*/ 2347616 w 2347616"/>
              <a:gd name="connsiteY2" fmla="*/ 1738738 h 1738738"/>
              <a:gd name="connsiteX3" fmla="*/ 0 w 2347616"/>
              <a:gd name="connsiteY3" fmla="*/ 1738738 h 173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7616" h="1738738">
                <a:moveTo>
                  <a:pt x="0" y="0"/>
                </a:moveTo>
                <a:lnTo>
                  <a:pt x="2347616" y="0"/>
                </a:lnTo>
                <a:lnTo>
                  <a:pt x="2347616" y="1738738"/>
                </a:lnTo>
                <a:lnTo>
                  <a:pt x="0" y="1738738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" y="2"/>
            <a:ext cx="12190413" cy="6917286"/>
          </a:xfrm>
          <a:prstGeom prst="rect">
            <a:avLst/>
          </a:prstGeom>
          <a:gradFill flip="none" rotWithShape="1">
            <a:gsLst>
              <a:gs pos="32000">
                <a:srgbClr val="B1DEF4">
                  <a:alpha val="53000"/>
                </a:srgbClr>
              </a:gs>
              <a:gs pos="77000">
                <a:srgbClr val="E1F5FD">
                  <a:alpha val="39000"/>
                </a:srgbClr>
              </a:gs>
              <a:gs pos="57000">
                <a:schemeClr val="accent1">
                  <a:lumMod val="5000"/>
                  <a:lumOff val="95000"/>
                  <a:alpha val="65000"/>
                </a:schemeClr>
              </a:gs>
              <a:gs pos="1000">
                <a:srgbClr val="78C7ED">
                  <a:alpha val="76000"/>
                </a:srgbClr>
              </a:gs>
              <a:gs pos="100000">
                <a:srgbClr val="98E3FB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186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1339194" y="766292"/>
            <a:ext cx="3451044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339194" y="2377431"/>
            <a:ext cx="3451044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339196" y="3183000"/>
            <a:ext cx="538679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39194" y="1571860"/>
            <a:ext cx="3451044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39806" y="3371476"/>
            <a:ext cx="112247" cy="84818"/>
            <a:chOff x="939927" y="1758919"/>
            <a:chExt cx="112262" cy="84798"/>
          </a:xfrm>
        </p:grpSpPr>
        <p:sp>
          <p:nvSpPr>
            <p:cNvPr id="72" name="等腰三角形 71"/>
            <p:cNvSpPr/>
            <p:nvPr/>
          </p:nvSpPr>
          <p:spPr>
            <a:xfrm rot="5400000">
              <a:off x="973239" y="1764767"/>
              <a:ext cx="84798" cy="731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等腰三角形 72"/>
            <p:cNvSpPr/>
            <p:nvPr/>
          </p:nvSpPr>
          <p:spPr>
            <a:xfrm rot="5400000">
              <a:off x="934079" y="1764767"/>
              <a:ext cx="84798" cy="73102"/>
            </a:xfrm>
            <a:prstGeom prst="triangle">
              <a:avLst/>
            </a:prstGeom>
            <a:solidFill>
              <a:srgbClr val="005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177"/>
          <p:cNvSpPr>
            <a:spLocks noEditPoints="1"/>
          </p:cNvSpPr>
          <p:nvPr/>
        </p:nvSpPr>
        <p:spPr bwMode="auto">
          <a:xfrm>
            <a:off x="4228549" y="2102711"/>
            <a:ext cx="3736690" cy="3225389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3" name="文本框 113"/>
          <p:cNvSpPr txBox="1"/>
          <p:nvPr/>
        </p:nvSpPr>
        <p:spPr>
          <a:xfrm>
            <a:off x="7752342" y="1943552"/>
            <a:ext cx="3752362" cy="73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52338" y="3111319"/>
            <a:ext cx="3282521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41338" y="5042282"/>
            <a:ext cx="3282521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13"/>
          <p:cNvSpPr txBox="1"/>
          <p:nvPr/>
        </p:nvSpPr>
        <p:spPr>
          <a:xfrm>
            <a:off x="552382" y="1943551"/>
            <a:ext cx="3752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826" y="3111320"/>
            <a:ext cx="32825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914252" y="1943551"/>
            <a:ext cx="838091" cy="838394"/>
            <a:chOff x="6915151" y="1943101"/>
            <a:chExt cx="838200" cy="838200"/>
          </a:xfrm>
        </p:grpSpPr>
        <p:sp>
          <p:nvSpPr>
            <p:cNvPr id="9" name="椭圆 8"/>
            <p:cNvSpPr/>
            <p:nvPr/>
          </p:nvSpPr>
          <p:spPr>
            <a:xfrm>
              <a:off x="6915151" y="1943101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文本框 113"/>
            <p:cNvSpPr txBox="1"/>
            <p:nvPr/>
          </p:nvSpPr>
          <p:spPr>
            <a:xfrm>
              <a:off x="7166175" y="2002860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80932" y="1943551"/>
            <a:ext cx="838091" cy="838394"/>
            <a:chOff x="4381501" y="1943101"/>
            <a:chExt cx="838200" cy="838200"/>
          </a:xfrm>
        </p:grpSpPr>
        <p:sp>
          <p:nvSpPr>
            <p:cNvPr id="6" name="椭圆 5"/>
            <p:cNvSpPr/>
            <p:nvPr/>
          </p:nvSpPr>
          <p:spPr>
            <a:xfrm>
              <a:off x="4381501" y="1943101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文本框 113"/>
            <p:cNvSpPr txBox="1"/>
            <p:nvPr/>
          </p:nvSpPr>
          <p:spPr>
            <a:xfrm>
              <a:off x="4638875" y="2002860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714268" y="3055430"/>
            <a:ext cx="838091" cy="838394"/>
            <a:chOff x="3714752" y="3054723"/>
            <a:chExt cx="838200" cy="838200"/>
          </a:xfrm>
        </p:grpSpPr>
        <p:sp>
          <p:nvSpPr>
            <p:cNvPr id="11" name="椭圆 10"/>
            <p:cNvSpPr/>
            <p:nvPr/>
          </p:nvSpPr>
          <p:spPr>
            <a:xfrm>
              <a:off x="3714752" y="3054723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文本框 113"/>
            <p:cNvSpPr txBox="1"/>
            <p:nvPr/>
          </p:nvSpPr>
          <p:spPr>
            <a:xfrm>
              <a:off x="3937002" y="3133487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76154" y="3055430"/>
            <a:ext cx="838091" cy="838394"/>
            <a:chOff x="7677152" y="3054723"/>
            <a:chExt cx="838200" cy="838200"/>
          </a:xfrm>
        </p:grpSpPr>
        <p:sp>
          <p:nvSpPr>
            <p:cNvPr id="10" name="椭圆 9"/>
            <p:cNvSpPr/>
            <p:nvPr/>
          </p:nvSpPr>
          <p:spPr>
            <a:xfrm>
              <a:off x="7677152" y="3054723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文本框 113"/>
            <p:cNvSpPr txBox="1"/>
            <p:nvPr/>
          </p:nvSpPr>
          <p:spPr>
            <a:xfrm>
              <a:off x="7912102" y="3133487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677850" y="4908901"/>
            <a:ext cx="838091" cy="838394"/>
            <a:chOff x="5678588" y="4907765"/>
            <a:chExt cx="838200" cy="838200"/>
          </a:xfrm>
        </p:grpSpPr>
        <p:sp>
          <p:nvSpPr>
            <p:cNvPr id="12" name="椭圆 11"/>
            <p:cNvSpPr/>
            <p:nvPr/>
          </p:nvSpPr>
          <p:spPr>
            <a:xfrm>
              <a:off x="5678588" y="4907765"/>
              <a:ext cx="838200" cy="8382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文本框 113"/>
            <p:cNvSpPr txBox="1"/>
            <p:nvPr/>
          </p:nvSpPr>
          <p:spPr>
            <a:xfrm>
              <a:off x="5916915" y="4972265"/>
              <a:ext cx="419099" cy="64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22199" y="1213148"/>
            <a:ext cx="11288853" cy="1266254"/>
            <a:chOff x="422252" y="1212867"/>
            <a:chExt cx="11290323" cy="1265961"/>
          </a:xfrm>
        </p:grpSpPr>
        <p:sp>
          <p:nvSpPr>
            <p:cNvPr id="47" name="矩形 46"/>
            <p:cNvSpPr/>
            <p:nvPr/>
          </p:nvSpPr>
          <p:spPr>
            <a:xfrm>
              <a:off x="422252" y="1212867"/>
              <a:ext cx="3859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113"/>
            <p:cNvSpPr txBox="1"/>
            <p:nvPr/>
          </p:nvSpPr>
          <p:spPr>
            <a:xfrm>
              <a:off x="770519" y="1740335"/>
              <a:ext cx="10942056" cy="738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524456" y="1909934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2E8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66742" y="2865742"/>
            <a:ext cx="9758598" cy="3264672"/>
            <a:chOff x="1266907" y="2865079"/>
            <a:chExt cx="9759868" cy="3263916"/>
          </a:xfrm>
        </p:grpSpPr>
        <p:sp>
          <p:nvSpPr>
            <p:cNvPr id="7" name="任意多边形 6"/>
            <p:cNvSpPr/>
            <p:nvPr/>
          </p:nvSpPr>
          <p:spPr>
            <a:xfrm>
              <a:off x="1266907" y="3784242"/>
              <a:ext cx="2022986" cy="2022986"/>
            </a:xfrm>
            <a:custGeom>
              <a:avLst/>
              <a:gdLst>
                <a:gd name="connsiteX0" fmla="*/ 1162050 w 2324100"/>
                <a:gd name="connsiteY0" fmla="*/ 329739 h 2324100"/>
                <a:gd name="connsiteX1" fmla="*/ 329739 w 2324100"/>
                <a:gd name="connsiteY1" fmla="*/ 1162050 h 2324100"/>
                <a:gd name="connsiteX2" fmla="*/ 1162050 w 2324100"/>
                <a:gd name="connsiteY2" fmla="*/ 1994361 h 2324100"/>
                <a:gd name="connsiteX3" fmla="*/ 1994361 w 2324100"/>
                <a:gd name="connsiteY3" fmla="*/ 1162050 h 2324100"/>
                <a:gd name="connsiteX4" fmla="*/ 1162050 w 2324100"/>
                <a:gd name="connsiteY4" fmla="*/ 329739 h 2324100"/>
                <a:gd name="connsiteX5" fmla="*/ 1162050 w 2324100"/>
                <a:gd name="connsiteY5" fmla="*/ 0 h 2324100"/>
                <a:gd name="connsiteX6" fmla="*/ 2324100 w 2324100"/>
                <a:gd name="connsiteY6" fmla="*/ 1162050 h 2324100"/>
                <a:gd name="connsiteX7" fmla="*/ 1162050 w 2324100"/>
                <a:gd name="connsiteY7" fmla="*/ 2324100 h 2324100"/>
                <a:gd name="connsiteX8" fmla="*/ 0 w 2324100"/>
                <a:gd name="connsiteY8" fmla="*/ 1162050 h 2324100"/>
                <a:gd name="connsiteX9" fmla="*/ 1162050 w 2324100"/>
                <a:gd name="connsiteY9" fmla="*/ 0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4100" h="2324100">
                  <a:moveTo>
                    <a:pt x="1162050" y="329739"/>
                  </a:moveTo>
                  <a:cubicBezTo>
                    <a:pt x="702377" y="329739"/>
                    <a:pt x="329739" y="702377"/>
                    <a:pt x="329739" y="1162050"/>
                  </a:cubicBezTo>
                  <a:cubicBezTo>
                    <a:pt x="329739" y="1621723"/>
                    <a:pt x="702377" y="1994361"/>
                    <a:pt x="1162050" y="1994361"/>
                  </a:cubicBezTo>
                  <a:cubicBezTo>
                    <a:pt x="1621723" y="1994361"/>
                    <a:pt x="1994361" y="1621723"/>
                    <a:pt x="1994361" y="1162050"/>
                  </a:cubicBezTo>
                  <a:cubicBezTo>
                    <a:pt x="1994361" y="702377"/>
                    <a:pt x="1621723" y="329739"/>
                    <a:pt x="1162050" y="329739"/>
                  </a:cubicBezTo>
                  <a:close/>
                  <a:moveTo>
                    <a:pt x="1162050" y="0"/>
                  </a:moveTo>
                  <a:cubicBezTo>
                    <a:pt x="1803832" y="0"/>
                    <a:pt x="2324100" y="520268"/>
                    <a:pt x="2324100" y="1162050"/>
                  </a:cubicBezTo>
                  <a:cubicBezTo>
                    <a:pt x="2324100" y="1803832"/>
                    <a:pt x="1803832" y="2324100"/>
                    <a:pt x="1162050" y="2324100"/>
                  </a:cubicBezTo>
                  <a:cubicBezTo>
                    <a:pt x="520268" y="2324100"/>
                    <a:pt x="0" y="1803832"/>
                    <a:pt x="0" y="1162050"/>
                  </a:cubicBezTo>
                  <a:cubicBezTo>
                    <a:pt x="0" y="520268"/>
                    <a:pt x="520268" y="0"/>
                    <a:pt x="116205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5351774" y="3784242"/>
              <a:ext cx="2022986" cy="2022986"/>
            </a:xfrm>
            <a:custGeom>
              <a:avLst/>
              <a:gdLst>
                <a:gd name="connsiteX0" fmla="*/ 1162050 w 2324100"/>
                <a:gd name="connsiteY0" fmla="*/ 329739 h 2324100"/>
                <a:gd name="connsiteX1" fmla="*/ 329739 w 2324100"/>
                <a:gd name="connsiteY1" fmla="*/ 1162050 h 2324100"/>
                <a:gd name="connsiteX2" fmla="*/ 1162050 w 2324100"/>
                <a:gd name="connsiteY2" fmla="*/ 1994361 h 2324100"/>
                <a:gd name="connsiteX3" fmla="*/ 1994361 w 2324100"/>
                <a:gd name="connsiteY3" fmla="*/ 1162050 h 2324100"/>
                <a:gd name="connsiteX4" fmla="*/ 1162050 w 2324100"/>
                <a:gd name="connsiteY4" fmla="*/ 329739 h 2324100"/>
                <a:gd name="connsiteX5" fmla="*/ 1162050 w 2324100"/>
                <a:gd name="connsiteY5" fmla="*/ 0 h 2324100"/>
                <a:gd name="connsiteX6" fmla="*/ 2324100 w 2324100"/>
                <a:gd name="connsiteY6" fmla="*/ 1162050 h 2324100"/>
                <a:gd name="connsiteX7" fmla="*/ 1162050 w 2324100"/>
                <a:gd name="connsiteY7" fmla="*/ 2324100 h 2324100"/>
                <a:gd name="connsiteX8" fmla="*/ 0 w 2324100"/>
                <a:gd name="connsiteY8" fmla="*/ 1162050 h 2324100"/>
                <a:gd name="connsiteX9" fmla="*/ 1162050 w 2324100"/>
                <a:gd name="connsiteY9" fmla="*/ 0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4100" h="2324100">
                  <a:moveTo>
                    <a:pt x="1162050" y="329739"/>
                  </a:moveTo>
                  <a:cubicBezTo>
                    <a:pt x="702377" y="329739"/>
                    <a:pt x="329739" y="702377"/>
                    <a:pt x="329739" y="1162050"/>
                  </a:cubicBezTo>
                  <a:cubicBezTo>
                    <a:pt x="329739" y="1621723"/>
                    <a:pt x="702377" y="1994361"/>
                    <a:pt x="1162050" y="1994361"/>
                  </a:cubicBezTo>
                  <a:cubicBezTo>
                    <a:pt x="1621723" y="1994361"/>
                    <a:pt x="1994361" y="1621723"/>
                    <a:pt x="1994361" y="1162050"/>
                  </a:cubicBezTo>
                  <a:cubicBezTo>
                    <a:pt x="1994361" y="702377"/>
                    <a:pt x="1621723" y="329739"/>
                    <a:pt x="1162050" y="329739"/>
                  </a:cubicBezTo>
                  <a:close/>
                  <a:moveTo>
                    <a:pt x="1162050" y="0"/>
                  </a:moveTo>
                  <a:cubicBezTo>
                    <a:pt x="1803832" y="0"/>
                    <a:pt x="2324100" y="520268"/>
                    <a:pt x="2324100" y="1162050"/>
                  </a:cubicBezTo>
                  <a:cubicBezTo>
                    <a:pt x="2324100" y="1803832"/>
                    <a:pt x="1803832" y="2324100"/>
                    <a:pt x="1162050" y="2324100"/>
                  </a:cubicBezTo>
                  <a:cubicBezTo>
                    <a:pt x="520268" y="2324100"/>
                    <a:pt x="0" y="1803832"/>
                    <a:pt x="0" y="1162050"/>
                  </a:cubicBezTo>
                  <a:cubicBezTo>
                    <a:pt x="0" y="520268"/>
                    <a:pt x="520268" y="0"/>
                    <a:pt x="116205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525278" y="4456804"/>
              <a:ext cx="677863" cy="67786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595565" y="4613844"/>
              <a:ext cx="363786" cy="36378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610145" y="4456804"/>
              <a:ext cx="677863" cy="6778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2413311" y="2865079"/>
              <a:ext cx="328952" cy="7938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7569657" y="5244919"/>
              <a:ext cx="328952" cy="7938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2484206" y="5811623"/>
              <a:ext cx="123146" cy="29716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6429762" y="2865079"/>
              <a:ext cx="328952" cy="7938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3434197" y="5239033"/>
              <a:ext cx="328952" cy="79380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13"/>
            <p:cNvSpPr>
              <a:spLocks noEditPoints="1"/>
            </p:cNvSpPr>
            <p:nvPr/>
          </p:nvSpPr>
          <p:spPr bwMode="auto">
            <a:xfrm>
              <a:off x="1879775" y="4444762"/>
              <a:ext cx="857946" cy="674428"/>
            </a:xfrm>
            <a:custGeom>
              <a:avLst/>
              <a:gdLst>
                <a:gd name="T0" fmla="*/ 33 w 79"/>
                <a:gd name="T1" fmla="*/ 19 h 62"/>
                <a:gd name="T2" fmla="*/ 36 w 79"/>
                <a:gd name="T3" fmla="*/ 16 h 62"/>
                <a:gd name="T4" fmla="*/ 33 w 79"/>
                <a:gd name="T5" fmla="*/ 12 h 62"/>
                <a:gd name="T6" fmla="*/ 33 w 79"/>
                <a:gd name="T7" fmla="*/ 9 h 62"/>
                <a:gd name="T8" fmla="*/ 33 w 79"/>
                <a:gd name="T9" fmla="*/ 9 h 62"/>
                <a:gd name="T10" fmla="*/ 45 w 79"/>
                <a:gd name="T11" fmla="*/ 2 h 62"/>
                <a:gd name="T12" fmla="*/ 47 w 79"/>
                <a:gd name="T13" fmla="*/ 9 h 62"/>
                <a:gd name="T14" fmla="*/ 47 w 79"/>
                <a:gd name="T15" fmla="*/ 9 h 62"/>
                <a:gd name="T16" fmla="*/ 46 w 79"/>
                <a:gd name="T17" fmla="*/ 13 h 62"/>
                <a:gd name="T18" fmla="*/ 46 w 79"/>
                <a:gd name="T19" fmla="*/ 18 h 62"/>
                <a:gd name="T20" fmla="*/ 50 w 79"/>
                <a:gd name="T21" fmla="*/ 19 h 62"/>
                <a:gd name="T22" fmla="*/ 26 w 79"/>
                <a:gd name="T23" fmla="*/ 31 h 62"/>
                <a:gd name="T24" fmla="*/ 31 w 79"/>
                <a:gd name="T25" fmla="*/ 56 h 62"/>
                <a:gd name="T26" fmla="*/ 41 w 79"/>
                <a:gd name="T27" fmla="*/ 44 h 62"/>
                <a:gd name="T28" fmla="*/ 49 w 79"/>
                <a:gd name="T29" fmla="*/ 46 h 62"/>
                <a:gd name="T30" fmla="*/ 52 w 79"/>
                <a:gd name="T31" fmla="*/ 45 h 62"/>
                <a:gd name="T32" fmla="*/ 34 w 79"/>
                <a:gd name="T33" fmla="*/ 53 h 62"/>
                <a:gd name="T34" fmla="*/ 20 w 79"/>
                <a:gd name="T35" fmla="*/ 4 h 62"/>
                <a:gd name="T36" fmla="*/ 11 w 79"/>
                <a:gd name="T37" fmla="*/ 19 h 62"/>
                <a:gd name="T38" fmla="*/ 15 w 79"/>
                <a:gd name="T39" fmla="*/ 25 h 62"/>
                <a:gd name="T40" fmla="*/ 21 w 79"/>
                <a:gd name="T41" fmla="*/ 14 h 62"/>
                <a:gd name="T42" fmla="*/ 30 w 79"/>
                <a:gd name="T43" fmla="*/ 10 h 62"/>
                <a:gd name="T44" fmla="*/ 73 w 79"/>
                <a:gd name="T45" fmla="*/ 15 h 62"/>
                <a:gd name="T46" fmla="*/ 57 w 79"/>
                <a:gd name="T47" fmla="*/ 5 h 62"/>
                <a:gd name="T48" fmla="*/ 52 w 79"/>
                <a:gd name="T49" fmla="*/ 9 h 62"/>
                <a:gd name="T50" fmla="*/ 63 w 79"/>
                <a:gd name="T51" fmla="*/ 15 h 62"/>
                <a:gd name="T52" fmla="*/ 67 w 79"/>
                <a:gd name="T53" fmla="*/ 25 h 62"/>
                <a:gd name="T54" fmla="*/ 18 w 79"/>
                <a:gd name="T55" fmla="*/ 43 h 62"/>
                <a:gd name="T56" fmla="*/ 16 w 79"/>
                <a:gd name="T57" fmla="*/ 49 h 62"/>
                <a:gd name="T58" fmla="*/ 25 w 79"/>
                <a:gd name="T59" fmla="*/ 59 h 62"/>
                <a:gd name="T60" fmla="*/ 2 w 79"/>
                <a:gd name="T61" fmla="*/ 51 h 62"/>
                <a:gd name="T62" fmla="*/ 9 w 79"/>
                <a:gd name="T63" fmla="*/ 47 h 62"/>
                <a:gd name="T64" fmla="*/ 4 w 79"/>
                <a:gd name="T65" fmla="*/ 43 h 62"/>
                <a:gd name="T66" fmla="*/ 18 w 79"/>
                <a:gd name="T67" fmla="*/ 30 h 62"/>
                <a:gd name="T68" fmla="*/ 18 w 79"/>
                <a:gd name="T69" fmla="*/ 43 h 62"/>
                <a:gd name="T70" fmla="*/ 75 w 79"/>
                <a:gd name="T71" fmla="*/ 42 h 62"/>
                <a:gd name="T72" fmla="*/ 60 w 79"/>
                <a:gd name="T73" fmla="*/ 29 h 62"/>
                <a:gd name="T74" fmla="*/ 60 w 79"/>
                <a:gd name="T75" fmla="*/ 42 h 62"/>
                <a:gd name="T76" fmla="*/ 62 w 79"/>
                <a:gd name="T77" fmla="*/ 48 h 62"/>
                <a:gd name="T78" fmla="*/ 54 w 79"/>
                <a:gd name="T79" fmla="*/ 58 h 62"/>
                <a:gd name="T80" fmla="*/ 77 w 79"/>
                <a:gd name="T81" fmla="*/ 50 h 62"/>
                <a:gd name="T82" fmla="*/ 69 w 79"/>
                <a:gd name="T83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9" h="62">
                  <a:moveTo>
                    <a:pt x="30" y="19"/>
                  </a:moveTo>
                  <a:cubicBezTo>
                    <a:pt x="31" y="19"/>
                    <a:pt x="32" y="19"/>
                    <a:pt x="33" y="19"/>
                  </a:cubicBezTo>
                  <a:cubicBezTo>
                    <a:pt x="34" y="19"/>
                    <a:pt x="35" y="19"/>
                    <a:pt x="35" y="18"/>
                  </a:cubicBezTo>
                  <a:cubicBezTo>
                    <a:pt x="36" y="18"/>
                    <a:pt x="36" y="17"/>
                    <a:pt x="36" y="16"/>
                  </a:cubicBezTo>
                  <a:cubicBezTo>
                    <a:pt x="35" y="15"/>
                    <a:pt x="35" y="14"/>
                    <a:pt x="34" y="13"/>
                  </a:cubicBezTo>
                  <a:cubicBezTo>
                    <a:pt x="34" y="13"/>
                    <a:pt x="34" y="12"/>
                    <a:pt x="33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5"/>
                    <a:pt x="33" y="3"/>
                    <a:pt x="35" y="2"/>
                  </a:cubicBezTo>
                  <a:cubicBezTo>
                    <a:pt x="37" y="0"/>
                    <a:pt x="42" y="0"/>
                    <a:pt x="45" y="2"/>
                  </a:cubicBezTo>
                  <a:cubicBezTo>
                    <a:pt x="47" y="3"/>
                    <a:pt x="47" y="5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10"/>
                    <a:pt x="47" y="11"/>
                    <a:pt x="47" y="12"/>
                  </a:cubicBezTo>
                  <a:cubicBezTo>
                    <a:pt x="47" y="12"/>
                    <a:pt x="47" y="13"/>
                    <a:pt x="46" y="13"/>
                  </a:cubicBezTo>
                  <a:cubicBezTo>
                    <a:pt x="46" y="14"/>
                    <a:pt x="45" y="15"/>
                    <a:pt x="45" y="16"/>
                  </a:cubicBezTo>
                  <a:cubicBezTo>
                    <a:pt x="45" y="17"/>
                    <a:pt x="45" y="18"/>
                    <a:pt x="46" y="18"/>
                  </a:cubicBezTo>
                  <a:cubicBezTo>
                    <a:pt x="46" y="19"/>
                    <a:pt x="47" y="19"/>
                    <a:pt x="48" y="19"/>
                  </a:cubicBezTo>
                  <a:cubicBezTo>
                    <a:pt x="48" y="19"/>
                    <a:pt x="49" y="19"/>
                    <a:pt x="50" y="19"/>
                  </a:cubicBezTo>
                  <a:cubicBezTo>
                    <a:pt x="53" y="21"/>
                    <a:pt x="55" y="27"/>
                    <a:pt x="54" y="31"/>
                  </a:cubicBezTo>
                  <a:cubicBezTo>
                    <a:pt x="50" y="34"/>
                    <a:pt x="29" y="34"/>
                    <a:pt x="26" y="31"/>
                  </a:cubicBezTo>
                  <a:cubicBezTo>
                    <a:pt x="26" y="27"/>
                    <a:pt x="27" y="22"/>
                    <a:pt x="30" y="19"/>
                  </a:cubicBezTo>
                  <a:close/>
                  <a:moveTo>
                    <a:pt x="31" y="56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1" y="50"/>
                    <a:pt x="46" y="49"/>
                    <a:pt x="49" y="46"/>
                  </a:cubicBezTo>
                  <a:cubicBezTo>
                    <a:pt x="49" y="45"/>
                    <a:pt x="50" y="45"/>
                    <a:pt x="50" y="44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1" y="47"/>
                    <a:pt x="51" y="49"/>
                    <a:pt x="49" y="51"/>
                  </a:cubicBezTo>
                  <a:cubicBezTo>
                    <a:pt x="45" y="55"/>
                    <a:pt x="39" y="56"/>
                    <a:pt x="34" y="53"/>
                  </a:cubicBezTo>
                  <a:cubicBezTo>
                    <a:pt x="31" y="56"/>
                    <a:pt x="31" y="56"/>
                    <a:pt x="31" y="56"/>
                  </a:cubicBezTo>
                  <a:close/>
                  <a:moveTo>
                    <a:pt x="20" y="4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15" y="8"/>
                    <a:pt x="10" y="14"/>
                    <a:pt x="11" y="19"/>
                  </a:cubicBezTo>
                  <a:cubicBezTo>
                    <a:pt x="11" y="22"/>
                    <a:pt x="12" y="24"/>
                    <a:pt x="13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4"/>
                    <a:pt x="14" y="23"/>
                    <a:pt x="14" y="22"/>
                  </a:cubicBezTo>
                  <a:cubicBezTo>
                    <a:pt x="14" y="18"/>
                    <a:pt x="17" y="15"/>
                    <a:pt x="21" y="14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0" y="4"/>
                    <a:pt x="20" y="4"/>
                    <a:pt x="20" y="4"/>
                  </a:cubicBezTo>
                  <a:close/>
                  <a:moveTo>
                    <a:pt x="73" y="15"/>
                  </a:moveTo>
                  <a:cubicBezTo>
                    <a:pt x="69" y="15"/>
                    <a:pt x="69" y="15"/>
                    <a:pt x="69" y="15"/>
                  </a:cubicBezTo>
                  <a:cubicBezTo>
                    <a:pt x="68" y="9"/>
                    <a:pt x="63" y="5"/>
                    <a:pt x="57" y="5"/>
                  </a:cubicBezTo>
                  <a:cubicBezTo>
                    <a:pt x="55" y="6"/>
                    <a:pt x="53" y="6"/>
                    <a:pt x="51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3" y="9"/>
                    <a:pt x="54" y="9"/>
                  </a:cubicBezTo>
                  <a:cubicBezTo>
                    <a:pt x="58" y="9"/>
                    <a:pt x="62" y="11"/>
                    <a:pt x="63" y="1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18" y="43"/>
                  </a:moveTo>
                  <a:cubicBezTo>
                    <a:pt x="18" y="45"/>
                    <a:pt x="17" y="46"/>
                    <a:pt x="15" y="47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7" y="49"/>
                    <a:pt x="23" y="50"/>
                    <a:pt x="23" y="51"/>
                  </a:cubicBezTo>
                  <a:cubicBezTo>
                    <a:pt x="25" y="53"/>
                    <a:pt x="25" y="57"/>
                    <a:pt x="25" y="59"/>
                  </a:cubicBezTo>
                  <a:cubicBezTo>
                    <a:pt x="19" y="62"/>
                    <a:pt x="6" y="62"/>
                    <a:pt x="0" y="59"/>
                  </a:cubicBezTo>
                  <a:cubicBezTo>
                    <a:pt x="0" y="57"/>
                    <a:pt x="0" y="53"/>
                    <a:pt x="2" y="51"/>
                  </a:cubicBezTo>
                  <a:cubicBezTo>
                    <a:pt x="2" y="50"/>
                    <a:pt x="8" y="49"/>
                    <a:pt x="9" y="49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8" y="46"/>
                    <a:pt x="7" y="45"/>
                    <a:pt x="7" y="43"/>
                  </a:cubicBezTo>
                  <a:cubicBezTo>
                    <a:pt x="6" y="43"/>
                    <a:pt x="4" y="43"/>
                    <a:pt x="4" y="43"/>
                  </a:cubicBezTo>
                  <a:cubicBezTo>
                    <a:pt x="3" y="39"/>
                    <a:pt x="4" y="32"/>
                    <a:pt x="6" y="30"/>
                  </a:cubicBezTo>
                  <a:cubicBezTo>
                    <a:pt x="9" y="28"/>
                    <a:pt x="16" y="28"/>
                    <a:pt x="18" y="30"/>
                  </a:cubicBezTo>
                  <a:cubicBezTo>
                    <a:pt x="20" y="32"/>
                    <a:pt x="22" y="39"/>
                    <a:pt x="21" y="43"/>
                  </a:cubicBezTo>
                  <a:cubicBezTo>
                    <a:pt x="21" y="43"/>
                    <a:pt x="19" y="43"/>
                    <a:pt x="18" y="43"/>
                  </a:cubicBezTo>
                  <a:close/>
                  <a:moveTo>
                    <a:pt x="72" y="42"/>
                  </a:moveTo>
                  <a:cubicBezTo>
                    <a:pt x="72" y="42"/>
                    <a:pt x="74" y="42"/>
                    <a:pt x="75" y="42"/>
                  </a:cubicBezTo>
                  <a:cubicBezTo>
                    <a:pt x="75" y="38"/>
                    <a:pt x="74" y="31"/>
                    <a:pt x="72" y="29"/>
                  </a:cubicBezTo>
                  <a:cubicBezTo>
                    <a:pt x="69" y="27"/>
                    <a:pt x="62" y="27"/>
                    <a:pt x="60" y="29"/>
                  </a:cubicBezTo>
                  <a:cubicBezTo>
                    <a:pt x="58" y="31"/>
                    <a:pt x="57" y="38"/>
                    <a:pt x="57" y="42"/>
                  </a:cubicBezTo>
                  <a:cubicBezTo>
                    <a:pt x="58" y="42"/>
                    <a:pt x="59" y="42"/>
                    <a:pt x="60" y="42"/>
                  </a:cubicBezTo>
                  <a:cubicBezTo>
                    <a:pt x="61" y="44"/>
                    <a:pt x="61" y="45"/>
                    <a:pt x="63" y="46"/>
                  </a:cubicBezTo>
                  <a:cubicBezTo>
                    <a:pt x="63" y="47"/>
                    <a:pt x="62" y="48"/>
                    <a:pt x="62" y="48"/>
                  </a:cubicBezTo>
                  <a:cubicBezTo>
                    <a:pt x="61" y="48"/>
                    <a:pt x="56" y="49"/>
                    <a:pt x="55" y="50"/>
                  </a:cubicBezTo>
                  <a:cubicBezTo>
                    <a:pt x="53" y="52"/>
                    <a:pt x="53" y="56"/>
                    <a:pt x="54" y="58"/>
                  </a:cubicBezTo>
                  <a:cubicBezTo>
                    <a:pt x="59" y="61"/>
                    <a:pt x="72" y="61"/>
                    <a:pt x="78" y="58"/>
                  </a:cubicBezTo>
                  <a:cubicBezTo>
                    <a:pt x="79" y="56"/>
                    <a:pt x="78" y="52"/>
                    <a:pt x="77" y="50"/>
                  </a:cubicBezTo>
                  <a:cubicBezTo>
                    <a:pt x="76" y="49"/>
                    <a:pt x="71" y="48"/>
                    <a:pt x="70" y="48"/>
                  </a:cubicBezTo>
                  <a:cubicBezTo>
                    <a:pt x="70" y="48"/>
                    <a:pt x="69" y="47"/>
                    <a:pt x="69" y="46"/>
                  </a:cubicBezTo>
                  <a:cubicBezTo>
                    <a:pt x="70" y="45"/>
                    <a:pt x="71" y="44"/>
                    <a:pt x="72" y="4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148"/>
            <p:cNvSpPr/>
            <p:nvPr/>
          </p:nvSpPr>
          <p:spPr bwMode="auto">
            <a:xfrm>
              <a:off x="5996525" y="4467538"/>
              <a:ext cx="793082" cy="600480"/>
            </a:xfrm>
            <a:custGeom>
              <a:avLst/>
              <a:gdLst>
                <a:gd name="T0" fmla="*/ 8 w 140"/>
                <a:gd name="T1" fmla="*/ 99 h 106"/>
                <a:gd name="T2" fmla="*/ 15 w 140"/>
                <a:gd name="T3" fmla="*/ 99 h 106"/>
                <a:gd name="T4" fmla="*/ 15 w 140"/>
                <a:gd name="T5" fmla="*/ 59 h 106"/>
                <a:gd name="T6" fmla="*/ 22 w 140"/>
                <a:gd name="T7" fmla="*/ 56 h 106"/>
                <a:gd name="T8" fmla="*/ 22 w 140"/>
                <a:gd name="T9" fmla="*/ 99 h 106"/>
                <a:gd name="T10" fmla="*/ 26 w 140"/>
                <a:gd name="T11" fmla="*/ 99 h 106"/>
                <a:gd name="T12" fmla="*/ 26 w 140"/>
                <a:gd name="T13" fmla="*/ 54 h 106"/>
                <a:gd name="T14" fmla="*/ 34 w 140"/>
                <a:gd name="T15" fmla="*/ 52 h 106"/>
                <a:gd name="T16" fmla="*/ 34 w 140"/>
                <a:gd name="T17" fmla="*/ 99 h 106"/>
                <a:gd name="T18" fmla="*/ 41 w 140"/>
                <a:gd name="T19" fmla="*/ 99 h 106"/>
                <a:gd name="T20" fmla="*/ 41 w 140"/>
                <a:gd name="T21" fmla="*/ 49 h 106"/>
                <a:gd name="T22" fmla="*/ 41 w 140"/>
                <a:gd name="T23" fmla="*/ 49 h 106"/>
                <a:gd name="T24" fmla="*/ 48 w 140"/>
                <a:gd name="T25" fmla="*/ 56 h 106"/>
                <a:gd name="T26" fmla="*/ 48 w 140"/>
                <a:gd name="T27" fmla="*/ 99 h 106"/>
                <a:gd name="T28" fmla="*/ 52 w 140"/>
                <a:gd name="T29" fmla="*/ 99 h 106"/>
                <a:gd name="T30" fmla="*/ 52 w 140"/>
                <a:gd name="T31" fmla="*/ 61 h 106"/>
                <a:gd name="T32" fmla="*/ 60 w 140"/>
                <a:gd name="T33" fmla="*/ 59 h 106"/>
                <a:gd name="T34" fmla="*/ 60 w 140"/>
                <a:gd name="T35" fmla="*/ 99 h 106"/>
                <a:gd name="T36" fmla="*/ 64 w 140"/>
                <a:gd name="T37" fmla="*/ 99 h 106"/>
                <a:gd name="T38" fmla="*/ 64 w 140"/>
                <a:gd name="T39" fmla="*/ 56 h 106"/>
                <a:gd name="T40" fmla="*/ 71 w 140"/>
                <a:gd name="T41" fmla="*/ 52 h 106"/>
                <a:gd name="T42" fmla="*/ 71 w 140"/>
                <a:gd name="T43" fmla="*/ 99 h 106"/>
                <a:gd name="T44" fmla="*/ 76 w 140"/>
                <a:gd name="T45" fmla="*/ 99 h 106"/>
                <a:gd name="T46" fmla="*/ 76 w 140"/>
                <a:gd name="T47" fmla="*/ 49 h 106"/>
                <a:gd name="T48" fmla="*/ 83 w 140"/>
                <a:gd name="T49" fmla="*/ 45 h 106"/>
                <a:gd name="T50" fmla="*/ 83 w 140"/>
                <a:gd name="T51" fmla="*/ 99 h 106"/>
                <a:gd name="T52" fmla="*/ 90 w 140"/>
                <a:gd name="T53" fmla="*/ 99 h 106"/>
                <a:gd name="T54" fmla="*/ 90 w 140"/>
                <a:gd name="T55" fmla="*/ 42 h 106"/>
                <a:gd name="T56" fmla="*/ 97 w 140"/>
                <a:gd name="T57" fmla="*/ 40 h 106"/>
                <a:gd name="T58" fmla="*/ 97 w 140"/>
                <a:gd name="T59" fmla="*/ 99 h 106"/>
                <a:gd name="T60" fmla="*/ 102 w 140"/>
                <a:gd name="T61" fmla="*/ 99 h 106"/>
                <a:gd name="T62" fmla="*/ 102 w 140"/>
                <a:gd name="T63" fmla="*/ 38 h 106"/>
                <a:gd name="T64" fmla="*/ 109 w 140"/>
                <a:gd name="T65" fmla="*/ 33 h 106"/>
                <a:gd name="T66" fmla="*/ 109 w 140"/>
                <a:gd name="T67" fmla="*/ 99 h 106"/>
                <a:gd name="T68" fmla="*/ 135 w 140"/>
                <a:gd name="T69" fmla="*/ 99 h 106"/>
                <a:gd name="T70" fmla="*/ 135 w 140"/>
                <a:gd name="T71" fmla="*/ 106 h 106"/>
                <a:gd name="T72" fmla="*/ 8 w 140"/>
                <a:gd name="T73" fmla="*/ 106 h 106"/>
                <a:gd name="T74" fmla="*/ 0 w 140"/>
                <a:gd name="T75" fmla="*/ 106 h 106"/>
                <a:gd name="T76" fmla="*/ 0 w 140"/>
                <a:gd name="T77" fmla="*/ 99 h 106"/>
                <a:gd name="T78" fmla="*/ 0 w 140"/>
                <a:gd name="T79" fmla="*/ 2 h 106"/>
                <a:gd name="T80" fmla="*/ 8 w 140"/>
                <a:gd name="T81" fmla="*/ 2 h 106"/>
                <a:gd name="T82" fmla="*/ 8 w 140"/>
                <a:gd name="T83" fmla="*/ 40 h 106"/>
                <a:gd name="T84" fmla="*/ 43 w 140"/>
                <a:gd name="T85" fmla="*/ 26 h 106"/>
                <a:gd name="T86" fmla="*/ 45 w 140"/>
                <a:gd name="T87" fmla="*/ 23 h 106"/>
                <a:gd name="T88" fmla="*/ 50 w 140"/>
                <a:gd name="T89" fmla="*/ 28 h 106"/>
                <a:gd name="T90" fmla="*/ 55 w 140"/>
                <a:gd name="T91" fmla="*/ 38 h 106"/>
                <a:gd name="T92" fmla="*/ 109 w 140"/>
                <a:gd name="T93" fmla="*/ 11 h 106"/>
                <a:gd name="T94" fmla="*/ 102 w 140"/>
                <a:gd name="T95" fmla="*/ 0 h 106"/>
                <a:gd name="T96" fmla="*/ 121 w 140"/>
                <a:gd name="T97" fmla="*/ 0 h 106"/>
                <a:gd name="T98" fmla="*/ 140 w 140"/>
                <a:gd name="T99" fmla="*/ 2 h 106"/>
                <a:gd name="T100" fmla="*/ 131 w 140"/>
                <a:gd name="T101" fmla="*/ 16 h 106"/>
                <a:gd name="T102" fmla="*/ 121 w 140"/>
                <a:gd name="T103" fmla="*/ 33 h 106"/>
                <a:gd name="T104" fmla="*/ 114 w 140"/>
                <a:gd name="T105" fmla="*/ 21 h 106"/>
                <a:gd name="T106" fmla="*/ 57 w 140"/>
                <a:gd name="T107" fmla="*/ 49 h 106"/>
                <a:gd name="T108" fmla="*/ 52 w 140"/>
                <a:gd name="T109" fmla="*/ 52 h 106"/>
                <a:gd name="T110" fmla="*/ 48 w 140"/>
                <a:gd name="T111" fmla="*/ 47 h 106"/>
                <a:gd name="T112" fmla="*/ 43 w 140"/>
                <a:gd name="T113" fmla="*/ 38 h 106"/>
                <a:gd name="T114" fmla="*/ 8 w 140"/>
                <a:gd name="T115" fmla="*/ 54 h 106"/>
                <a:gd name="T116" fmla="*/ 8 w 140"/>
                <a:gd name="T117" fmla="*/ 9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0" h="106">
                  <a:moveTo>
                    <a:pt x="8" y="99"/>
                  </a:moveTo>
                  <a:lnTo>
                    <a:pt x="15" y="99"/>
                  </a:lnTo>
                  <a:lnTo>
                    <a:pt x="15" y="59"/>
                  </a:lnTo>
                  <a:lnTo>
                    <a:pt x="22" y="56"/>
                  </a:lnTo>
                  <a:lnTo>
                    <a:pt x="22" y="99"/>
                  </a:lnTo>
                  <a:lnTo>
                    <a:pt x="26" y="99"/>
                  </a:lnTo>
                  <a:lnTo>
                    <a:pt x="26" y="54"/>
                  </a:lnTo>
                  <a:lnTo>
                    <a:pt x="34" y="52"/>
                  </a:lnTo>
                  <a:lnTo>
                    <a:pt x="34" y="99"/>
                  </a:lnTo>
                  <a:lnTo>
                    <a:pt x="41" y="99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8" y="56"/>
                  </a:lnTo>
                  <a:lnTo>
                    <a:pt x="48" y="99"/>
                  </a:lnTo>
                  <a:lnTo>
                    <a:pt x="52" y="99"/>
                  </a:lnTo>
                  <a:lnTo>
                    <a:pt x="52" y="61"/>
                  </a:lnTo>
                  <a:lnTo>
                    <a:pt x="60" y="59"/>
                  </a:lnTo>
                  <a:lnTo>
                    <a:pt x="60" y="99"/>
                  </a:lnTo>
                  <a:lnTo>
                    <a:pt x="64" y="99"/>
                  </a:lnTo>
                  <a:lnTo>
                    <a:pt x="64" y="56"/>
                  </a:lnTo>
                  <a:lnTo>
                    <a:pt x="71" y="52"/>
                  </a:lnTo>
                  <a:lnTo>
                    <a:pt x="71" y="99"/>
                  </a:lnTo>
                  <a:lnTo>
                    <a:pt x="76" y="99"/>
                  </a:lnTo>
                  <a:lnTo>
                    <a:pt x="76" y="49"/>
                  </a:lnTo>
                  <a:lnTo>
                    <a:pt x="83" y="45"/>
                  </a:lnTo>
                  <a:lnTo>
                    <a:pt x="83" y="99"/>
                  </a:lnTo>
                  <a:lnTo>
                    <a:pt x="90" y="99"/>
                  </a:lnTo>
                  <a:lnTo>
                    <a:pt x="90" y="42"/>
                  </a:lnTo>
                  <a:lnTo>
                    <a:pt x="97" y="40"/>
                  </a:lnTo>
                  <a:lnTo>
                    <a:pt x="97" y="99"/>
                  </a:lnTo>
                  <a:lnTo>
                    <a:pt x="102" y="99"/>
                  </a:lnTo>
                  <a:lnTo>
                    <a:pt x="102" y="38"/>
                  </a:lnTo>
                  <a:lnTo>
                    <a:pt x="109" y="33"/>
                  </a:lnTo>
                  <a:lnTo>
                    <a:pt x="109" y="99"/>
                  </a:lnTo>
                  <a:lnTo>
                    <a:pt x="135" y="99"/>
                  </a:lnTo>
                  <a:lnTo>
                    <a:pt x="135" y="106"/>
                  </a:lnTo>
                  <a:lnTo>
                    <a:pt x="8" y="106"/>
                  </a:lnTo>
                  <a:lnTo>
                    <a:pt x="0" y="106"/>
                  </a:lnTo>
                  <a:lnTo>
                    <a:pt x="0" y="99"/>
                  </a:lnTo>
                  <a:lnTo>
                    <a:pt x="0" y="2"/>
                  </a:lnTo>
                  <a:lnTo>
                    <a:pt x="8" y="2"/>
                  </a:lnTo>
                  <a:lnTo>
                    <a:pt x="8" y="40"/>
                  </a:lnTo>
                  <a:lnTo>
                    <a:pt x="43" y="26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5" y="38"/>
                  </a:lnTo>
                  <a:lnTo>
                    <a:pt x="109" y="11"/>
                  </a:lnTo>
                  <a:lnTo>
                    <a:pt x="102" y="0"/>
                  </a:lnTo>
                  <a:lnTo>
                    <a:pt x="121" y="0"/>
                  </a:lnTo>
                  <a:lnTo>
                    <a:pt x="140" y="2"/>
                  </a:lnTo>
                  <a:lnTo>
                    <a:pt x="131" y="16"/>
                  </a:lnTo>
                  <a:lnTo>
                    <a:pt x="121" y="33"/>
                  </a:lnTo>
                  <a:lnTo>
                    <a:pt x="114" y="21"/>
                  </a:lnTo>
                  <a:lnTo>
                    <a:pt x="57" y="49"/>
                  </a:lnTo>
                  <a:lnTo>
                    <a:pt x="52" y="52"/>
                  </a:lnTo>
                  <a:lnTo>
                    <a:pt x="48" y="47"/>
                  </a:lnTo>
                  <a:lnTo>
                    <a:pt x="43" y="38"/>
                  </a:lnTo>
                  <a:lnTo>
                    <a:pt x="8" y="54"/>
                  </a:lnTo>
                  <a:lnTo>
                    <a:pt x="8" y="99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608581" y="4557902"/>
              <a:ext cx="553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flipV="1">
              <a:off x="6638009" y="5811623"/>
              <a:ext cx="123146" cy="29716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4834388" y="4271066"/>
              <a:ext cx="123146" cy="29716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8684965" y="4613844"/>
              <a:ext cx="363786" cy="36378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8911423" y="4271066"/>
              <a:ext cx="123146" cy="29716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7672581" y="4557902"/>
              <a:ext cx="553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50" name="文本框 113"/>
            <p:cNvSpPr txBox="1"/>
            <p:nvPr/>
          </p:nvSpPr>
          <p:spPr>
            <a:xfrm>
              <a:off x="2754584" y="2965574"/>
              <a:ext cx="353191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113"/>
            <p:cNvSpPr txBox="1"/>
            <p:nvPr/>
          </p:nvSpPr>
          <p:spPr>
            <a:xfrm>
              <a:off x="6789606" y="2965574"/>
              <a:ext cx="29639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113"/>
            <p:cNvSpPr txBox="1"/>
            <p:nvPr/>
          </p:nvSpPr>
          <p:spPr>
            <a:xfrm>
              <a:off x="3633490" y="5713497"/>
              <a:ext cx="280962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113"/>
            <p:cNvSpPr txBox="1"/>
            <p:nvPr/>
          </p:nvSpPr>
          <p:spPr>
            <a:xfrm>
              <a:off x="7791031" y="5713497"/>
              <a:ext cx="323574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4243" y="1714897"/>
            <a:ext cx="2727184" cy="3596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组合 7"/>
          <p:cNvGrpSpPr/>
          <p:nvPr/>
        </p:nvGrpSpPr>
        <p:grpSpPr>
          <a:xfrm>
            <a:off x="685711" y="1251239"/>
            <a:ext cx="609520" cy="609740"/>
            <a:chOff x="571500" y="476250"/>
            <a:chExt cx="1181100" cy="118110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71500" y="1066800"/>
              <a:ext cx="1181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>
              <a:off x="571500" y="1066800"/>
              <a:ext cx="1181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703669" y="5148779"/>
            <a:ext cx="609520" cy="609740"/>
            <a:chOff x="571500" y="476250"/>
            <a:chExt cx="1181100" cy="118110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71500" y="1066800"/>
              <a:ext cx="1181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5400000">
              <a:off x="571500" y="1066800"/>
              <a:ext cx="11811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4512114" y="1714898"/>
            <a:ext cx="3858733" cy="40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14305" y="2394922"/>
            <a:ext cx="7096747" cy="738835"/>
            <a:chOff x="4614904" y="2241968"/>
            <a:chExt cx="7097671" cy="738664"/>
          </a:xfrm>
        </p:grpSpPr>
        <p:sp>
          <p:nvSpPr>
            <p:cNvPr id="18" name="文本框 113"/>
            <p:cNvSpPr txBox="1"/>
            <p:nvPr/>
          </p:nvSpPr>
          <p:spPr>
            <a:xfrm>
              <a:off x="4860967" y="2241968"/>
              <a:ext cx="68516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77"/>
            <p:cNvSpPr>
              <a:spLocks noEditPoints="1"/>
            </p:cNvSpPr>
            <p:nvPr/>
          </p:nvSpPr>
          <p:spPr bwMode="auto">
            <a:xfrm>
              <a:off x="4614904" y="241156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14305" y="3558195"/>
            <a:ext cx="7096747" cy="738835"/>
            <a:chOff x="4614904" y="2241968"/>
            <a:chExt cx="7097671" cy="738664"/>
          </a:xfrm>
        </p:grpSpPr>
        <p:sp>
          <p:nvSpPr>
            <p:cNvPr id="22" name="文本框 113"/>
            <p:cNvSpPr txBox="1"/>
            <p:nvPr/>
          </p:nvSpPr>
          <p:spPr>
            <a:xfrm>
              <a:off x="4860967" y="2241968"/>
              <a:ext cx="68516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77"/>
            <p:cNvSpPr>
              <a:spLocks noEditPoints="1"/>
            </p:cNvSpPr>
            <p:nvPr/>
          </p:nvSpPr>
          <p:spPr bwMode="auto">
            <a:xfrm>
              <a:off x="4614904" y="241156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614305" y="4721465"/>
            <a:ext cx="7096747" cy="738835"/>
            <a:chOff x="4614904" y="2241968"/>
            <a:chExt cx="7097671" cy="738664"/>
          </a:xfrm>
        </p:grpSpPr>
        <p:sp>
          <p:nvSpPr>
            <p:cNvPr id="25" name="文本框 113"/>
            <p:cNvSpPr txBox="1"/>
            <p:nvPr/>
          </p:nvSpPr>
          <p:spPr>
            <a:xfrm>
              <a:off x="4860967" y="2241968"/>
              <a:ext cx="68516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77"/>
            <p:cNvSpPr>
              <a:spLocks noEditPoints="1"/>
            </p:cNvSpPr>
            <p:nvPr/>
          </p:nvSpPr>
          <p:spPr bwMode="auto">
            <a:xfrm>
              <a:off x="4614904" y="2411567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98015" y="4656423"/>
            <a:ext cx="2705654" cy="496207"/>
            <a:chOff x="998145" y="4655344"/>
            <a:chExt cx="2706006" cy="496092"/>
          </a:xfrm>
        </p:grpSpPr>
        <p:grpSp>
          <p:nvGrpSpPr>
            <p:cNvPr id="11" name="组合 10"/>
            <p:cNvGrpSpPr/>
            <p:nvPr/>
          </p:nvGrpSpPr>
          <p:grpSpPr>
            <a:xfrm>
              <a:off x="998145" y="4655344"/>
              <a:ext cx="2706006" cy="496092"/>
              <a:chOff x="8171543" y="4655344"/>
              <a:chExt cx="2706006" cy="496092"/>
            </a:xfrm>
          </p:grpSpPr>
          <p:sp>
            <p:nvSpPr>
              <p:cNvPr id="12" name="矩形 13"/>
              <p:cNvSpPr/>
              <p:nvPr/>
            </p:nvSpPr>
            <p:spPr>
              <a:xfrm>
                <a:off x="8171543" y="4655344"/>
                <a:ext cx="101955" cy="492241"/>
              </a:xfrm>
              <a:custGeom>
                <a:avLst/>
                <a:gdLst>
                  <a:gd name="connsiteX0" fmla="*/ 0 w 203911"/>
                  <a:gd name="connsiteY0" fmla="*/ 0 h 376236"/>
                  <a:gd name="connsiteX1" fmla="*/ 203911 w 203911"/>
                  <a:gd name="connsiteY1" fmla="*/ 0 h 376236"/>
                  <a:gd name="connsiteX2" fmla="*/ 203911 w 203911"/>
                  <a:gd name="connsiteY2" fmla="*/ 376236 h 376236"/>
                  <a:gd name="connsiteX3" fmla="*/ 0 w 203911"/>
                  <a:gd name="connsiteY3" fmla="*/ 376236 h 376236"/>
                  <a:gd name="connsiteX4" fmla="*/ 0 w 203911"/>
                  <a:gd name="connsiteY4" fmla="*/ 0 h 376236"/>
                  <a:gd name="connsiteX0-1" fmla="*/ 0 w 203911"/>
                  <a:gd name="connsiteY0-2" fmla="*/ 92075 h 376236"/>
                  <a:gd name="connsiteX1-3" fmla="*/ 203911 w 203911"/>
                  <a:gd name="connsiteY1-4" fmla="*/ 0 h 376236"/>
                  <a:gd name="connsiteX2-5" fmla="*/ 203911 w 203911"/>
                  <a:gd name="connsiteY2-6" fmla="*/ 376236 h 376236"/>
                  <a:gd name="connsiteX3-7" fmla="*/ 0 w 203911"/>
                  <a:gd name="connsiteY3-8" fmla="*/ 376236 h 376236"/>
                  <a:gd name="connsiteX4-9" fmla="*/ 0 w 203911"/>
                  <a:gd name="connsiteY4-10" fmla="*/ 92075 h 37623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03911" h="376236">
                    <a:moveTo>
                      <a:pt x="0" y="92075"/>
                    </a:moveTo>
                    <a:lnTo>
                      <a:pt x="203911" y="0"/>
                    </a:lnTo>
                    <a:lnTo>
                      <a:pt x="203911" y="376236"/>
                    </a:lnTo>
                    <a:lnTo>
                      <a:pt x="0" y="376236"/>
                    </a:lnTo>
                    <a:lnTo>
                      <a:pt x="0" y="92075"/>
                    </a:lnTo>
                    <a:close/>
                  </a:path>
                </a:pathLst>
              </a:custGeom>
              <a:solidFill>
                <a:srgbClr val="0048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171543" y="4775200"/>
                <a:ext cx="2706006" cy="376236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1276258" y="4826471"/>
              <a:ext cx="24051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24388" y="3776864"/>
            <a:ext cx="2627900" cy="2069308"/>
            <a:chOff x="524456" y="3775988"/>
            <a:chExt cx="2628242" cy="2068829"/>
          </a:xfrm>
        </p:grpSpPr>
        <p:sp>
          <p:nvSpPr>
            <p:cNvPr id="12" name="矩形 11"/>
            <p:cNvSpPr/>
            <p:nvPr/>
          </p:nvSpPr>
          <p:spPr>
            <a:xfrm>
              <a:off x="524456" y="3775988"/>
              <a:ext cx="26282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13"/>
            <p:cNvSpPr txBox="1"/>
            <p:nvPr/>
          </p:nvSpPr>
          <p:spPr>
            <a:xfrm>
              <a:off x="524457" y="4136657"/>
              <a:ext cx="243997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拒绝平庸的做事精神帮助您实现美观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04559" y="3776864"/>
            <a:ext cx="2627900" cy="1422827"/>
            <a:chOff x="3467758" y="3775988"/>
            <a:chExt cx="2628242" cy="1422498"/>
          </a:xfrm>
        </p:grpSpPr>
        <p:sp>
          <p:nvSpPr>
            <p:cNvPr id="15" name="矩形 14"/>
            <p:cNvSpPr/>
            <p:nvPr/>
          </p:nvSpPr>
          <p:spPr>
            <a:xfrm>
              <a:off x="3467758" y="3775988"/>
              <a:ext cx="26282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13"/>
            <p:cNvSpPr txBox="1"/>
            <p:nvPr/>
          </p:nvSpPr>
          <p:spPr>
            <a:xfrm>
              <a:off x="3467759" y="4136657"/>
              <a:ext cx="243997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84730" y="3776864"/>
            <a:ext cx="2627900" cy="2069308"/>
            <a:chOff x="6222790" y="3775988"/>
            <a:chExt cx="2628242" cy="2068829"/>
          </a:xfrm>
        </p:grpSpPr>
        <p:sp>
          <p:nvSpPr>
            <p:cNvPr id="17" name="矩形 16"/>
            <p:cNvSpPr/>
            <p:nvPr/>
          </p:nvSpPr>
          <p:spPr>
            <a:xfrm>
              <a:off x="6222790" y="3775988"/>
              <a:ext cx="26282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13"/>
            <p:cNvSpPr txBox="1"/>
            <p:nvPr/>
          </p:nvSpPr>
          <p:spPr>
            <a:xfrm>
              <a:off x="6222791" y="4136657"/>
              <a:ext cx="243997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拒绝平庸的做事精神帮助您实现美观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164901" y="3776864"/>
            <a:ext cx="2627900" cy="1422827"/>
            <a:chOff x="9166094" y="3775988"/>
            <a:chExt cx="2628242" cy="1422498"/>
          </a:xfrm>
        </p:grpSpPr>
        <p:sp>
          <p:nvSpPr>
            <p:cNvPr id="19" name="矩形 18"/>
            <p:cNvSpPr/>
            <p:nvPr/>
          </p:nvSpPr>
          <p:spPr>
            <a:xfrm>
              <a:off x="9166094" y="3775988"/>
              <a:ext cx="26282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13"/>
            <p:cNvSpPr txBox="1"/>
            <p:nvPr/>
          </p:nvSpPr>
          <p:spPr>
            <a:xfrm>
              <a:off x="9166095" y="4136657"/>
              <a:ext cx="243997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just" defTabSz="9144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右箭头 23"/>
          <p:cNvSpPr/>
          <p:nvPr/>
        </p:nvSpPr>
        <p:spPr>
          <a:xfrm>
            <a:off x="2964286" y="2472836"/>
            <a:ext cx="383214" cy="273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5921093" y="2472836"/>
            <a:ext cx="383214" cy="273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8873882" y="2472836"/>
            <a:ext cx="383214" cy="273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87298" y="1602159"/>
            <a:ext cx="2036497" cy="2037234"/>
            <a:chOff x="687388" y="1601788"/>
            <a:chExt cx="2036762" cy="2036762"/>
          </a:xfrm>
        </p:grpSpPr>
        <p:sp>
          <p:nvSpPr>
            <p:cNvPr id="7" name="椭圆 6"/>
            <p:cNvSpPr/>
            <p:nvPr/>
          </p:nvSpPr>
          <p:spPr>
            <a:xfrm>
              <a:off x="687388" y="1601788"/>
              <a:ext cx="2036762" cy="20367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"/>
            <a:srcRect l="2712" r="4193"/>
            <a:stretch>
              <a:fillRect/>
            </a:stretch>
          </p:blipFill>
          <p:spPr>
            <a:xfrm>
              <a:off x="826159" y="1733550"/>
              <a:ext cx="1759220" cy="1759220"/>
            </a:xfrm>
            <a:custGeom>
              <a:avLst/>
              <a:gdLst>
                <a:gd name="connsiteX0" fmla="*/ 1018381 w 2036762"/>
                <a:gd name="connsiteY0" fmla="*/ 0 h 2036762"/>
                <a:gd name="connsiteX1" fmla="*/ 2036762 w 2036762"/>
                <a:gd name="connsiteY1" fmla="*/ 1018381 h 2036762"/>
                <a:gd name="connsiteX2" fmla="*/ 1018381 w 2036762"/>
                <a:gd name="connsiteY2" fmla="*/ 2036762 h 2036762"/>
                <a:gd name="connsiteX3" fmla="*/ 0 w 2036762"/>
                <a:gd name="connsiteY3" fmla="*/ 1018381 h 2036762"/>
                <a:gd name="connsiteX4" fmla="*/ 1018381 w 2036762"/>
                <a:gd name="connsiteY4" fmla="*/ 0 h 203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762" h="2036762">
                  <a:moveTo>
                    <a:pt x="1018381" y="0"/>
                  </a:moveTo>
                  <a:cubicBezTo>
                    <a:pt x="1580817" y="0"/>
                    <a:pt x="2036762" y="455945"/>
                    <a:pt x="2036762" y="1018381"/>
                  </a:cubicBezTo>
                  <a:cubicBezTo>
                    <a:pt x="2036762" y="1580817"/>
                    <a:pt x="1580817" y="2036762"/>
                    <a:pt x="1018381" y="2036762"/>
                  </a:cubicBezTo>
                  <a:cubicBezTo>
                    <a:pt x="455945" y="2036762"/>
                    <a:pt x="0" y="1580817"/>
                    <a:pt x="0" y="1018381"/>
                  </a:cubicBezTo>
                  <a:cubicBezTo>
                    <a:pt x="0" y="455945"/>
                    <a:pt x="455945" y="0"/>
                    <a:pt x="101838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  <p:grpSp>
        <p:nvGrpSpPr>
          <p:cNvPr id="44" name="组合 43"/>
          <p:cNvGrpSpPr/>
          <p:nvPr/>
        </p:nvGrpSpPr>
        <p:grpSpPr>
          <a:xfrm>
            <a:off x="3622997" y="1602159"/>
            <a:ext cx="2036497" cy="2037234"/>
            <a:chOff x="3623469" y="1601788"/>
            <a:chExt cx="2036762" cy="2036762"/>
          </a:xfrm>
        </p:grpSpPr>
        <p:sp>
          <p:nvSpPr>
            <p:cNvPr id="9" name="椭圆 8"/>
            <p:cNvSpPr/>
            <p:nvPr/>
          </p:nvSpPr>
          <p:spPr>
            <a:xfrm>
              <a:off x="3623469" y="1601788"/>
              <a:ext cx="2036762" cy="20367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/>
            <a:srcRect l="2165" t="911" r="17243"/>
            <a:stretch>
              <a:fillRect/>
            </a:stretch>
          </p:blipFill>
          <p:spPr>
            <a:xfrm>
              <a:off x="3762240" y="1733550"/>
              <a:ext cx="1759220" cy="1759220"/>
            </a:xfrm>
            <a:custGeom>
              <a:avLst/>
              <a:gdLst>
                <a:gd name="connsiteX0" fmla="*/ 1018381 w 2036762"/>
                <a:gd name="connsiteY0" fmla="*/ 0 h 2036762"/>
                <a:gd name="connsiteX1" fmla="*/ 2036762 w 2036762"/>
                <a:gd name="connsiteY1" fmla="*/ 1018381 h 2036762"/>
                <a:gd name="connsiteX2" fmla="*/ 1018381 w 2036762"/>
                <a:gd name="connsiteY2" fmla="*/ 2036762 h 2036762"/>
                <a:gd name="connsiteX3" fmla="*/ 0 w 2036762"/>
                <a:gd name="connsiteY3" fmla="*/ 1018381 h 2036762"/>
                <a:gd name="connsiteX4" fmla="*/ 1018381 w 2036762"/>
                <a:gd name="connsiteY4" fmla="*/ 0 h 203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762" h="2036762">
                  <a:moveTo>
                    <a:pt x="1018381" y="0"/>
                  </a:moveTo>
                  <a:cubicBezTo>
                    <a:pt x="1580817" y="0"/>
                    <a:pt x="2036762" y="455945"/>
                    <a:pt x="2036762" y="1018381"/>
                  </a:cubicBezTo>
                  <a:cubicBezTo>
                    <a:pt x="2036762" y="1580817"/>
                    <a:pt x="1580817" y="2036762"/>
                    <a:pt x="1018381" y="2036762"/>
                  </a:cubicBezTo>
                  <a:cubicBezTo>
                    <a:pt x="455945" y="2036762"/>
                    <a:pt x="0" y="1580817"/>
                    <a:pt x="0" y="1018381"/>
                  </a:cubicBezTo>
                  <a:cubicBezTo>
                    <a:pt x="0" y="455945"/>
                    <a:pt x="455945" y="0"/>
                    <a:pt x="101838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  <p:grpSp>
        <p:nvGrpSpPr>
          <p:cNvPr id="45" name="组合 44"/>
          <p:cNvGrpSpPr/>
          <p:nvPr/>
        </p:nvGrpSpPr>
        <p:grpSpPr>
          <a:xfrm>
            <a:off x="6558696" y="1602159"/>
            <a:ext cx="2036497" cy="2037234"/>
            <a:chOff x="6559550" y="1601788"/>
            <a:chExt cx="2036762" cy="2036762"/>
          </a:xfrm>
        </p:grpSpPr>
        <p:sp>
          <p:nvSpPr>
            <p:cNvPr id="10" name="椭圆 9"/>
            <p:cNvSpPr/>
            <p:nvPr/>
          </p:nvSpPr>
          <p:spPr>
            <a:xfrm>
              <a:off x="6559550" y="1601788"/>
              <a:ext cx="2036762" cy="20367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rcRect l="13114" t="907" r="3133" b="2127"/>
            <a:stretch>
              <a:fillRect/>
            </a:stretch>
          </p:blipFill>
          <p:spPr>
            <a:xfrm>
              <a:off x="6698321" y="1733550"/>
              <a:ext cx="1759220" cy="1759220"/>
            </a:xfrm>
            <a:custGeom>
              <a:avLst/>
              <a:gdLst>
                <a:gd name="connsiteX0" fmla="*/ 1018381 w 2036762"/>
                <a:gd name="connsiteY0" fmla="*/ 0 h 2036762"/>
                <a:gd name="connsiteX1" fmla="*/ 2036762 w 2036762"/>
                <a:gd name="connsiteY1" fmla="*/ 1018381 h 2036762"/>
                <a:gd name="connsiteX2" fmla="*/ 1018381 w 2036762"/>
                <a:gd name="connsiteY2" fmla="*/ 2036762 h 2036762"/>
                <a:gd name="connsiteX3" fmla="*/ 0 w 2036762"/>
                <a:gd name="connsiteY3" fmla="*/ 1018381 h 2036762"/>
                <a:gd name="connsiteX4" fmla="*/ 1018381 w 2036762"/>
                <a:gd name="connsiteY4" fmla="*/ 0 h 203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762" h="2036762">
                  <a:moveTo>
                    <a:pt x="1018381" y="0"/>
                  </a:moveTo>
                  <a:cubicBezTo>
                    <a:pt x="1580817" y="0"/>
                    <a:pt x="2036762" y="455945"/>
                    <a:pt x="2036762" y="1018381"/>
                  </a:cubicBezTo>
                  <a:cubicBezTo>
                    <a:pt x="2036762" y="1580817"/>
                    <a:pt x="1580817" y="2036762"/>
                    <a:pt x="1018381" y="2036762"/>
                  </a:cubicBezTo>
                  <a:cubicBezTo>
                    <a:pt x="455945" y="2036762"/>
                    <a:pt x="0" y="1580817"/>
                    <a:pt x="0" y="1018381"/>
                  </a:cubicBezTo>
                  <a:cubicBezTo>
                    <a:pt x="0" y="455945"/>
                    <a:pt x="455945" y="0"/>
                    <a:pt x="101838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  <p:grpSp>
        <p:nvGrpSpPr>
          <p:cNvPr id="46" name="组合 45"/>
          <p:cNvGrpSpPr/>
          <p:nvPr/>
        </p:nvGrpSpPr>
        <p:grpSpPr>
          <a:xfrm>
            <a:off x="9494396" y="1602159"/>
            <a:ext cx="2036497" cy="2037234"/>
            <a:chOff x="9495631" y="1601788"/>
            <a:chExt cx="2036762" cy="2036762"/>
          </a:xfrm>
        </p:grpSpPr>
        <p:sp>
          <p:nvSpPr>
            <p:cNvPr id="11" name="椭圆 10"/>
            <p:cNvSpPr/>
            <p:nvPr/>
          </p:nvSpPr>
          <p:spPr>
            <a:xfrm>
              <a:off x="9495631" y="1601788"/>
              <a:ext cx="2036762" cy="203676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4"/>
            <a:srcRect l="18724" t="3814" r="5493"/>
            <a:stretch>
              <a:fillRect/>
            </a:stretch>
          </p:blipFill>
          <p:spPr>
            <a:xfrm>
              <a:off x="9634402" y="1733550"/>
              <a:ext cx="1759220" cy="1759220"/>
            </a:xfrm>
            <a:custGeom>
              <a:avLst/>
              <a:gdLst>
                <a:gd name="connsiteX0" fmla="*/ 1018381 w 2036762"/>
                <a:gd name="connsiteY0" fmla="*/ 0 h 2036762"/>
                <a:gd name="connsiteX1" fmla="*/ 2036762 w 2036762"/>
                <a:gd name="connsiteY1" fmla="*/ 1018381 h 2036762"/>
                <a:gd name="connsiteX2" fmla="*/ 1018381 w 2036762"/>
                <a:gd name="connsiteY2" fmla="*/ 2036762 h 2036762"/>
                <a:gd name="connsiteX3" fmla="*/ 0 w 2036762"/>
                <a:gd name="connsiteY3" fmla="*/ 1018381 h 2036762"/>
                <a:gd name="connsiteX4" fmla="*/ 1018381 w 2036762"/>
                <a:gd name="connsiteY4" fmla="*/ 0 h 203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6762" h="2036762">
                  <a:moveTo>
                    <a:pt x="1018381" y="0"/>
                  </a:moveTo>
                  <a:cubicBezTo>
                    <a:pt x="1580817" y="0"/>
                    <a:pt x="2036762" y="455945"/>
                    <a:pt x="2036762" y="1018381"/>
                  </a:cubicBezTo>
                  <a:cubicBezTo>
                    <a:pt x="2036762" y="1580817"/>
                    <a:pt x="1580817" y="2036762"/>
                    <a:pt x="1018381" y="2036762"/>
                  </a:cubicBezTo>
                  <a:cubicBezTo>
                    <a:pt x="455945" y="2036762"/>
                    <a:pt x="0" y="1580817"/>
                    <a:pt x="0" y="1018381"/>
                  </a:cubicBezTo>
                  <a:cubicBezTo>
                    <a:pt x="0" y="455945"/>
                    <a:pt x="455945" y="0"/>
                    <a:pt x="1018381" y="0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  <p:grpSp>
        <p:nvGrpSpPr>
          <p:cNvPr id="40" name="组合 39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9423" y="3161524"/>
            <a:ext cx="1531880" cy="55294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18" name="图片 117"/>
          <p:cNvPicPr>
            <a:picLocks noChangeAspect="1"/>
          </p:cNvPicPr>
          <p:nvPr/>
        </p:nvPicPr>
        <p:blipFill rotWithShape="1">
          <a:blip r:embed="rId2"/>
          <a:srcRect t="5405"/>
          <a:stretch>
            <a:fillRect/>
          </a:stretch>
        </p:blipFill>
        <p:spPr>
          <a:xfrm>
            <a:off x="3092463" y="906204"/>
            <a:ext cx="1218910" cy="44455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3"/>
          <a:srcRect t="6667"/>
          <a:stretch>
            <a:fillRect/>
          </a:stretch>
        </p:blipFill>
        <p:spPr>
          <a:xfrm>
            <a:off x="4889861" y="898582"/>
            <a:ext cx="1212563" cy="44455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4"/>
          <a:srcRect t="5405"/>
          <a:stretch>
            <a:fillRect/>
          </a:stretch>
        </p:blipFill>
        <p:spPr>
          <a:xfrm>
            <a:off x="6384271" y="875717"/>
            <a:ext cx="1225258" cy="44455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858" y="1339865"/>
            <a:ext cx="1523985" cy="5924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4" name="图片 123"/>
          <p:cNvPicPr>
            <a:picLocks noChangeAspect="1"/>
          </p:cNvPicPr>
          <p:nvPr/>
        </p:nvPicPr>
        <p:blipFill rotWithShape="1">
          <a:blip r:embed="rId6"/>
          <a:srcRect l="1" r="4659"/>
          <a:stretch>
            <a:fillRect/>
          </a:stretch>
        </p:blipFill>
        <p:spPr>
          <a:xfrm>
            <a:off x="6033374" y="6103783"/>
            <a:ext cx="635432" cy="56636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5" name="图片 124"/>
          <p:cNvPicPr>
            <a:picLocks noChangeAspect="1"/>
          </p:cNvPicPr>
          <p:nvPr/>
        </p:nvPicPr>
        <p:blipFill rotWithShape="1">
          <a:blip r:embed="rId7"/>
          <a:srcRect l="3540" r="5346"/>
          <a:stretch>
            <a:fillRect/>
          </a:stretch>
        </p:blipFill>
        <p:spPr>
          <a:xfrm>
            <a:off x="11149259" y="3186792"/>
            <a:ext cx="661902" cy="6161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33" y="2518991"/>
            <a:ext cx="1523984" cy="62403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7" name="图片 126"/>
          <p:cNvPicPr>
            <a:picLocks noChangeAspect="1"/>
          </p:cNvPicPr>
          <p:nvPr/>
        </p:nvPicPr>
        <p:blipFill rotWithShape="1">
          <a:blip r:embed="rId9"/>
          <a:srcRect r="6982"/>
          <a:stretch>
            <a:fillRect/>
          </a:stretch>
        </p:blipFill>
        <p:spPr>
          <a:xfrm>
            <a:off x="6750741" y="5862467"/>
            <a:ext cx="568179" cy="51704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8" name="图片 127"/>
          <p:cNvPicPr>
            <a:picLocks noChangeAspect="1"/>
          </p:cNvPicPr>
          <p:nvPr/>
        </p:nvPicPr>
        <p:blipFill rotWithShape="1">
          <a:blip r:embed="rId10"/>
          <a:srcRect l="6286" r="-1"/>
          <a:stretch>
            <a:fillRect/>
          </a:stretch>
        </p:blipFill>
        <p:spPr>
          <a:xfrm>
            <a:off x="5479809" y="5791078"/>
            <a:ext cx="566151" cy="53047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3166" y="1956713"/>
            <a:ext cx="1516087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0" name="图片 129"/>
          <p:cNvPicPr>
            <a:picLocks noChangeAspect="1"/>
          </p:cNvPicPr>
          <p:nvPr/>
        </p:nvPicPr>
        <p:blipFill rotWithShape="1">
          <a:blip r:embed="rId12"/>
          <a:srcRect r="43600"/>
          <a:stretch>
            <a:fillRect/>
          </a:stretch>
        </p:blipFill>
        <p:spPr>
          <a:xfrm>
            <a:off x="3235045" y="1945432"/>
            <a:ext cx="863982" cy="5845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7932" y="4358069"/>
            <a:ext cx="1531879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7283" y="3135418"/>
            <a:ext cx="1531879" cy="62403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5363" y="2558840"/>
            <a:ext cx="1523983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91499" y="2539784"/>
            <a:ext cx="1523984" cy="60033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5" name="图片 134"/>
          <p:cNvPicPr>
            <a:picLocks noChangeAspect="1"/>
          </p:cNvPicPr>
          <p:nvPr/>
        </p:nvPicPr>
        <p:blipFill rotWithShape="1">
          <a:blip r:embed="rId17"/>
          <a:srcRect r="-1579"/>
          <a:stretch>
            <a:fillRect/>
          </a:stretch>
        </p:blipFill>
        <p:spPr>
          <a:xfrm>
            <a:off x="5364150" y="2558005"/>
            <a:ext cx="1523984" cy="5924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9357" y="2550374"/>
            <a:ext cx="1523983" cy="58453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09238" y="2542136"/>
            <a:ext cx="1516087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5278" y="3751750"/>
            <a:ext cx="1539776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39" name="图片 138"/>
          <p:cNvPicPr>
            <a:picLocks noChangeAspect="1"/>
          </p:cNvPicPr>
          <p:nvPr/>
        </p:nvPicPr>
        <p:blipFill rotWithShape="1">
          <a:blip r:embed="rId21"/>
          <a:srcRect r="1666"/>
          <a:stretch>
            <a:fillRect/>
          </a:stretch>
        </p:blipFill>
        <p:spPr>
          <a:xfrm>
            <a:off x="2602369" y="3152450"/>
            <a:ext cx="1293104" cy="505960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0" name="图片 139"/>
          <p:cNvPicPr>
            <a:picLocks noChangeAspect="1"/>
          </p:cNvPicPr>
          <p:nvPr/>
        </p:nvPicPr>
        <p:blipFill rotWithShape="1">
          <a:blip r:embed="rId22"/>
          <a:srcRect r="5870"/>
          <a:stretch>
            <a:fillRect/>
          </a:stretch>
        </p:blipFill>
        <p:spPr>
          <a:xfrm>
            <a:off x="1138656" y="3731241"/>
            <a:ext cx="683819" cy="6161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1" name="图片 140"/>
          <p:cNvPicPr>
            <a:picLocks noChangeAspect="1"/>
          </p:cNvPicPr>
          <p:nvPr/>
        </p:nvPicPr>
        <p:blipFill rotWithShape="1">
          <a:blip r:embed="rId23"/>
          <a:srcRect r="6098"/>
          <a:stretch>
            <a:fillRect/>
          </a:stretch>
        </p:blipFill>
        <p:spPr>
          <a:xfrm>
            <a:off x="1806417" y="4365250"/>
            <a:ext cx="639371" cy="59132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2" name="图片 141"/>
          <p:cNvPicPr>
            <a:picLocks noChangeAspect="1"/>
          </p:cNvPicPr>
          <p:nvPr/>
        </p:nvPicPr>
        <p:blipFill rotWithShape="1">
          <a:blip r:embed="rId24"/>
          <a:srcRect l="33358" r="34771"/>
          <a:stretch>
            <a:fillRect/>
          </a:stretch>
        </p:blipFill>
        <p:spPr>
          <a:xfrm>
            <a:off x="4756462" y="3627556"/>
            <a:ext cx="649697" cy="81358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79923" y="3173332"/>
            <a:ext cx="1335163" cy="64305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05584" y="4358584"/>
            <a:ext cx="1508191" cy="62403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653490" y="805774"/>
            <a:ext cx="1523984" cy="624032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60025" y="4337432"/>
            <a:ext cx="1516087" cy="631931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41839" y="4927391"/>
            <a:ext cx="1376937" cy="55097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91455" y="4973260"/>
            <a:ext cx="1355754" cy="55097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0" name="图片 14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88136" y="5462384"/>
            <a:ext cx="1276001" cy="511915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1" name="图片 1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99565" y="5111360"/>
            <a:ext cx="1369874" cy="55097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2" name="图片 151"/>
          <p:cNvPicPr>
            <a:picLocks noChangeAspect="1"/>
          </p:cNvPicPr>
          <p:nvPr/>
        </p:nvPicPr>
        <p:blipFill rotWithShape="1">
          <a:blip r:embed="rId33"/>
          <a:srcRect r="515"/>
          <a:stretch>
            <a:fillRect/>
          </a:stretch>
        </p:blipFill>
        <p:spPr>
          <a:xfrm>
            <a:off x="6556431" y="3774181"/>
            <a:ext cx="1362814" cy="55097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3" name="图片 152"/>
          <p:cNvPicPr>
            <a:picLocks noChangeAspect="1"/>
          </p:cNvPicPr>
          <p:nvPr/>
        </p:nvPicPr>
        <p:blipFill rotWithShape="1">
          <a:blip r:embed="rId34"/>
          <a:srcRect r="52112"/>
          <a:stretch>
            <a:fillRect/>
          </a:stretch>
        </p:blipFill>
        <p:spPr>
          <a:xfrm>
            <a:off x="7953477" y="4980211"/>
            <a:ext cx="656003" cy="536846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535303" y="3800098"/>
            <a:ext cx="1523983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7" name="图片 15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36996" y="3768124"/>
            <a:ext cx="1531880" cy="608234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58686" y="4411560"/>
            <a:ext cx="1446896" cy="589413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19345" y="2609012"/>
            <a:ext cx="1534888" cy="500441"/>
          </a:xfrm>
          <a:prstGeom prst="rect">
            <a:avLst/>
          </a:prstGeom>
        </p:spPr>
      </p:pic>
      <p:pic>
        <p:nvPicPr>
          <p:cNvPr id="162" name="图片 16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324498" y="2036637"/>
            <a:ext cx="1625221" cy="379356"/>
          </a:xfrm>
          <a:prstGeom prst="rect">
            <a:avLst/>
          </a:prstGeom>
        </p:spPr>
      </p:pic>
      <p:pic>
        <p:nvPicPr>
          <p:cNvPr id="163" name="图片 16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111119" y="1956586"/>
            <a:ext cx="663979" cy="509234"/>
          </a:xfrm>
          <a:prstGeom prst="rect">
            <a:avLst/>
          </a:prstGeom>
        </p:spPr>
      </p:pic>
      <p:pic>
        <p:nvPicPr>
          <p:cNvPr id="164" name="图片 16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058596" y="2061792"/>
            <a:ext cx="1333649" cy="346163"/>
          </a:xfrm>
          <a:prstGeom prst="rect">
            <a:avLst/>
          </a:prstGeom>
        </p:spPr>
      </p:pic>
      <p:pic>
        <p:nvPicPr>
          <p:cNvPr id="165" name="图片 16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801854" y="2056567"/>
            <a:ext cx="1480126" cy="329799"/>
          </a:xfrm>
          <a:prstGeom prst="rect">
            <a:avLst/>
          </a:prstGeom>
        </p:spPr>
      </p:pic>
      <p:grpSp>
        <p:nvGrpSpPr>
          <p:cNvPr id="166" name="组合 165"/>
          <p:cNvGrpSpPr/>
          <p:nvPr/>
        </p:nvGrpSpPr>
        <p:grpSpPr>
          <a:xfrm>
            <a:off x="9487283" y="2058125"/>
            <a:ext cx="1212729" cy="357870"/>
            <a:chOff x="10751948" y="2068994"/>
            <a:chExt cx="1199663" cy="353886"/>
          </a:xfrm>
        </p:grpSpPr>
        <p:pic>
          <p:nvPicPr>
            <p:cNvPr id="167" name="图片 166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1150022" y="2112617"/>
              <a:ext cx="801589" cy="260211"/>
            </a:xfrm>
            <a:prstGeom prst="rect">
              <a:avLst/>
            </a:prstGeom>
          </p:spPr>
        </p:pic>
        <p:pic>
          <p:nvPicPr>
            <p:cNvPr id="168" name="图片 167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0751948" y="2068994"/>
              <a:ext cx="398763" cy="353886"/>
            </a:xfrm>
            <a:prstGeom prst="rect">
              <a:avLst/>
            </a:prstGeom>
          </p:spPr>
        </p:pic>
      </p:grpSp>
      <p:pic>
        <p:nvPicPr>
          <p:cNvPr id="169" name="图片 168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569468" y="3183197"/>
            <a:ext cx="1141965" cy="372089"/>
          </a:xfrm>
          <a:prstGeom prst="rect">
            <a:avLst/>
          </a:prstGeom>
        </p:spPr>
      </p:pic>
      <p:pic>
        <p:nvPicPr>
          <p:cNvPr id="170" name="图片 169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5513" y="3257967"/>
            <a:ext cx="1751042" cy="344347"/>
          </a:xfrm>
          <a:prstGeom prst="rect">
            <a:avLst/>
          </a:prstGeom>
        </p:spPr>
      </p:pic>
      <p:grpSp>
        <p:nvGrpSpPr>
          <p:cNvPr id="171" name="组合 170"/>
          <p:cNvGrpSpPr/>
          <p:nvPr/>
        </p:nvGrpSpPr>
        <p:grpSpPr>
          <a:xfrm>
            <a:off x="5701200" y="3756021"/>
            <a:ext cx="469066" cy="599078"/>
            <a:chOff x="6612273" y="3737860"/>
            <a:chExt cx="571668" cy="729854"/>
          </a:xfrm>
        </p:grpSpPr>
        <p:pic>
          <p:nvPicPr>
            <p:cNvPr id="172" name="图片 171"/>
            <p:cNvPicPr>
              <a:picLocks noChangeAspect="1"/>
            </p:cNvPicPr>
            <p:nvPr/>
          </p:nvPicPr>
          <p:blipFill rotWithShape="1">
            <a:blip r:embed="rId47"/>
            <a:srcRect t="66773"/>
            <a:stretch>
              <a:fillRect/>
            </a:stretch>
          </p:blipFill>
          <p:spPr>
            <a:xfrm>
              <a:off x="6612273" y="4267733"/>
              <a:ext cx="571668" cy="199981"/>
            </a:xfrm>
            <a:prstGeom prst="rect">
              <a:avLst/>
            </a:prstGeom>
          </p:spPr>
        </p:pic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6634535" y="3737860"/>
              <a:ext cx="527144" cy="527144"/>
            </a:xfrm>
            <a:prstGeom prst="rect">
              <a:avLst/>
            </a:prstGeom>
          </p:spPr>
        </p:pic>
      </p:grpSp>
      <p:pic>
        <p:nvPicPr>
          <p:cNvPr id="174" name="图片 17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701917" y="3702898"/>
            <a:ext cx="725596" cy="671027"/>
          </a:xfrm>
          <a:prstGeom prst="rect">
            <a:avLst/>
          </a:prstGeom>
        </p:spPr>
      </p:pic>
      <p:pic>
        <p:nvPicPr>
          <p:cNvPr id="175" name="图片 17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622055" y="5108339"/>
            <a:ext cx="763688" cy="341733"/>
          </a:xfrm>
          <a:prstGeom prst="rect">
            <a:avLst/>
          </a:prstGeom>
        </p:spPr>
      </p:pic>
      <p:pic>
        <p:nvPicPr>
          <p:cNvPr id="176" name="图片 17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014165" y="1512434"/>
            <a:ext cx="1648757" cy="324127"/>
          </a:xfrm>
          <a:prstGeom prst="rect">
            <a:avLst/>
          </a:prstGeom>
        </p:spPr>
      </p:pic>
      <p:pic>
        <p:nvPicPr>
          <p:cNvPr id="177" name="图片 176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313733" y="1518434"/>
            <a:ext cx="1303976" cy="292012"/>
          </a:xfrm>
          <a:prstGeom prst="rect">
            <a:avLst/>
          </a:prstGeom>
        </p:spPr>
      </p:pic>
      <p:pic>
        <p:nvPicPr>
          <p:cNvPr id="178" name="图片 17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131664" y="1519413"/>
            <a:ext cx="1778451" cy="315282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319630" y="5488908"/>
            <a:ext cx="941075" cy="5301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 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973" y="2"/>
            <a:ext cx="12254388" cy="7287390"/>
          </a:xfrm>
          <a:prstGeom prst="rect">
            <a:avLst/>
          </a:prstGeom>
        </p:spPr>
      </p:pic>
      <p:sp>
        <p:nvSpPr>
          <p:cNvPr id="117" name="TextBox 55"/>
          <p:cNvSpPr txBox="1">
            <a:spLocks noChangeArrowheads="1"/>
          </p:cNvSpPr>
          <p:nvPr/>
        </p:nvSpPr>
        <p:spPr bwMode="auto">
          <a:xfrm>
            <a:off x="1176185" y="1714897"/>
            <a:ext cx="5429420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TextBox 29"/>
          <p:cNvSpPr txBox="1">
            <a:spLocks noChangeArrowheads="1"/>
          </p:cNvSpPr>
          <p:nvPr/>
        </p:nvSpPr>
        <p:spPr bwMode="auto">
          <a:xfrm>
            <a:off x="515872" y="2866856"/>
            <a:ext cx="7274565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itchFamily="2" charset="-122"/>
                <a:ea typeface="方正正准黑简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拥有国内顶尖的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创造卓越价值。拥有国内顶尖的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Freeform 177"/>
          <p:cNvSpPr>
            <a:spLocks noEditPoints="1"/>
          </p:cNvSpPr>
          <p:nvPr/>
        </p:nvSpPr>
        <p:spPr bwMode="auto">
          <a:xfrm>
            <a:off x="515872" y="1749669"/>
            <a:ext cx="576089" cy="497263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671374" y="6693250"/>
            <a:ext cx="1519039" cy="0"/>
            <a:chOff x="10672763" y="6691699"/>
            <a:chExt cx="1519237" cy="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0672763" y="6691699"/>
              <a:ext cx="1039812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1712575" y="6691699"/>
              <a:ext cx="47942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11" name="文本框 110"/>
          <p:cNvSpPr txBox="1"/>
          <p:nvPr/>
        </p:nvSpPr>
        <p:spPr>
          <a:xfrm>
            <a:off x="3747130" y="1978624"/>
            <a:ext cx="4696155" cy="76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CA9E0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 defTabSz="914400"/>
            <a:r>
              <a:rPr lang="en-US" altLang="zh-CN" sz="4400" b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THANK   YOU</a:t>
            </a:r>
            <a:endParaRPr lang="zh-CN" altLang="en-US" sz="4400" b="0" dirty="0">
              <a:solidFill>
                <a:prstClr val="black">
                  <a:lumMod val="75000"/>
                  <a:lumOff val="25000"/>
                </a:prst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119"/>
          <p:cNvSpPr/>
          <p:nvPr/>
        </p:nvSpPr>
        <p:spPr>
          <a:xfrm>
            <a:off x="0" y="-257694"/>
            <a:ext cx="12306514" cy="7869472"/>
          </a:xfrm>
          <a:prstGeom prst="rect">
            <a:avLst/>
          </a:prstGeom>
          <a:blipFill>
            <a:blip r:embed="rId1"/>
            <a:srcRect/>
            <a:stretch>
              <a:fillRect t="6" b="74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任意多边形 201"/>
          <p:cNvSpPr/>
          <p:nvPr/>
        </p:nvSpPr>
        <p:spPr>
          <a:xfrm flipH="1">
            <a:off x="-91280" y="-262815"/>
            <a:ext cx="12281692" cy="7177118"/>
          </a:xfrm>
          <a:custGeom>
            <a:avLst/>
            <a:gdLst>
              <a:gd name="connsiteX0" fmla="*/ 7792459 w 10043604"/>
              <a:gd name="connsiteY0" fmla="*/ 57170 h 6959556"/>
              <a:gd name="connsiteX1" fmla="*/ 7753600 w 10043604"/>
              <a:gd name="connsiteY1" fmla="*/ 98296 h 6959556"/>
              <a:gd name="connsiteX2" fmla="*/ 10043604 w 10043604"/>
              <a:gd name="connsiteY2" fmla="*/ 0 h 6959556"/>
              <a:gd name="connsiteX3" fmla="*/ 9946491 w 10043604"/>
              <a:gd name="connsiteY3" fmla="*/ 98296 h 6959556"/>
              <a:gd name="connsiteX4" fmla="*/ 6727655 w 10043604"/>
              <a:gd name="connsiteY4" fmla="*/ 3528926 h 6959556"/>
              <a:gd name="connsiteX5" fmla="*/ 9946491 w 10043604"/>
              <a:gd name="connsiteY5" fmla="*/ 6959556 h 6959556"/>
              <a:gd name="connsiteX6" fmla="*/ 7717060 w 10043604"/>
              <a:gd name="connsiteY6" fmla="*/ 6959556 h 6959556"/>
              <a:gd name="connsiteX7" fmla="*/ 7714000 w 10043604"/>
              <a:gd name="connsiteY7" fmla="*/ 6956294 h 6959556"/>
              <a:gd name="connsiteX8" fmla="*/ 6384032 w 10043604"/>
              <a:gd name="connsiteY8" fmla="*/ 6956294 h 6959556"/>
              <a:gd name="connsiteX9" fmla="*/ 5317067 w 10043604"/>
              <a:gd name="connsiteY9" fmla="*/ 6956294 h 6959556"/>
              <a:gd name="connsiteX10" fmla="*/ 0 w 10043604"/>
              <a:gd name="connsiteY10" fmla="*/ 6956294 h 6959556"/>
              <a:gd name="connsiteX11" fmla="*/ 0 w 10043604"/>
              <a:gd name="connsiteY11" fmla="*/ 98294 h 6959556"/>
              <a:gd name="connsiteX12" fmla="*/ 7792459 w 10043604"/>
              <a:gd name="connsiteY12" fmla="*/ 57170 h 6959556"/>
              <a:gd name="connsiteX0-1" fmla="*/ 7792459 w 10043604"/>
              <a:gd name="connsiteY0-2" fmla="*/ 57170 h 6959556"/>
              <a:gd name="connsiteX1-3" fmla="*/ 10043604 w 10043604"/>
              <a:gd name="connsiteY1-4" fmla="*/ 0 h 6959556"/>
              <a:gd name="connsiteX2-5" fmla="*/ 9946491 w 10043604"/>
              <a:gd name="connsiteY2-6" fmla="*/ 98296 h 6959556"/>
              <a:gd name="connsiteX3-7" fmla="*/ 6727655 w 10043604"/>
              <a:gd name="connsiteY3-8" fmla="*/ 3528926 h 6959556"/>
              <a:gd name="connsiteX4-9" fmla="*/ 9946491 w 10043604"/>
              <a:gd name="connsiteY4-10" fmla="*/ 6959556 h 6959556"/>
              <a:gd name="connsiteX5-11" fmla="*/ 7717060 w 10043604"/>
              <a:gd name="connsiteY5-12" fmla="*/ 6959556 h 6959556"/>
              <a:gd name="connsiteX6-13" fmla="*/ 7714000 w 10043604"/>
              <a:gd name="connsiteY6-14" fmla="*/ 6956294 h 6959556"/>
              <a:gd name="connsiteX7-15" fmla="*/ 6384032 w 10043604"/>
              <a:gd name="connsiteY7-16" fmla="*/ 6956294 h 6959556"/>
              <a:gd name="connsiteX8-17" fmla="*/ 5317067 w 10043604"/>
              <a:gd name="connsiteY8-18" fmla="*/ 6956294 h 6959556"/>
              <a:gd name="connsiteX9-19" fmla="*/ 0 w 10043604"/>
              <a:gd name="connsiteY9-20" fmla="*/ 6956294 h 6959556"/>
              <a:gd name="connsiteX10-21" fmla="*/ 0 w 10043604"/>
              <a:gd name="connsiteY10-22" fmla="*/ 98294 h 6959556"/>
              <a:gd name="connsiteX11-23" fmla="*/ 7792459 w 10043604"/>
              <a:gd name="connsiteY11-24" fmla="*/ 57170 h 6959556"/>
              <a:gd name="connsiteX0-25" fmla="*/ 0 w 10043604"/>
              <a:gd name="connsiteY0-26" fmla="*/ 98294 h 6959556"/>
              <a:gd name="connsiteX1-27" fmla="*/ 10043604 w 10043604"/>
              <a:gd name="connsiteY1-28" fmla="*/ 0 h 6959556"/>
              <a:gd name="connsiteX2-29" fmla="*/ 9946491 w 10043604"/>
              <a:gd name="connsiteY2-30" fmla="*/ 98296 h 6959556"/>
              <a:gd name="connsiteX3-31" fmla="*/ 6727655 w 10043604"/>
              <a:gd name="connsiteY3-32" fmla="*/ 3528926 h 6959556"/>
              <a:gd name="connsiteX4-33" fmla="*/ 9946491 w 10043604"/>
              <a:gd name="connsiteY4-34" fmla="*/ 6959556 h 6959556"/>
              <a:gd name="connsiteX5-35" fmla="*/ 7717060 w 10043604"/>
              <a:gd name="connsiteY5-36" fmla="*/ 6959556 h 6959556"/>
              <a:gd name="connsiteX6-37" fmla="*/ 7714000 w 10043604"/>
              <a:gd name="connsiteY6-38" fmla="*/ 6956294 h 6959556"/>
              <a:gd name="connsiteX7-39" fmla="*/ 6384032 w 10043604"/>
              <a:gd name="connsiteY7-40" fmla="*/ 6956294 h 6959556"/>
              <a:gd name="connsiteX8-41" fmla="*/ 5317067 w 10043604"/>
              <a:gd name="connsiteY8-42" fmla="*/ 6956294 h 6959556"/>
              <a:gd name="connsiteX9-43" fmla="*/ 0 w 10043604"/>
              <a:gd name="connsiteY9-44" fmla="*/ 6956294 h 6959556"/>
              <a:gd name="connsiteX10-45" fmla="*/ 0 w 10043604"/>
              <a:gd name="connsiteY10-46" fmla="*/ 98294 h 6959556"/>
              <a:gd name="connsiteX0-47" fmla="*/ 0 w 10043604"/>
              <a:gd name="connsiteY0-48" fmla="*/ 98294 h 6959556"/>
              <a:gd name="connsiteX1-49" fmla="*/ 10043604 w 10043604"/>
              <a:gd name="connsiteY1-50" fmla="*/ 0 h 6959556"/>
              <a:gd name="connsiteX2-51" fmla="*/ 6727655 w 10043604"/>
              <a:gd name="connsiteY2-52" fmla="*/ 3528926 h 6959556"/>
              <a:gd name="connsiteX3-53" fmla="*/ 9946491 w 10043604"/>
              <a:gd name="connsiteY3-54" fmla="*/ 6959556 h 6959556"/>
              <a:gd name="connsiteX4-55" fmla="*/ 7717060 w 10043604"/>
              <a:gd name="connsiteY4-56" fmla="*/ 6959556 h 6959556"/>
              <a:gd name="connsiteX5-57" fmla="*/ 7714000 w 10043604"/>
              <a:gd name="connsiteY5-58" fmla="*/ 6956294 h 6959556"/>
              <a:gd name="connsiteX6-59" fmla="*/ 6384032 w 10043604"/>
              <a:gd name="connsiteY6-60" fmla="*/ 6956294 h 6959556"/>
              <a:gd name="connsiteX7-61" fmla="*/ 5317067 w 10043604"/>
              <a:gd name="connsiteY7-62" fmla="*/ 6956294 h 6959556"/>
              <a:gd name="connsiteX8-63" fmla="*/ 0 w 10043604"/>
              <a:gd name="connsiteY8-64" fmla="*/ 6956294 h 6959556"/>
              <a:gd name="connsiteX9-65" fmla="*/ 0 w 10043604"/>
              <a:gd name="connsiteY9-66" fmla="*/ 98294 h 6959556"/>
              <a:gd name="connsiteX0-67" fmla="*/ 0 w 12404555"/>
              <a:gd name="connsiteY0-68" fmla="*/ 98294 h 6959556"/>
              <a:gd name="connsiteX1-69" fmla="*/ 10043604 w 12404555"/>
              <a:gd name="connsiteY1-70" fmla="*/ 0 h 6959556"/>
              <a:gd name="connsiteX2-71" fmla="*/ 12404555 w 12404555"/>
              <a:gd name="connsiteY2-72" fmla="*/ 3643226 h 6959556"/>
              <a:gd name="connsiteX3-73" fmla="*/ 9946491 w 12404555"/>
              <a:gd name="connsiteY3-74" fmla="*/ 6959556 h 6959556"/>
              <a:gd name="connsiteX4-75" fmla="*/ 7717060 w 12404555"/>
              <a:gd name="connsiteY4-76" fmla="*/ 6959556 h 6959556"/>
              <a:gd name="connsiteX5-77" fmla="*/ 7714000 w 12404555"/>
              <a:gd name="connsiteY5-78" fmla="*/ 6956294 h 6959556"/>
              <a:gd name="connsiteX6-79" fmla="*/ 6384032 w 12404555"/>
              <a:gd name="connsiteY6-80" fmla="*/ 6956294 h 6959556"/>
              <a:gd name="connsiteX7-81" fmla="*/ 5317067 w 12404555"/>
              <a:gd name="connsiteY7-82" fmla="*/ 6956294 h 6959556"/>
              <a:gd name="connsiteX8-83" fmla="*/ 0 w 12404555"/>
              <a:gd name="connsiteY8-84" fmla="*/ 6956294 h 6959556"/>
              <a:gd name="connsiteX9-85" fmla="*/ 0 w 12404555"/>
              <a:gd name="connsiteY9-86" fmla="*/ 98294 h 6959556"/>
              <a:gd name="connsiteX0-87" fmla="*/ 0 w 12404555"/>
              <a:gd name="connsiteY0-88" fmla="*/ 263394 h 7124656"/>
              <a:gd name="connsiteX1-89" fmla="*/ 12240704 w 12404555"/>
              <a:gd name="connsiteY1-90" fmla="*/ 0 h 7124656"/>
              <a:gd name="connsiteX2-91" fmla="*/ 12404555 w 12404555"/>
              <a:gd name="connsiteY2-92" fmla="*/ 3808326 h 7124656"/>
              <a:gd name="connsiteX3-93" fmla="*/ 9946491 w 12404555"/>
              <a:gd name="connsiteY3-94" fmla="*/ 7124656 h 7124656"/>
              <a:gd name="connsiteX4-95" fmla="*/ 7717060 w 12404555"/>
              <a:gd name="connsiteY4-96" fmla="*/ 7124656 h 7124656"/>
              <a:gd name="connsiteX5-97" fmla="*/ 7714000 w 12404555"/>
              <a:gd name="connsiteY5-98" fmla="*/ 7121394 h 7124656"/>
              <a:gd name="connsiteX6-99" fmla="*/ 6384032 w 12404555"/>
              <a:gd name="connsiteY6-100" fmla="*/ 7121394 h 7124656"/>
              <a:gd name="connsiteX7-101" fmla="*/ 5317067 w 12404555"/>
              <a:gd name="connsiteY7-102" fmla="*/ 7121394 h 7124656"/>
              <a:gd name="connsiteX8-103" fmla="*/ 0 w 12404555"/>
              <a:gd name="connsiteY8-104" fmla="*/ 7121394 h 7124656"/>
              <a:gd name="connsiteX9-105" fmla="*/ 0 w 12404555"/>
              <a:gd name="connsiteY9-106" fmla="*/ 263394 h 7124656"/>
              <a:gd name="connsiteX0-107" fmla="*/ 0 w 12404555"/>
              <a:gd name="connsiteY0-108" fmla="*/ 263394 h 7175456"/>
              <a:gd name="connsiteX1-109" fmla="*/ 12240704 w 12404555"/>
              <a:gd name="connsiteY1-110" fmla="*/ 0 h 7175456"/>
              <a:gd name="connsiteX2-111" fmla="*/ 12404555 w 12404555"/>
              <a:gd name="connsiteY2-112" fmla="*/ 3808326 h 7175456"/>
              <a:gd name="connsiteX3-113" fmla="*/ 12283291 w 12404555"/>
              <a:gd name="connsiteY3-114" fmla="*/ 7175456 h 7175456"/>
              <a:gd name="connsiteX4-115" fmla="*/ 7717060 w 12404555"/>
              <a:gd name="connsiteY4-116" fmla="*/ 7124656 h 7175456"/>
              <a:gd name="connsiteX5-117" fmla="*/ 7714000 w 12404555"/>
              <a:gd name="connsiteY5-118" fmla="*/ 7121394 h 7175456"/>
              <a:gd name="connsiteX6-119" fmla="*/ 6384032 w 12404555"/>
              <a:gd name="connsiteY6-120" fmla="*/ 7121394 h 7175456"/>
              <a:gd name="connsiteX7-121" fmla="*/ 5317067 w 12404555"/>
              <a:gd name="connsiteY7-122" fmla="*/ 7121394 h 7175456"/>
              <a:gd name="connsiteX8-123" fmla="*/ 0 w 12404555"/>
              <a:gd name="connsiteY8-124" fmla="*/ 7121394 h 7175456"/>
              <a:gd name="connsiteX9-125" fmla="*/ 0 w 12404555"/>
              <a:gd name="connsiteY9-126" fmla="*/ 263394 h 7175456"/>
              <a:gd name="connsiteX0-127" fmla="*/ 0 w 12283291"/>
              <a:gd name="connsiteY0-128" fmla="*/ 263394 h 7175456"/>
              <a:gd name="connsiteX1-129" fmla="*/ 12240704 w 12283291"/>
              <a:gd name="connsiteY1-130" fmla="*/ 0 h 7175456"/>
              <a:gd name="connsiteX2-131" fmla="*/ 12214055 w 12283291"/>
              <a:gd name="connsiteY2-132" fmla="*/ 3909926 h 7175456"/>
              <a:gd name="connsiteX3-133" fmla="*/ 12283291 w 12283291"/>
              <a:gd name="connsiteY3-134" fmla="*/ 7175456 h 7175456"/>
              <a:gd name="connsiteX4-135" fmla="*/ 7717060 w 12283291"/>
              <a:gd name="connsiteY4-136" fmla="*/ 7124656 h 7175456"/>
              <a:gd name="connsiteX5-137" fmla="*/ 7714000 w 12283291"/>
              <a:gd name="connsiteY5-138" fmla="*/ 7121394 h 7175456"/>
              <a:gd name="connsiteX6-139" fmla="*/ 6384032 w 12283291"/>
              <a:gd name="connsiteY6-140" fmla="*/ 7121394 h 7175456"/>
              <a:gd name="connsiteX7-141" fmla="*/ 5317067 w 12283291"/>
              <a:gd name="connsiteY7-142" fmla="*/ 7121394 h 7175456"/>
              <a:gd name="connsiteX8-143" fmla="*/ 0 w 12283291"/>
              <a:gd name="connsiteY8-144" fmla="*/ 7121394 h 7175456"/>
              <a:gd name="connsiteX9-145" fmla="*/ 0 w 12283291"/>
              <a:gd name="connsiteY9-146" fmla="*/ 263394 h 71754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2283291" h="7175456">
                <a:moveTo>
                  <a:pt x="0" y="263394"/>
                </a:moveTo>
                <a:lnTo>
                  <a:pt x="12240704" y="0"/>
                </a:lnTo>
                <a:lnTo>
                  <a:pt x="12214055" y="3909926"/>
                </a:lnTo>
                <a:lnTo>
                  <a:pt x="12283291" y="7175456"/>
                </a:lnTo>
                <a:lnTo>
                  <a:pt x="7717060" y="7124656"/>
                </a:lnTo>
                <a:lnTo>
                  <a:pt x="7714000" y="7121394"/>
                </a:lnTo>
                <a:lnTo>
                  <a:pt x="6384032" y="7121394"/>
                </a:lnTo>
                <a:lnTo>
                  <a:pt x="5317067" y="7121394"/>
                </a:lnTo>
                <a:lnTo>
                  <a:pt x="0" y="7121394"/>
                </a:lnTo>
                <a:lnTo>
                  <a:pt x="0" y="263394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-91279" y="-262813"/>
            <a:ext cx="12776929" cy="843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1788653" y="4899255"/>
            <a:ext cx="3023941" cy="301199"/>
            <a:chOff x="4187603" y="5336302"/>
            <a:chExt cx="2045852" cy="301129"/>
          </a:xfrm>
        </p:grpSpPr>
        <p:sp>
          <p:nvSpPr>
            <p:cNvPr id="122" name="圆角矩形 121"/>
            <p:cNvSpPr/>
            <p:nvPr/>
          </p:nvSpPr>
          <p:spPr>
            <a:xfrm>
              <a:off x="4206241" y="5336302"/>
              <a:ext cx="1948431" cy="3011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4187603" y="5350272"/>
              <a:ext cx="20458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7181472" y="4124529"/>
            <a:ext cx="3033065" cy="504173"/>
            <a:chOff x="4206241" y="5336302"/>
            <a:chExt cx="2890042" cy="504056"/>
          </a:xfrm>
        </p:grpSpPr>
        <p:sp>
          <p:nvSpPr>
            <p:cNvPr id="125" name="圆角矩形 124"/>
            <p:cNvSpPr/>
            <p:nvPr/>
          </p:nvSpPr>
          <p:spPr>
            <a:xfrm>
              <a:off x="4206241" y="5336302"/>
              <a:ext cx="2855542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4214934" y="5363897"/>
              <a:ext cx="28813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5383715" y="3093258"/>
            <a:ext cx="3033065" cy="504173"/>
            <a:chOff x="4206241" y="5336302"/>
            <a:chExt cx="2890042" cy="504056"/>
          </a:xfrm>
        </p:grpSpPr>
        <p:sp>
          <p:nvSpPr>
            <p:cNvPr id="128" name="圆角矩形 127"/>
            <p:cNvSpPr/>
            <p:nvPr/>
          </p:nvSpPr>
          <p:spPr>
            <a:xfrm>
              <a:off x="4206241" y="5336302"/>
              <a:ext cx="2855542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4214934" y="5367489"/>
              <a:ext cx="28813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8192082" y="2168258"/>
            <a:ext cx="3027158" cy="504173"/>
            <a:chOff x="4206241" y="5336302"/>
            <a:chExt cx="2890042" cy="504056"/>
          </a:xfrm>
        </p:grpSpPr>
        <p:sp>
          <p:nvSpPr>
            <p:cNvPr id="131" name="圆角矩形 130"/>
            <p:cNvSpPr/>
            <p:nvPr/>
          </p:nvSpPr>
          <p:spPr>
            <a:xfrm>
              <a:off x="4206241" y="5336302"/>
              <a:ext cx="2855542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214934" y="5352975"/>
              <a:ext cx="288134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3452705" y="1805447"/>
            <a:ext cx="2760671" cy="469394"/>
            <a:chOff x="4149090" y="5336302"/>
            <a:chExt cx="2761030" cy="469285"/>
          </a:xfrm>
        </p:grpSpPr>
        <p:sp>
          <p:nvSpPr>
            <p:cNvPr id="134" name="圆角矩形 133"/>
            <p:cNvSpPr/>
            <p:nvPr/>
          </p:nvSpPr>
          <p:spPr>
            <a:xfrm>
              <a:off x="4149090" y="5336302"/>
              <a:ext cx="2761029" cy="46928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180434" y="5343922"/>
              <a:ext cx="27296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5407850" y="916663"/>
            <a:ext cx="4956446" cy="309364"/>
            <a:chOff x="4206241" y="5336302"/>
            <a:chExt cx="5831810" cy="309292"/>
          </a:xfrm>
        </p:grpSpPr>
        <p:sp>
          <p:nvSpPr>
            <p:cNvPr id="137" name="圆角矩形 136"/>
            <p:cNvSpPr/>
            <p:nvPr/>
          </p:nvSpPr>
          <p:spPr>
            <a:xfrm>
              <a:off x="4206241" y="5336302"/>
              <a:ext cx="5661647" cy="30929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4236462" y="5356622"/>
              <a:ext cx="580158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8831571" y="5550212"/>
            <a:ext cx="2519952" cy="284685"/>
            <a:chOff x="4206241" y="5336302"/>
            <a:chExt cx="1977800" cy="284619"/>
          </a:xfrm>
        </p:grpSpPr>
        <p:sp>
          <p:nvSpPr>
            <p:cNvPr id="140" name="圆角矩形 139"/>
            <p:cNvSpPr/>
            <p:nvPr/>
          </p:nvSpPr>
          <p:spPr>
            <a:xfrm>
              <a:off x="4206241" y="5336302"/>
              <a:ext cx="1948431" cy="28461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4236463" y="5343922"/>
              <a:ext cx="19475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2" name="直接连接符 141"/>
          <p:cNvCxnSpPr/>
          <p:nvPr/>
        </p:nvCxnSpPr>
        <p:spPr>
          <a:xfrm flipH="1" flipV="1">
            <a:off x="5159442" y="5172852"/>
            <a:ext cx="3200638" cy="4689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165" idx="2"/>
          </p:cNvCxnSpPr>
          <p:nvPr/>
        </p:nvCxnSpPr>
        <p:spPr>
          <a:xfrm flipV="1">
            <a:off x="5030824" y="4364635"/>
            <a:ext cx="1717549" cy="8190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 flipV="1">
            <a:off x="6930679" y="3488178"/>
            <a:ext cx="1669326" cy="7867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flipH="1" flipV="1">
            <a:off x="7938921" y="2532517"/>
            <a:ext cx="697660" cy="663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endCxn id="159" idx="2"/>
          </p:cNvCxnSpPr>
          <p:nvPr/>
        </p:nvCxnSpPr>
        <p:spPr>
          <a:xfrm flipH="1" flipV="1">
            <a:off x="6555951" y="1972160"/>
            <a:ext cx="1218067" cy="5286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H="1" flipV="1">
            <a:off x="5201409" y="1143526"/>
            <a:ext cx="1296523" cy="7051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组合 147"/>
          <p:cNvGrpSpPr/>
          <p:nvPr/>
        </p:nvGrpSpPr>
        <p:grpSpPr>
          <a:xfrm>
            <a:off x="6595345" y="3959881"/>
            <a:ext cx="594958" cy="751651"/>
            <a:chOff x="10549302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49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0" name="TextBox 74"/>
            <p:cNvSpPr txBox="1"/>
            <p:nvPr/>
          </p:nvSpPr>
          <p:spPr>
            <a:xfrm>
              <a:off x="10549302" y="3818694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2007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8478573" y="3030352"/>
            <a:ext cx="594958" cy="751651"/>
            <a:chOff x="10556122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2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3" name="TextBox 77"/>
            <p:cNvSpPr txBox="1"/>
            <p:nvPr/>
          </p:nvSpPr>
          <p:spPr>
            <a:xfrm>
              <a:off x="10556122" y="3779321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2010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7601437" y="2105628"/>
            <a:ext cx="594958" cy="751651"/>
            <a:chOff x="10560966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5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6" name="TextBox 80"/>
            <p:cNvSpPr txBox="1"/>
            <p:nvPr/>
          </p:nvSpPr>
          <p:spPr>
            <a:xfrm>
              <a:off x="10560966" y="3810017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2011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6258432" y="1567440"/>
            <a:ext cx="595035" cy="751651"/>
            <a:chOff x="10542612" y="3721811"/>
            <a:chExt cx="595113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58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9" name="TextBox 83"/>
            <p:cNvSpPr txBox="1"/>
            <p:nvPr/>
          </p:nvSpPr>
          <p:spPr>
            <a:xfrm>
              <a:off x="10542612" y="3818733"/>
              <a:ext cx="595113" cy="307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2013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4775510" y="731569"/>
            <a:ext cx="595035" cy="751651"/>
            <a:chOff x="10535325" y="3721811"/>
            <a:chExt cx="595113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1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2" name="TextBox 90"/>
            <p:cNvSpPr txBox="1"/>
            <p:nvPr/>
          </p:nvSpPr>
          <p:spPr>
            <a:xfrm>
              <a:off x="10535325" y="3787129"/>
              <a:ext cx="595113" cy="307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2015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4733343" y="4785049"/>
            <a:ext cx="594958" cy="751651"/>
            <a:chOff x="10539081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4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5" name="TextBox 64"/>
            <p:cNvSpPr txBox="1"/>
            <p:nvPr/>
          </p:nvSpPr>
          <p:spPr>
            <a:xfrm>
              <a:off x="10539081" y="3812550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2002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8236615" y="5374476"/>
            <a:ext cx="594958" cy="751651"/>
            <a:chOff x="10564663" y="3721811"/>
            <a:chExt cx="595035" cy="7514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5" name="等腰三角形 3"/>
            <p:cNvSpPr/>
            <p:nvPr/>
          </p:nvSpPr>
          <p:spPr>
            <a:xfrm flipV="1">
              <a:off x="10576416" y="3721811"/>
              <a:ext cx="483982" cy="751477"/>
            </a:xfrm>
            <a:custGeom>
              <a:avLst/>
              <a:gdLst/>
              <a:ahLst/>
              <a:cxnLst/>
              <a:rect l="l" t="t" r="r" b="b"/>
              <a:pathLst>
                <a:path w="967964" h="1502953">
                  <a:moveTo>
                    <a:pt x="483982" y="1502953"/>
                  </a:moveTo>
                  <a:cubicBezTo>
                    <a:pt x="751278" y="1502953"/>
                    <a:pt x="967964" y="1286267"/>
                    <a:pt x="967964" y="1018971"/>
                  </a:cubicBezTo>
                  <a:cubicBezTo>
                    <a:pt x="967964" y="932420"/>
                    <a:pt x="945245" y="851176"/>
                    <a:pt x="903537" y="781957"/>
                  </a:cubicBezTo>
                  <a:lnTo>
                    <a:pt x="909944" y="781957"/>
                  </a:lnTo>
                  <a:lnTo>
                    <a:pt x="483982" y="0"/>
                  </a:lnTo>
                  <a:lnTo>
                    <a:pt x="58020" y="781957"/>
                  </a:lnTo>
                  <a:lnTo>
                    <a:pt x="64427" y="781957"/>
                  </a:lnTo>
                  <a:cubicBezTo>
                    <a:pt x="22719" y="851176"/>
                    <a:pt x="0" y="932420"/>
                    <a:pt x="0" y="1018971"/>
                  </a:cubicBezTo>
                  <a:cubicBezTo>
                    <a:pt x="0" y="1286267"/>
                    <a:pt x="216686" y="1502953"/>
                    <a:pt x="483982" y="1502953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6" name="TextBox 5"/>
            <p:cNvSpPr txBox="1"/>
            <p:nvPr/>
          </p:nvSpPr>
          <p:spPr>
            <a:xfrm>
              <a:off x="10564663" y="3804755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Kozuka Gothic Pro B" panose="020B0800000000000000" pitchFamily="34" charset="-128"/>
                  <a:ea typeface="Kozuka Gothic Pro B" panose="020B0800000000000000" pitchFamily="34" charset="-128"/>
                </a:rPr>
                <a:t>2001</a:t>
              </a:r>
              <a:endParaRPr lang="zh-CN" altLang="en-US" sz="1400" dirty="0">
                <a:solidFill>
                  <a:prstClr val="white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endParaRPr>
            </a:p>
          </p:txBody>
        </p:sp>
      </p:grpSp>
      <p:sp>
        <p:nvSpPr>
          <p:cNvPr id="224" name="Freeform 177"/>
          <p:cNvSpPr>
            <a:spLocks noEditPoints="1"/>
          </p:cNvSpPr>
          <p:nvPr/>
        </p:nvSpPr>
        <p:spPr bwMode="auto">
          <a:xfrm>
            <a:off x="99031" y="1703156"/>
            <a:ext cx="3208444" cy="276943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17"/>
          <p:cNvSpPr/>
          <p:nvPr/>
        </p:nvSpPr>
        <p:spPr>
          <a:xfrm rot="5400000">
            <a:off x="1865112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76"/>
          <p:cNvSpPr txBox="1"/>
          <p:nvPr/>
        </p:nvSpPr>
        <p:spPr>
          <a:xfrm>
            <a:off x="2540961" y="4961657"/>
            <a:ext cx="430887" cy="203179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 rot="5400000">
            <a:off x="3214840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89"/>
          <p:cNvSpPr txBox="1"/>
          <p:nvPr/>
        </p:nvSpPr>
        <p:spPr>
          <a:xfrm>
            <a:off x="3901693" y="4961657"/>
            <a:ext cx="430887" cy="203179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/>
        </p:nvSpPr>
        <p:spPr>
          <a:xfrm rot="5400000">
            <a:off x="4549736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92"/>
          <p:cNvSpPr txBox="1"/>
          <p:nvPr/>
        </p:nvSpPr>
        <p:spPr>
          <a:xfrm>
            <a:off x="5236589" y="4961656"/>
            <a:ext cx="430887" cy="2062580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5884632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95"/>
          <p:cNvSpPr txBox="1"/>
          <p:nvPr/>
        </p:nvSpPr>
        <p:spPr>
          <a:xfrm>
            <a:off x="6556126" y="4961657"/>
            <a:ext cx="461605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 rot="5400000">
            <a:off x="1865112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13"/>
          <p:cNvSpPr txBox="1"/>
          <p:nvPr/>
        </p:nvSpPr>
        <p:spPr>
          <a:xfrm>
            <a:off x="2533919" y="3054675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 rot="5400000">
            <a:off x="2824692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16"/>
          <p:cNvSpPr txBox="1"/>
          <p:nvPr/>
        </p:nvSpPr>
        <p:spPr>
          <a:xfrm>
            <a:off x="3462724" y="3054675"/>
            <a:ext cx="553926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135"/>
          <p:cNvSpPr/>
          <p:nvPr/>
        </p:nvSpPr>
        <p:spPr>
          <a:xfrm rot="5400000">
            <a:off x="3784272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19"/>
          <p:cNvSpPr txBox="1"/>
          <p:nvPr/>
        </p:nvSpPr>
        <p:spPr>
          <a:xfrm>
            <a:off x="4453079" y="3054675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矩形 138"/>
          <p:cNvSpPr/>
          <p:nvPr/>
        </p:nvSpPr>
        <p:spPr>
          <a:xfrm rot="5400000">
            <a:off x="4743853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22"/>
          <p:cNvSpPr txBox="1"/>
          <p:nvPr/>
        </p:nvSpPr>
        <p:spPr>
          <a:xfrm>
            <a:off x="5412660" y="3054675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 rot="5400000">
            <a:off x="5694397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25"/>
          <p:cNvSpPr txBox="1"/>
          <p:nvPr/>
        </p:nvSpPr>
        <p:spPr>
          <a:xfrm>
            <a:off x="6355853" y="3054676"/>
            <a:ext cx="430887" cy="146672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>
          <a:xfrm rot="5400000">
            <a:off x="6413113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128"/>
          <p:cNvSpPr txBox="1"/>
          <p:nvPr/>
        </p:nvSpPr>
        <p:spPr>
          <a:xfrm>
            <a:off x="7074568" y="3054677"/>
            <a:ext cx="430887" cy="145154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 rot="5400000">
            <a:off x="7131828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31"/>
          <p:cNvSpPr txBox="1"/>
          <p:nvPr/>
        </p:nvSpPr>
        <p:spPr>
          <a:xfrm>
            <a:off x="7793284" y="3054677"/>
            <a:ext cx="430887" cy="145409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 rot="5400000">
            <a:off x="7850543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文本框 134"/>
          <p:cNvSpPr txBox="1"/>
          <p:nvPr/>
        </p:nvSpPr>
        <p:spPr>
          <a:xfrm>
            <a:off x="8512000" y="3054676"/>
            <a:ext cx="430887" cy="1327839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 rot="5400000">
            <a:off x="8599475" y="3477086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37"/>
          <p:cNvSpPr txBox="1"/>
          <p:nvPr/>
        </p:nvSpPr>
        <p:spPr>
          <a:xfrm>
            <a:off x="9268282" y="3054675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 rot="5400000">
            <a:off x="7234360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140"/>
          <p:cNvSpPr txBox="1"/>
          <p:nvPr/>
        </p:nvSpPr>
        <p:spPr>
          <a:xfrm>
            <a:off x="7905854" y="4961657"/>
            <a:ext cx="461605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>
          <a:xfrm rot="5400000">
            <a:off x="8599475" y="5485690"/>
            <a:ext cx="1728400" cy="431944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文本框 110"/>
          <p:cNvSpPr txBox="1"/>
          <p:nvPr/>
        </p:nvSpPr>
        <p:spPr>
          <a:xfrm>
            <a:off x="9270096" y="4961657"/>
            <a:ext cx="492379" cy="107746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defTabSz="9144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1" name="直接连接符 160"/>
          <p:cNvCxnSpPr/>
          <p:nvPr/>
        </p:nvCxnSpPr>
        <p:spPr>
          <a:xfrm>
            <a:off x="9489072" y="4569881"/>
            <a:ext cx="0" cy="253532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2732226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 flipH="1">
            <a:off x="2729313" y="4671840"/>
            <a:ext cx="5388074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4078516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>
            <a:off x="5424806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6771096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8117385" y="4667078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 flipH="1">
            <a:off x="2729313" y="2662212"/>
            <a:ext cx="6734363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>
            <a:off x="4649445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>
            <a:off x="7284866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>
            <a:off x="8011135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>
            <a:off x="8737405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>
            <a:off x="9463675" y="2657450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5608053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6558596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3690836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2732226" y="2657451"/>
            <a:ext cx="0" cy="167834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 flipH="1">
            <a:off x="6096495" y="2509477"/>
            <a:ext cx="1" cy="2157599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95" idx="2"/>
          </p:cNvCxnSpPr>
          <p:nvPr/>
        </p:nvCxnSpPr>
        <p:spPr>
          <a:xfrm flipH="1">
            <a:off x="6087853" y="949396"/>
            <a:ext cx="8642" cy="1578326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3" name="直接连接符 182"/>
          <p:cNvCxnSpPr/>
          <p:nvPr/>
        </p:nvCxnSpPr>
        <p:spPr>
          <a:xfrm>
            <a:off x="4445708" y="1293425"/>
            <a:ext cx="332696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 185"/>
          <p:cNvSpPr/>
          <p:nvPr/>
        </p:nvSpPr>
        <p:spPr>
          <a:xfrm>
            <a:off x="5223965" y="667269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文本框 5"/>
          <p:cNvSpPr txBox="1"/>
          <p:nvPr/>
        </p:nvSpPr>
        <p:spPr>
          <a:xfrm>
            <a:off x="5354523" y="683219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2746479" y="1108297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文本框 64"/>
          <p:cNvSpPr txBox="1"/>
          <p:nvPr/>
        </p:nvSpPr>
        <p:spPr>
          <a:xfrm>
            <a:off x="2877037" y="1124245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5223965" y="1477866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文本框 70"/>
          <p:cNvSpPr txBox="1"/>
          <p:nvPr/>
        </p:nvSpPr>
        <p:spPr>
          <a:xfrm>
            <a:off x="5354523" y="1493816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5223965" y="2095622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文本框 73"/>
          <p:cNvSpPr txBox="1"/>
          <p:nvPr/>
        </p:nvSpPr>
        <p:spPr>
          <a:xfrm>
            <a:off x="5354523" y="2111572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7718733" y="1108297"/>
            <a:ext cx="1727775" cy="432100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400"/>
            <a:endParaRPr lang="zh-CN" altLang="en-US" sz="20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文本框 67"/>
          <p:cNvSpPr txBox="1"/>
          <p:nvPr/>
        </p:nvSpPr>
        <p:spPr>
          <a:xfrm>
            <a:off x="7975436" y="1124245"/>
            <a:ext cx="1466659" cy="40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1489384" y="1423731"/>
            <a:ext cx="9567357" cy="4043708"/>
            <a:chOff x="1489576" y="1175751"/>
            <a:chExt cx="9568603" cy="4042772"/>
          </a:xfrm>
          <a:gradFill flip="none" rotWithShape="1">
            <a:gsLst>
              <a:gs pos="1000">
                <a:srgbClr val="002E8A"/>
              </a:gs>
              <a:gs pos="100000">
                <a:srgbClr val="00B0F0"/>
              </a:gs>
            </a:gsLst>
            <a:lin ang="5400000" scaled="1"/>
            <a:tileRect/>
          </a:gradFill>
        </p:grpSpPr>
        <p:grpSp>
          <p:nvGrpSpPr>
            <p:cNvPr id="118" name="组合 117"/>
            <p:cNvGrpSpPr/>
            <p:nvPr/>
          </p:nvGrpSpPr>
          <p:grpSpPr>
            <a:xfrm>
              <a:off x="5385560" y="1195382"/>
              <a:ext cx="5672619" cy="3721940"/>
              <a:chOff x="3875479" y="1499885"/>
              <a:chExt cx="5467545" cy="3787060"/>
            </a:xfrm>
            <a:grpFill/>
          </p:grpSpPr>
          <p:sp>
            <p:nvSpPr>
              <p:cNvPr id="174" name="Freeform 244"/>
              <p:cNvSpPr/>
              <p:nvPr/>
            </p:nvSpPr>
            <p:spPr bwMode="auto">
              <a:xfrm>
                <a:off x="7903833" y="2473621"/>
                <a:ext cx="144608" cy="117690"/>
              </a:xfrm>
              <a:custGeom>
                <a:avLst/>
                <a:gdLst>
                  <a:gd name="T0" fmla="*/ 2147483647 w 82"/>
                  <a:gd name="T1" fmla="*/ 2147483647 h 70"/>
                  <a:gd name="T2" fmla="*/ 2147483647 w 82"/>
                  <a:gd name="T3" fmla="*/ 2147483647 h 70"/>
                  <a:gd name="T4" fmla="*/ 2147483647 w 82"/>
                  <a:gd name="T5" fmla="*/ 2147483647 h 70"/>
                  <a:gd name="T6" fmla="*/ 2147483647 w 82"/>
                  <a:gd name="T7" fmla="*/ 2147483647 h 70"/>
                  <a:gd name="T8" fmla="*/ 2147483647 w 82"/>
                  <a:gd name="T9" fmla="*/ 2147483647 h 70"/>
                  <a:gd name="T10" fmla="*/ 2147483647 w 82"/>
                  <a:gd name="T11" fmla="*/ 2147483647 h 70"/>
                  <a:gd name="T12" fmla="*/ 2147483647 w 82"/>
                  <a:gd name="T13" fmla="*/ 2147483647 h 70"/>
                  <a:gd name="T14" fmla="*/ 2147483647 w 82"/>
                  <a:gd name="T15" fmla="*/ 2147483647 h 70"/>
                  <a:gd name="T16" fmla="*/ 2147483647 w 82"/>
                  <a:gd name="T17" fmla="*/ 2147483647 h 70"/>
                  <a:gd name="T18" fmla="*/ 2147483647 w 82"/>
                  <a:gd name="T19" fmla="*/ 2147483647 h 70"/>
                  <a:gd name="T20" fmla="*/ 2147483647 w 82"/>
                  <a:gd name="T21" fmla="*/ 2147483647 h 70"/>
                  <a:gd name="T22" fmla="*/ 2147483647 w 82"/>
                  <a:gd name="T23" fmla="*/ 2147483647 h 70"/>
                  <a:gd name="T24" fmla="*/ 2147483647 w 82"/>
                  <a:gd name="T25" fmla="*/ 2147483647 h 70"/>
                  <a:gd name="T26" fmla="*/ 2147483647 w 82"/>
                  <a:gd name="T27" fmla="*/ 2147483647 h 70"/>
                  <a:gd name="T28" fmla="*/ 2147483647 w 82"/>
                  <a:gd name="T29" fmla="*/ 2147483647 h 70"/>
                  <a:gd name="T30" fmla="*/ 2147483647 w 82"/>
                  <a:gd name="T31" fmla="*/ 2147483647 h 70"/>
                  <a:gd name="T32" fmla="*/ 2147483647 w 82"/>
                  <a:gd name="T33" fmla="*/ 2147483647 h 70"/>
                  <a:gd name="T34" fmla="*/ 2147483647 w 82"/>
                  <a:gd name="T35" fmla="*/ 2147483647 h 70"/>
                  <a:gd name="T36" fmla="*/ 2147483647 w 82"/>
                  <a:gd name="T37" fmla="*/ 2147483647 h 70"/>
                  <a:gd name="T38" fmla="*/ 2147483647 w 82"/>
                  <a:gd name="T39" fmla="*/ 2147483647 h 70"/>
                  <a:gd name="T40" fmla="*/ 2147483647 w 82"/>
                  <a:gd name="T41" fmla="*/ 2147483647 h 70"/>
                  <a:gd name="T42" fmla="*/ 0 w 82"/>
                  <a:gd name="T43" fmla="*/ 0 h 70"/>
                  <a:gd name="T44" fmla="*/ 2147483647 w 82"/>
                  <a:gd name="T45" fmla="*/ 0 h 70"/>
                  <a:gd name="T46" fmla="*/ 2147483647 w 82"/>
                  <a:gd name="T47" fmla="*/ 2147483647 h 70"/>
                  <a:gd name="T48" fmla="*/ 2147483647 w 82"/>
                  <a:gd name="T49" fmla="*/ 2147483647 h 70"/>
                  <a:gd name="T50" fmla="*/ 2147483647 w 82"/>
                  <a:gd name="T51" fmla="*/ 2147483647 h 70"/>
                  <a:gd name="T52" fmla="*/ 2147483647 w 82"/>
                  <a:gd name="T53" fmla="*/ 2147483647 h 70"/>
                  <a:gd name="T54" fmla="*/ 2147483647 w 82"/>
                  <a:gd name="T55" fmla="*/ 2147483647 h 70"/>
                  <a:gd name="T56" fmla="*/ 2147483647 w 82"/>
                  <a:gd name="T57" fmla="*/ 2147483647 h 70"/>
                  <a:gd name="T58" fmla="*/ 2147483647 w 82"/>
                  <a:gd name="T59" fmla="*/ 2147483647 h 70"/>
                  <a:gd name="T60" fmla="*/ 2147483647 w 82"/>
                  <a:gd name="T61" fmla="*/ 2147483647 h 70"/>
                  <a:gd name="T62" fmla="*/ 2147483647 w 82"/>
                  <a:gd name="T63" fmla="*/ 2147483647 h 70"/>
                  <a:gd name="T64" fmla="*/ 2147483647 w 82"/>
                  <a:gd name="T65" fmla="*/ 2147483647 h 70"/>
                  <a:gd name="T66" fmla="*/ 2147483647 w 82"/>
                  <a:gd name="T67" fmla="*/ 2147483647 h 70"/>
                  <a:gd name="T68" fmla="*/ 2147483647 w 82"/>
                  <a:gd name="T69" fmla="*/ 2147483647 h 70"/>
                  <a:gd name="T70" fmla="*/ 2147483647 w 82"/>
                  <a:gd name="T71" fmla="*/ 2147483647 h 70"/>
                  <a:gd name="T72" fmla="*/ 2147483647 w 82"/>
                  <a:gd name="T73" fmla="*/ 2147483647 h 70"/>
                  <a:gd name="T74" fmla="*/ 2147483647 w 82"/>
                  <a:gd name="T75" fmla="*/ 2147483647 h 70"/>
                  <a:gd name="T76" fmla="*/ 2147483647 w 82"/>
                  <a:gd name="T77" fmla="*/ 2147483647 h 70"/>
                  <a:gd name="T78" fmla="*/ 2147483647 w 82"/>
                  <a:gd name="T79" fmla="*/ 2147483647 h 70"/>
                  <a:gd name="T80" fmla="*/ 2147483647 w 82"/>
                  <a:gd name="T81" fmla="*/ 2147483647 h 70"/>
                  <a:gd name="T82" fmla="*/ 2147483647 w 82"/>
                  <a:gd name="T83" fmla="*/ 2147483647 h 70"/>
                  <a:gd name="T84" fmla="*/ 2147483647 w 82"/>
                  <a:gd name="T85" fmla="*/ 2147483647 h 7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2"/>
                  <a:gd name="T130" fmla="*/ 0 h 70"/>
                  <a:gd name="T131" fmla="*/ 82 w 82"/>
                  <a:gd name="T132" fmla="*/ 70 h 7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2" h="70">
                    <a:moveTo>
                      <a:pt x="28" y="52"/>
                    </a:moveTo>
                    <a:lnTo>
                      <a:pt x="20" y="54"/>
                    </a:lnTo>
                    <a:lnTo>
                      <a:pt x="14" y="56"/>
                    </a:lnTo>
                    <a:lnTo>
                      <a:pt x="26" y="62"/>
                    </a:lnTo>
                    <a:lnTo>
                      <a:pt x="30" y="64"/>
                    </a:lnTo>
                    <a:lnTo>
                      <a:pt x="36" y="70"/>
                    </a:lnTo>
                    <a:lnTo>
                      <a:pt x="20" y="70"/>
                    </a:lnTo>
                    <a:lnTo>
                      <a:pt x="14" y="62"/>
                    </a:lnTo>
                    <a:lnTo>
                      <a:pt x="12" y="58"/>
                    </a:lnTo>
                    <a:lnTo>
                      <a:pt x="8" y="56"/>
                    </a:lnTo>
                    <a:lnTo>
                      <a:pt x="10" y="50"/>
                    </a:lnTo>
                    <a:lnTo>
                      <a:pt x="14" y="46"/>
                    </a:lnTo>
                    <a:lnTo>
                      <a:pt x="12" y="44"/>
                    </a:lnTo>
                    <a:lnTo>
                      <a:pt x="10" y="40"/>
                    </a:lnTo>
                    <a:lnTo>
                      <a:pt x="18" y="40"/>
                    </a:lnTo>
                    <a:lnTo>
                      <a:pt x="16" y="34"/>
                    </a:lnTo>
                    <a:lnTo>
                      <a:pt x="14" y="28"/>
                    </a:lnTo>
                    <a:lnTo>
                      <a:pt x="14" y="16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4"/>
                    </a:lnTo>
                    <a:lnTo>
                      <a:pt x="24" y="14"/>
                    </a:lnTo>
                    <a:lnTo>
                      <a:pt x="40" y="22"/>
                    </a:lnTo>
                    <a:lnTo>
                      <a:pt x="46" y="24"/>
                    </a:lnTo>
                    <a:lnTo>
                      <a:pt x="54" y="26"/>
                    </a:lnTo>
                    <a:lnTo>
                      <a:pt x="60" y="26"/>
                    </a:lnTo>
                    <a:lnTo>
                      <a:pt x="66" y="24"/>
                    </a:lnTo>
                    <a:lnTo>
                      <a:pt x="74" y="20"/>
                    </a:lnTo>
                    <a:lnTo>
                      <a:pt x="74" y="30"/>
                    </a:lnTo>
                    <a:lnTo>
                      <a:pt x="74" y="34"/>
                    </a:lnTo>
                    <a:lnTo>
                      <a:pt x="76" y="36"/>
                    </a:lnTo>
                    <a:lnTo>
                      <a:pt x="82" y="42"/>
                    </a:lnTo>
                    <a:lnTo>
                      <a:pt x="78" y="44"/>
                    </a:lnTo>
                    <a:lnTo>
                      <a:pt x="72" y="44"/>
                    </a:lnTo>
                    <a:lnTo>
                      <a:pt x="60" y="46"/>
                    </a:lnTo>
                    <a:lnTo>
                      <a:pt x="60" y="62"/>
                    </a:lnTo>
                    <a:lnTo>
                      <a:pt x="52" y="60"/>
                    </a:lnTo>
                    <a:lnTo>
                      <a:pt x="44" y="56"/>
                    </a:lnTo>
                    <a:lnTo>
                      <a:pt x="38" y="54"/>
                    </a:lnTo>
                    <a:lnTo>
                      <a:pt x="28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245"/>
              <p:cNvSpPr/>
              <p:nvPr/>
            </p:nvSpPr>
            <p:spPr bwMode="auto">
              <a:xfrm>
                <a:off x="7819823" y="2598314"/>
                <a:ext cx="238258" cy="246586"/>
              </a:xfrm>
              <a:custGeom>
                <a:avLst/>
                <a:gdLst>
                  <a:gd name="T0" fmla="*/ 2147483647 w 136"/>
                  <a:gd name="T1" fmla="*/ 2147483647 h 148"/>
                  <a:gd name="T2" fmla="*/ 2147483647 w 136"/>
                  <a:gd name="T3" fmla="*/ 0 h 148"/>
                  <a:gd name="T4" fmla="*/ 2147483647 w 136"/>
                  <a:gd name="T5" fmla="*/ 2147483647 h 148"/>
                  <a:gd name="T6" fmla="*/ 2147483647 w 136"/>
                  <a:gd name="T7" fmla="*/ 2147483647 h 148"/>
                  <a:gd name="T8" fmla="*/ 2147483647 w 136"/>
                  <a:gd name="T9" fmla="*/ 2147483647 h 148"/>
                  <a:gd name="T10" fmla="*/ 2147483647 w 136"/>
                  <a:gd name="T11" fmla="*/ 2147483647 h 148"/>
                  <a:gd name="T12" fmla="*/ 2147483647 w 136"/>
                  <a:gd name="T13" fmla="*/ 2147483647 h 148"/>
                  <a:gd name="T14" fmla="*/ 2147483647 w 136"/>
                  <a:gd name="T15" fmla="*/ 2147483647 h 148"/>
                  <a:gd name="T16" fmla="*/ 2147483647 w 136"/>
                  <a:gd name="T17" fmla="*/ 2147483647 h 148"/>
                  <a:gd name="T18" fmla="*/ 2147483647 w 136"/>
                  <a:gd name="T19" fmla="*/ 2147483647 h 148"/>
                  <a:gd name="T20" fmla="*/ 2147483647 w 136"/>
                  <a:gd name="T21" fmla="*/ 2147483647 h 148"/>
                  <a:gd name="T22" fmla="*/ 2147483647 w 136"/>
                  <a:gd name="T23" fmla="*/ 2147483647 h 148"/>
                  <a:gd name="T24" fmla="*/ 2147483647 w 136"/>
                  <a:gd name="T25" fmla="*/ 2147483647 h 148"/>
                  <a:gd name="T26" fmla="*/ 2147483647 w 136"/>
                  <a:gd name="T27" fmla="*/ 2147483647 h 148"/>
                  <a:gd name="T28" fmla="*/ 2147483647 w 136"/>
                  <a:gd name="T29" fmla="*/ 2147483647 h 148"/>
                  <a:gd name="T30" fmla="*/ 2147483647 w 136"/>
                  <a:gd name="T31" fmla="*/ 2147483647 h 148"/>
                  <a:gd name="T32" fmla="*/ 2147483647 w 136"/>
                  <a:gd name="T33" fmla="*/ 2147483647 h 148"/>
                  <a:gd name="T34" fmla="*/ 2147483647 w 136"/>
                  <a:gd name="T35" fmla="*/ 2147483647 h 148"/>
                  <a:gd name="T36" fmla="*/ 2147483647 w 136"/>
                  <a:gd name="T37" fmla="*/ 2147483647 h 148"/>
                  <a:gd name="T38" fmla="*/ 2147483647 w 136"/>
                  <a:gd name="T39" fmla="*/ 2147483647 h 148"/>
                  <a:gd name="T40" fmla="*/ 2147483647 w 136"/>
                  <a:gd name="T41" fmla="*/ 2147483647 h 148"/>
                  <a:gd name="T42" fmla="*/ 2147483647 w 136"/>
                  <a:gd name="T43" fmla="*/ 2147483647 h 148"/>
                  <a:gd name="T44" fmla="*/ 2147483647 w 136"/>
                  <a:gd name="T45" fmla="*/ 2147483647 h 148"/>
                  <a:gd name="T46" fmla="*/ 2147483647 w 136"/>
                  <a:gd name="T47" fmla="*/ 2147483647 h 148"/>
                  <a:gd name="T48" fmla="*/ 0 w 136"/>
                  <a:gd name="T49" fmla="*/ 2147483647 h 148"/>
                  <a:gd name="T50" fmla="*/ 2147483647 w 136"/>
                  <a:gd name="T51" fmla="*/ 2147483647 h 148"/>
                  <a:gd name="T52" fmla="*/ 2147483647 w 136"/>
                  <a:gd name="T53" fmla="*/ 2147483647 h 148"/>
                  <a:gd name="T54" fmla="*/ 2147483647 w 136"/>
                  <a:gd name="T55" fmla="*/ 2147483647 h 148"/>
                  <a:gd name="T56" fmla="*/ 2147483647 w 136"/>
                  <a:gd name="T57" fmla="*/ 2147483647 h 148"/>
                  <a:gd name="T58" fmla="*/ 2147483647 w 136"/>
                  <a:gd name="T59" fmla="*/ 2147483647 h 148"/>
                  <a:gd name="T60" fmla="*/ 2147483647 w 136"/>
                  <a:gd name="T61" fmla="*/ 2147483647 h 148"/>
                  <a:gd name="T62" fmla="*/ 2147483647 w 136"/>
                  <a:gd name="T63" fmla="*/ 2147483647 h 148"/>
                  <a:gd name="T64" fmla="*/ 2147483647 w 136"/>
                  <a:gd name="T65" fmla="*/ 2147483647 h 148"/>
                  <a:gd name="T66" fmla="*/ 2147483647 w 136"/>
                  <a:gd name="T67" fmla="*/ 2147483647 h 148"/>
                  <a:gd name="T68" fmla="*/ 2147483647 w 136"/>
                  <a:gd name="T69" fmla="*/ 2147483647 h 148"/>
                  <a:gd name="T70" fmla="*/ 2147483647 w 136"/>
                  <a:gd name="T71" fmla="*/ 2147483647 h 148"/>
                  <a:gd name="T72" fmla="*/ 2147483647 w 136"/>
                  <a:gd name="T73" fmla="*/ 2147483647 h 148"/>
                  <a:gd name="T74" fmla="*/ 2147483647 w 136"/>
                  <a:gd name="T75" fmla="*/ 2147483647 h 148"/>
                  <a:gd name="T76" fmla="*/ 2147483647 w 136"/>
                  <a:gd name="T77" fmla="*/ 2147483647 h 148"/>
                  <a:gd name="T78" fmla="*/ 2147483647 w 136"/>
                  <a:gd name="T79" fmla="*/ 2147483647 h 148"/>
                  <a:gd name="T80" fmla="*/ 2147483647 w 136"/>
                  <a:gd name="T81" fmla="*/ 2147483647 h 148"/>
                  <a:gd name="T82" fmla="*/ 2147483647 w 136"/>
                  <a:gd name="T83" fmla="*/ 2147483647 h 148"/>
                  <a:gd name="T84" fmla="*/ 2147483647 w 136"/>
                  <a:gd name="T85" fmla="*/ 2147483647 h 148"/>
                  <a:gd name="T86" fmla="*/ 2147483647 w 136"/>
                  <a:gd name="T87" fmla="*/ 2147483647 h 148"/>
                  <a:gd name="T88" fmla="*/ 2147483647 w 136"/>
                  <a:gd name="T89" fmla="*/ 2147483647 h 14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6"/>
                  <a:gd name="T136" fmla="*/ 0 h 148"/>
                  <a:gd name="T137" fmla="*/ 136 w 136"/>
                  <a:gd name="T138" fmla="*/ 148 h 14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6" h="148">
                    <a:moveTo>
                      <a:pt x="76" y="12"/>
                    </a:moveTo>
                    <a:lnTo>
                      <a:pt x="78" y="6"/>
                    </a:lnTo>
                    <a:lnTo>
                      <a:pt x="80" y="4"/>
                    </a:lnTo>
                    <a:lnTo>
                      <a:pt x="86" y="0"/>
                    </a:lnTo>
                    <a:lnTo>
                      <a:pt x="98" y="10"/>
                    </a:lnTo>
                    <a:lnTo>
                      <a:pt x="110" y="24"/>
                    </a:lnTo>
                    <a:lnTo>
                      <a:pt x="116" y="30"/>
                    </a:lnTo>
                    <a:lnTo>
                      <a:pt x="118" y="38"/>
                    </a:lnTo>
                    <a:lnTo>
                      <a:pt x="122" y="46"/>
                    </a:lnTo>
                    <a:lnTo>
                      <a:pt x="122" y="52"/>
                    </a:lnTo>
                    <a:lnTo>
                      <a:pt x="120" y="56"/>
                    </a:lnTo>
                    <a:lnTo>
                      <a:pt x="118" y="60"/>
                    </a:lnTo>
                    <a:lnTo>
                      <a:pt x="126" y="78"/>
                    </a:lnTo>
                    <a:lnTo>
                      <a:pt x="136" y="102"/>
                    </a:lnTo>
                    <a:lnTo>
                      <a:pt x="134" y="110"/>
                    </a:lnTo>
                    <a:lnTo>
                      <a:pt x="132" y="114"/>
                    </a:lnTo>
                    <a:lnTo>
                      <a:pt x="130" y="114"/>
                    </a:lnTo>
                    <a:lnTo>
                      <a:pt x="126" y="114"/>
                    </a:lnTo>
                    <a:lnTo>
                      <a:pt x="126" y="110"/>
                    </a:lnTo>
                    <a:lnTo>
                      <a:pt x="130" y="106"/>
                    </a:lnTo>
                    <a:lnTo>
                      <a:pt x="122" y="108"/>
                    </a:lnTo>
                    <a:lnTo>
                      <a:pt x="118" y="110"/>
                    </a:lnTo>
                    <a:lnTo>
                      <a:pt x="116" y="120"/>
                    </a:lnTo>
                    <a:lnTo>
                      <a:pt x="116" y="116"/>
                    </a:lnTo>
                    <a:lnTo>
                      <a:pt x="114" y="114"/>
                    </a:lnTo>
                    <a:lnTo>
                      <a:pt x="108" y="120"/>
                    </a:lnTo>
                    <a:lnTo>
                      <a:pt x="104" y="122"/>
                    </a:lnTo>
                    <a:lnTo>
                      <a:pt x="100" y="122"/>
                    </a:lnTo>
                    <a:lnTo>
                      <a:pt x="92" y="122"/>
                    </a:lnTo>
                    <a:lnTo>
                      <a:pt x="88" y="120"/>
                    </a:lnTo>
                    <a:lnTo>
                      <a:pt x="84" y="120"/>
                    </a:lnTo>
                    <a:lnTo>
                      <a:pt x="82" y="120"/>
                    </a:lnTo>
                    <a:lnTo>
                      <a:pt x="82" y="122"/>
                    </a:lnTo>
                    <a:lnTo>
                      <a:pt x="86" y="128"/>
                    </a:lnTo>
                    <a:lnTo>
                      <a:pt x="90" y="132"/>
                    </a:lnTo>
                    <a:lnTo>
                      <a:pt x="86" y="138"/>
                    </a:lnTo>
                    <a:lnTo>
                      <a:pt x="82" y="148"/>
                    </a:lnTo>
                    <a:lnTo>
                      <a:pt x="74" y="144"/>
                    </a:lnTo>
                    <a:lnTo>
                      <a:pt x="70" y="138"/>
                    </a:lnTo>
                    <a:lnTo>
                      <a:pt x="66" y="132"/>
                    </a:lnTo>
                    <a:lnTo>
                      <a:pt x="64" y="122"/>
                    </a:lnTo>
                    <a:lnTo>
                      <a:pt x="54" y="122"/>
                    </a:lnTo>
                    <a:lnTo>
                      <a:pt x="46" y="124"/>
                    </a:lnTo>
                    <a:lnTo>
                      <a:pt x="38" y="126"/>
                    </a:lnTo>
                    <a:lnTo>
                      <a:pt x="30" y="130"/>
                    </a:lnTo>
                    <a:lnTo>
                      <a:pt x="20" y="130"/>
                    </a:lnTo>
                    <a:lnTo>
                      <a:pt x="20" y="136"/>
                    </a:lnTo>
                    <a:lnTo>
                      <a:pt x="8" y="134"/>
                    </a:lnTo>
                    <a:lnTo>
                      <a:pt x="2" y="134"/>
                    </a:lnTo>
                    <a:lnTo>
                      <a:pt x="0" y="132"/>
                    </a:lnTo>
                    <a:lnTo>
                      <a:pt x="0" y="128"/>
                    </a:lnTo>
                    <a:lnTo>
                      <a:pt x="6" y="126"/>
                    </a:lnTo>
                    <a:lnTo>
                      <a:pt x="8" y="124"/>
                    </a:lnTo>
                    <a:lnTo>
                      <a:pt x="14" y="116"/>
                    </a:lnTo>
                    <a:lnTo>
                      <a:pt x="20" y="108"/>
                    </a:lnTo>
                    <a:lnTo>
                      <a:pt x="24" y="106"/>
                    </a:lnTo>
                    <a:lnTo>
                      <a:pt x="28" y="106"/>
                    </a:lnTo>
                    <a:lnTo>
                      <a:pt x="34" y="106"/>
                    </a:lnTo>
                    <a:lnTo>
                      <a:pt x="36" y="104"/>
                    </a:lnTo>
                    <a:lnTo>
                      <a:pt x="42" y="102"/>
                    </a:lnTo>
                    <a:lnTo>
                      <a:pt x="46" y="102"/>
                    </a:lnTo>
                    <a:lnTo>
                      <a:pt x="52" y="102"/>
                    </a:lnTo>
                    <a:lnTo>
                      <a:pt x="54" y="104"/>
                    </a:lnTo>
                    <a:lnTo>
                      <a:pt x="60" y="108"/>
                    </a:lnTo>
                    <a:lnTo>
                      <a:pt x="62" y="106"/>
                    </a:lnTo>
                    <a:lnTo>
                      <a:pt x="62" y="102"/>
                    </a:lnTo>
                    <a:lnTo>
                      <a:pt x="62" y="96"/>
                    </a:lnTo>
                    <a:lnTo>
                      <a:pt x="60" y="94"/>
                    </a:lnTo>
                    <a:lnTo>
                      <a:pt x="62" y="90"/>
                    </a:lnTo>
                    <a:lnTo>
                      <a:pt x="64" y="86"/>
                    </a:lnTo>
                    <a:lnTo>
                      <a:pt x="68" y="84"/>
                    </a:lnTo>
                    <a:lnTo>
                      <a:pt x="6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70" y="78"/>
                    </a:lnTo>
                    <a:lnTo>
                      <a:pt x="68" y="82"/>
                    </a:lnTo>
                    <a:lnTo>
                      <a:pt x="76" y="80"/>
                    </a:lnTo>
                    <a:lnTo>
                      <a:pt x="82" y="78"/>
                    </a:lnTo>
                    <a:lnTo>
                      <a:pt x="86" y="76"/>
                    </a:lnTo>
                    <a:lnTo>
                      <a:pt x="90" y="72"/>
                    </a:lnTo>
                    <a:lnTo>
                      <a:pt x="92" y="60"/>
                    </a:lnTo>
                    <a:lnTo>
                      <a:pt x="94" y="50"/>
                    </a:lnTo>
                    <a:lnTo>
                      <a:pt x="94" y="44"/>
                    </a:lnTo>
                    <a:lnTo>
                      <a:pt x="92" y="40"/>
                    </a:lnTo>
                    <a:lnTo>
                      <a:pt x="88" y="32"/>
                    </a:lnTo>
                    <a:lnTo>
                      <a:pt x="84" y="26"/>
                    </a:lnTo>
                    <a:lnTo>
                      <a:pt x="82" y="24"/>
                    </a:lnTo>
                    <a:lnTo>
                      <a:pt x="80" y="20"/>
                    </a:lnTo>
                    <a:lnTo>
                      <a:pt x="78" y="16"/>
                    </a:lnTo>
                    <a:lnTo>
                      <a:pt x="7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246"/>
              <p:cNvSpPr/>
              <p:nvPr/>
            </p:nvSpPr>
            <p:spPr bwMode="auto">
              <a:xfrm>
                <a:off x="7874913" y="2816880"/>
                <a:ext cx="53711" cy="42031"/>
              </a:xfrm>
              <a:custGeom>
                <a:avLst/>
                <a:gdLst>
                  <a:gd name="T0" fmla="*/ 2147483647 w 32"/>
                  <a:gd name="T1" fmla="*/ 2147483647 h 26"/>
                  <a:gd name="T2" fmla="*/ 2147483647 w 32"/>
                  <a:gd name="T3" fmla="*/ 2147483647 h 26"/>
                  <a:gd name="T4" fmla="*/ 2147483647 w 32"/>
                  <a:gd name="T5" fmla="*/ 0 h 26"/>
                  <a:gd name="T6" fmla="*/ 2147483647 w 32"/>
                  <a:gd name="T7" fmla="*/ 0 h 26"/>
                  <a:gd name="T8" fmla="*/ 2147483647 w 32"/>
                  <a:gd name="T9" fmla="*/ 2147483647 h 26"/>
                  <a:gd name="T10" fmla="*/ 2147483647 w 32"/>
                  <a:gd name="T11" fmla="*/ 2147483647 h 26"/>
                  <a:gd name="T12" fmla="*/ 2147483647 w 32"/>
                  <a:gd name="T13" fmla="*/ 2147483647 h 26"/>
                  <a:gd name="T14" fmla="*/ 2147483647 w 32"/>
                  <a:gd name="T15" fmla="*/ 2147483647 h 26"/>
                  <a:gd name="T16" fmla="*/ 2147483647 w 32"/>
                  <a:gd name="T17" fmla="*/ 2147483647 h 26"/>
                  <a:gd name="T18" fmla="*/ 2147483647 w 32"/>
                  <a:gd name="T19" fmla="*/ 2147483647 h 26"/>
                  <a:gd name="T20" fmla="*/ 2147483647 w 32"/>
                  <a:gd name="T21" fmla="*/ 2147483647 h 26"/>
                  <a:gd name="T22" fmla="*/ 2147483647 w 32"/>
                  <a:gd name="T23" fmla="*/ 2147483647 h 26"/>
                  <a:gd name="T24" fmla="*/ 2147483647 w 32"/>
                  <a:gd name="T25" fmla="*/ 2147483647 h 26"/>
                  <a:gd name="T26" fmla="*/ 2147483647 w 32"/>
                  <a:gd name="T27" fmla="*/ 2147483647 h 26"/>
                  <a:gd name="T28" fmla="*/ 0 w 32"/>
                  <a:gd name="T29" fmla="*/ 2147483647 h 26"/>
                  <a:gd name="T30" fmla="*/ 0 w 32"/>
                  <a:gd name="T31" fmla="*/ 2147483647 h 26"/>
                  <a:gd name="T32" fmla="*/ 2147483647 w 32"/>
                  <a:gd name="T33" fmla="*/ 2147483647 h 26"/>
                  <a:gd name="T34" fmla="*/ 2147483647 w 32"/>
                  <a:gd name="T35" fmla="*/ 2147483647 h 26"/>
                  <a:gd name="T36" fmla="*/ 2147483647 w 32"/>
                  <a:gd name="T37" fmla="*/ 2147483647 h 26"/>
                  <a:gd name="T38" fmla="*/ 2147483647 w 32"/>
                  <a:gd name="T39" fmla="*/ 2147483647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2"/>
                  <a:gd name="T61" fmla="*/ 0 h 26"/>
                  <a:gd name="T62" fmla="*/ 32 w 32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2" h="26">
                    <a:moveTo>
                      <a:pt x="14" y="4"/>
                    </a:moveTo>
                    <a:lnTo>
                      <a:pt x="1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32" y="8"/>
                    </a:lnTo>
                    <a:lnTo>
                      <a:pt x="30" y="12"/>
                    </a:lnTo>
                    <a:lnTo>
                      <a:pt x="24" y="14"/>
                    </a:lnTo>
                    <a:lnTo>
                      <a:pt x="14" y="16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247"/>
              <p:cNvSpPr/>
              <p:nvPr/>
            </p:nvSpPr>
            <p:spPr bwMode="auto">
              <a:xfrm>
                <a:off x="7803296" y="2826687"/>
                <a:ext cx="71616" cy="84063"/>
              </a:xfrm>
              <a:custGeom>
                <a:avLst/>
                <a:gdLst>
                  <a:gd name="T0" fmla="*/ 2147483647 w 40"/>
                  <a:gd name="T1" fmla="*/ 2147483647 h 52"/>
                  <a:gd name="T2" fmla="*/ 2147483647 w 40"/>
                  <a:gd name="T3" fmla="*/ 2147483647 h 52"/>
                  <a:gd name="T4" fmla="*/ 2147483647 w 40"/>
                  <a:gd name="T5" fmla="*/ 2147483647 h 52"/>
                  <a:gd name="T6" fmla="*/ 0 w 40"/>
                  <a:gd name="T7" fmla="*/ 2147483647 h 52"/>
                  <a:gd name="T8" fmla="*/ 2147483647 w 40"/>
                  <a:gd name="T9" fmla="*/ 2147483647 h 52"/>
                  <a:gd name="T10" fmla="*/ 2147483647 w 40"/>
                  <a:gd name="T11" fmla="*/ 2147483647 h 52"/>
                  <a:gd name="T12" fmla="*/ 2147483647 w 40"/>
                  <a:gd name="T13" fmla="*/ 0 h 52"/>
                  <a:gd name="T14" fmla="*/ 2147483647 w 40"/>
                  <a:gd name="T15" fmla="*/ 2147483647 h 52"/>
                  <a:gd name="T16" fmla="*/ 2147483647 w 40"/>
                  <a:gd name="T17" fmla="*/ 2147483647 h 52"/>
                  <a:gd name="T18" fmla="*/ 2147483647 w 40"/>
                  <a:gd name="T19" fmla="*/ 2147483647 h 52"/>
                  <a:gd name="T20" fmla="*/ 2147483647 w 40"/>
                  <a:gd name="T21" fmla="*/ 2147483647 h 52"/>
                  <a:gd name="T22" fmla="*/ 2147483647 w 40"/>
                  <a:gd name="T23" fmla="*/ 2147483647 h 52"/>
                  <a:gd name="T24" fmla="*/ 2147483647 w 40"/>
                  <a:gd name="T25" fmla="*/ 2147483647 h 52"/>
                  <a:gd name="T26" fmla="*/ 2147483647 w 40"/>
                  <a:gd name="T27" fmla="*/ 2147483647 h 52"/>
                  <a:gd name="T28" fmla="*/ 2147483647 w 40"/>
                  <a:gd name="T29" fmla="*/ 2147483647 h 52"/>
                  <a:gd name="T30" fmla="*/ 2147483647 w 40"/>
                  <a:gd name="T31" fmla="*/ 2147483647 h 52"/>
                  <a:gd name="T32" fmla="*/ 2147483647 w 40"/>
                  <a:gd name="T33" fmla="*/ 2147483647 h 52"/>
                  <a:gd name="T34" fmla="*/ 2147483647 w 40"/>
                  <a:gd name="T35" fmla="*/ 2147483647 h 52"/>
                  <a:gd name="T36" fmla="*/ 2147483647 w 40"/>
                  <a:gd name="T37" fmla="*/ 2147483647 h 52"/>
                  <a:gd name="T38" fmla="*/ 2147483647 w 40"/>
                  <a:gd name="T39" fmla="*/ 2147483647 h 52"/>
                  <a:gd name="T40" fmla="*/ 2147483647 w 40"/>
                  <a:gd name="T41" fmla="*/ 2147483647 h 52"/>
                  <a:gd name="T42" fmla="*/ 2147483647 w 40"/>
                  <a:gd name="T43" fmla="*/ 2147483647 h 52"/>
                  <a:gd name="T44" fmla="*/ 2147483647 w 40"/>
                  <a:gd name="T45" fmla="*/ 2147483647 h 52"/>
                  <a:gd name="T46" fmla="*/ 2147483647 w 40"/>
                  <a:gd name="T47" fmla="*/ 2147483647 h 52"/>
                  <a:gd name="T48" fmla="*/ 2147483647 w 40"/>
                  <a:gd name="T49" fmla="*/ 2147483647 h 52"/>
                  <a:gd name="T50" fmla="*/ 2147483647 w 40"/>
                  <a:gd name="T51" fmla="*/ 2147483647 h 52"/>
                  <a:gd name="T52" fmla="*/ 2147483647 w 40"/>
                  <a:gd name="T53" fmla="*/ 2147483647 h 5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0"/>
                  <a:gd name="T82" fmla="*/ 0 h 52"/>
                  <a:gd name="T83" fmla="*/ 40 w 40"/>
                  <a:gd name="T84" fmla="*/ 52 h 5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0" h="52">
                    <a:moveTo>
                      <a:pt x="12" y="24"/>
                    </a:move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2" y="16"/>
                    </a:lnTo>
                    <a:lnTo>
                      <a:pt x="40" y="22"/>
                    </a:lnTo>
                    <a:lnTo>
                      <a:pt x="36" y="24"/>
                    </a:lnTo>
                    <a:lnTo>
                      <a:pt x="34" y="28"/>
                    </a:lnTo>
                    <a:lnTo>
                      <a:pt x="36" y="32"/>
                    </a:lnTo>
                    <a:lnTo>
                      <a:pt x="38" y="36"/>
                    </a:lnTo>
                    <a:lnTo>
                      <a:pt x="38" y="40"/>
                    </a:lnTo>
                    <a:lnTo>
                      <a:pt x="40" y="42"/>
                    </a:lnTo>
                    <a:lnTo>
                      <a:pt x="38" y="48"/>
                    </a:lnTo>
                    <a:lnTo>
                      <a:pt x="38" y="52"/>
                    </a:lnTo>
                    <a:lnTo>
                      <a:pt x="32" y="50"/>
                    </a:lnTo>
                    <a:lnTo>
                      <a:pt x="24" y="46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8" y="30"/>
                    </a:lnTo>
                    <a:lnTo>
                      <a:pt x="1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248"/>
              <p:cNvSpPr/>
              <p:nvPr/>
            </p:nvSpPr>
            <p:spPr bwMode="auto">
              <a:xfrm>
                <a:off x="7635276" y="3088685"/>
                <a:ext cx="42693" cy="95272"/>
              </a:xfrm>
              <a:custGeom>
                <a:avLst/>
                <a:gdLst>
                  <a:gd name="T0" fmla="*/ 2147483647 w 24"/>
                  <a:gd name="T1" fmla="*/ 0 h 56"/>
                  <a:gd name="T2" fmla="*/ 2147483647 w 24"/>
                  <a:gd name="T3" fmla="*/ 2147483647 h 56"/>
                  <a:gd name="T4" fmla="*/ 2147483647 w 24"/>
                  <a:gd name="T5" fmla="*/ 2147483647 h 56"/>
                  <a:gd name="T6" fmla="*/ 2147483647 w 24"/>
                  <a:gd name="T7" fmla="*/ 2147483647 h 56"/>
                  <a:gd name="T8" fmla="*/ 2147483647 w 24"/>
                  <a:gd name="T9" fmla="*/ 2147483647 h 56"/>
                  <a:gd name="T10" fmla="*/ 2147483647 w 24"/>
                  <a:gd name="T11" fmla="*/ 2147483647 h 56"/>
                  <a:gd name="T12" fmla="*/ 0 w 24"/>
                  <a:gd name="T13" fmla="*/ 2147483647 h 56"/>
                  <a:gd name="T14" fmla="*/ 0 w 24"/>
                  <a:gd name="T15" fmla="*/ 2147483647 h 56"/>
                  <a:gd name="T16" fmla="*/ 2147483647 w 24"/>
                  <a:gd name="T17" fmla="*/ 2147483647 h 56"/>
                  <a:gd name="T18" fmla="*/ 2147483647 w 24"/>
                  <a:gd name="T19" fmla="*/ 2147483647 h 56"/>
                  <a:gd name="T20" fmla="*/ 2147483647 w 24"/>
                  <a:gd name="T21" fmla="*/ 2147483647 h 56"/>
                  <a:gd name="T22" fmla="*/ 2147483647 w 24"/>
                  <a:gd name="T23" fmla="*/ 2147483647 h 56"/>
                  <a:gd name="T24" fmla="*/ 2147483647 w 24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"/>
                  <a:gd name="T40" fmla="*/ 0 h 56"/>
                  <a:gd name="T41" fmla="*/ 24 w 24"/>
                  <a:gd name="T42" fmla="*/ 56 h 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" h="56">
                    <a:moveTo>
                      <a:pt x="24" y="0"/>
                    </a:moveTo>
                    <a:lnTo>
                      <a:pt x="24" y="12"/>
                    </a:lnTo>
                    <a:lnTo>
                      <a:pt x="22" y="32"/>
                    </a:lnTo>
                    <a:lnTo>
                      <a:pt x="16" y="56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0" y="20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249"/>
              <p:cNvSpPr/>
              <p:nvPr/>
            </p:nvSpPr>
            <p:spPr bwMode="auto">
              <a:xfrm>
                <a:off x="7346061" y="3242801"/>
                <a:ext cx="57844" cy="57443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0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"/>
                  <a:gd name="T46" fmla="*/ 0 h 36"/>
                  <a:gd name="T47" fmla="*/ 34 w 34"/>
                  <a:gd name="T48" fmla="*/ 36 h 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" h="36">
                    <a:moveTo>
                      <a:pt x="18" y="36"/>
                    </a:moveTo>
                    <a:lnTo>
                      <a:pt x="12" y="34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12" y="6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34" y="10"/>
                    </a:lnTo>
                    <a:lnTo>
                      <a:pt x="30" y="20"/>
                    </a:lnTo>
                    <a:lnTo>
                      <a:pt x="24" y="32"/>
                    </a:lnTo>
                    <a:lnTo>
                      <a:pt x="22" y="34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Freeform 250"/>
              <p:cNvSpPr/>
              <p:nvPr/>
            </p:nvSpPr>
            <p:spPr bwMode="auto">
              <a:xfrm>
                <a:off x="6569313" y="3560840"/>
                <a:ext cx="64729" cy="120491"/>
              </a:xfrm>
              <a:custGeom>
                <a:avLst/>
                <a:gdLst>
                  <a:gd name="T0" fmla="*/ 2147483647 w 36"/>
                  <a:gd name="T1" fmla="*/ 2147483647 h 70"/>
                  <a:gd name="T2" fmla="*/ 2147483647 w 36"/>
                  <a:gd name="T3" fmla="*/ 2147483647 h 70"/>
                  <a:gd name="T4" fmla="*/ 2147483647 w 36"/>
                  <a:gd name="T5" fmla="*/ 2147483647 h 70"/>
                  <a:gd name="T6" fmla="*/ 2147483647 w 36"/>
                  <a:gd name="T7" fmla="*/ 2147483647 h 70"/>
                  <a:gd name="T8" fmla="*/ 2147483647 w 36"/>
                  <a:gd name="T9" fmla="*/ 2147483647 h 70"/>
                  <a:gd name="T10" fmla="*/ 2147483647 w 36"/>
                  <a:gd name="T11" fmla="*/ 2147483647 h 70"/>
                  <a:gd name="T12" fmla="*/ 2147483647 w 36"/>
                  <a:gd name="T13" fmla="*/ 2147483647 h 70"/>
                  <a:gd name="T14" fmla="*/ 2147483647 w 36"/>
                  <a:gd name="T15" fmla="*/ 2147483647 h 70"/>
                  <a:gd name="T16" fmla="*/ 2147483647 w 36"/>
                  <a:gd name="T17" fmla="*/ 2147483647 h 70"/>
                  <a:gd name="T18" fmla="*/ 2147483647 w 36"/>
                  <a:gd name="T19" fmla="*/ 2147483647 h 70"/>
                  <a:gd name="T20" fmla="*/ 0 w 36"/>
                  <a:gd name="T21" fmla="*/ 2147483647 h 70"/>
                  <a:gd name="T22" fmla="*/ 2147483647 w 36"/>
                  <a:gd name="T23" fmla="*/ 2147483647 h 70"/>
                  <a:gd name="T24" fmla="*/ 2147483647 w 36"/>
                  <a:gd name="T25" fmla="*/ 2147483647 h 70"/>
                  <a:gd name="T26" fmla="*/ 2147483647 w 36"/>
                  <a:gd name="T27" fmla="*/ 2147483647 h 70"/>
                  <a:gd name="T28" fmla="*/ 2147483647 w 36"/>
                  <a:gd name="T29" fmla="*/ 0 h 70"/>
                  <a:gd name="T30" fmla="*/ 2147483647 w 36"/>
                  <a:gd name="T31" fmla="*/ 2147483647 h 70"/>
                  <a:gd name="T32" fmla="*/ 2147483647 w 36"/>
                  <a:gd name="T33" fmla="*/ 2147483647 h 70"/>
                  <a:gd name="T34" fmla="*/ 2147483647 w 36"/>
                  <a:gd name="T35" fmla="*/ 2147483647 h 70"/>
                  <a:gd name="T36" fmla="*/ 2147483647 w 36"/>
                  <a:gd name="T37" fmla="*/ 2147483647 h 70"/>
                  <a:gd name="T38" fmla="*/ 2147483647 w 36"/>
                  <a:gd name="T39" fmla="*/ 2147483647 h 70"/>
                  <a:gd name="T40" fmla="*/ 2147483647 w 36"/>
                  <a:gd name="T41" fmla="*/ 2147483647 h 7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6"/>
                  <a:gd name="T64" fmla="*/ 0 h 70"/>
                  <a:gd name="T65" fmla="*/ 36 w 36"/>
                  <a:gd name="T66" fmla="*/ 70 h 7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6" h="70">
                    <a:moveTo>
                      <a:pt x="36" y="52"/>
                    </a:moveTo>
                    <a:lnTo>
                      <a:pt x="34" y="58"/>
                    </a:lnTo>
                    <a:lnTo>
                      <a:pt x="30" y="64"/>
                    </a:lnTo>
                    <a:lnTo>
                      <a:pt x="22" y="68"/>
                    </a:lnTo>
                    <a:lnTo>
                      <a:pt x="16" y="70"/>
                    </a:lnTo>
                    <a:lnTo>
                      <a:pt x="12" y="68"/>
                    </a:lnTo>
                    <a:lnTo>
                      <a:pt x="8" y="64"/>
                    </a:lnTo>
                    <a:lnTo>
                      <a:pt x="6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4"/>
                    </a:lnTo>
                    <a:lnTo>
                      <a:pt x="4" y="18"/>
                    </a:lnTo>
                    <a:lnTo>
                      <a:pt x="6" y="10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6" y="8"/>
                    </a:lnTo>
                    <a:lnTo>
                      <a:pt x="26" y="20"/>
                    </a:lnTo>
                    <a:lnTo>
                      <a:pt x="34" y="36"/>
                    </a:lnTo>
                    <a:lnTo>
                      <a:pt x="36" y="44"/>
                    </a:lnTo>
                    <a:lnTo>
                      <a:pt x="36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Freeform 251"/>
              <p:cNvSpPr/>
              <p:nvPr/>
            </p:nvSpPr>
            <p:spPr bwMode="auto">
              <a:xfrm>
                <a:off x="7139479" y="3144726"/>
                <a:ext cx="261671" cy="452541"/>
              </a:xfrm>
              <a:custGeom>
                <a:avLst/>
                <a:gdLst>
                  <a:gd name="T0" fmla="*/ 2147483647 w 150"/>
                  <a:gd name="T1" fmla="*/ 2147483647 h 270"/>
                  <a:gd name="T2" fmla="*/ 2147483647 w 150"/>
                  <a:gd name="T3" fmla="*/ 2147483647 h 270"/>
                  <a:gd name="T4" fmla="*/ 2147483647 w 150"/>
                  <a:gd name="T5" fmla="*/ 2147483647 h 270"/>
                  <a:gd name="T6" fmla="*/ 2147483647 w 150"/>
                  <a:gd name="T7" fmla="*/ 2147483647 h 270"/>
                  <a:gd name="T8" fmla="*/ 2147483647 w 150"/>
                  <a:gd name="T9" fmla="*/ 2147483647 h 270"/>
                  <a:gd name="T10" fmla="*/ 2147483647 w 150"/>
                  <a:gd name="T11" fmla="*/ 2147483647 h 270"/>
                  <a:gd name="T12" fmla="*/ 2147483647 w 150"/>
                  <a:gd name="T13" fmla="*/ 2147483647 h 270"/>
                  <a:gd name="T14" fmla="*/ 2147483647 w 150"/>
                  <a:gd name="T15" fmla="*/ 2147483647 h 270"/>
                  <a:gd name="T16" fmla="*/ 2147483647 w 150"/>
                  <a:gd name="T17" fmla="*/ 2147483647 h 270"/>
                  <a:gd name="T18" fmla="*/ 2147483647 w 150"/>
                  <a:gd name="T19" fmla="*/ 2147483647 h 270"/>
                  <a:gd name="T20" fmla="*/ 2147483647 w 150"/>
                  <a:gd name="T21" fmla="*/ 2147483647 h 270"/>
                  <a:gd name="T22" fmla="*/ 2147483647 w 150"/>
                  <a:gd name="T23" fmla="*/ 2147483647 h 270"/>
                  <a:gd name="T24" fmla="*/ 2147483647 w 150"/>
                  <a:gd name="T25" fmla="*/ 2147483647 h 270"/>
                  <a:gd name="T26" fmla="*/ 2147483647 w 150"/>
                  <a:gd name="T27" fmla="*/ 2147483647 h 270"/>
                  <a:gd name="T28" fmla="*/ 2147483647 w 150"/>
                  <a:gd name="T29" fmla="*/ 2147483647 h 270"/>
                  <a:gd name="T30" fmla="*/ 2147483647 w 150"/>
                  <a:gd name="T31" fmla="*/ 2147483647 h 270"/>
                  <a:gd name="T32" fmla="*/ 2147483647 w 150"/>
                  <a:gd name="T33" fmla="*/ 2147483647 h 270"/>
                  <a:gd name="T34" fmla="*/ 2147483647 w 150"/>
                  <a:gd name="T35" fmla="*/ 2147483647 h 270"/>
                  <a:gd name="T36" fmla="*/ 0 w 150"/>
                  <a:gd name="T37" fmla="*/ 2147483647 h 270"/>
                  <a:gd name="T38" fmla="*/ 2147483647 w 150"/>
                  <a:gd name="T39" fmla="*/ 2147483647 h 270"/>
                  <a:gd name="T40" fmla="*/ 2147483647 w 150"/>
                  <a:gd name="T41" fmla="*/ 2147483647 h 270"/>
                  <a:gd name="T42" fmla="*/ 2147483647 w 150"/>
                  <a:gd name="T43" fmla="*/ 2147483647 h 270"/>
                  <a:gd name="T44" fmla="*/ 2147483647 w 150"/>
                  <a:gd name="T45" fmla="*/ 2147483647 h 270"/>
                  <a:gd name="T46" fmla="*/ 2147483647 w 150"/>
                  <a:gd name="T47" fmla="*/ 2147483647 h 270"/>
                  <a:gd name="T48" fmla="*/ 2147483647 w 150"/>
                  <a:gd name="T49" fmla="*/ 2147483647 h 270"/>
                  <a:gd name="T50" fmla="*/ 2147483647 w 150"/>
                  <a:gd name="T51" fmla="*/ 2147483647 h 270"/>
                  <a:gd name="T52" fmla="*/ 2147483647 w 150"/>
                  <a:gd name="T53" fmla="*/ 2147483647 h 270"/>
                  <a:gd name="T54" fmla="*/ 2147483647 w 150"/>
                  <a:gd name="T55" fmla="*/ 2147483647 h 270"/>
                  <a:gd name="T56" fmla="*/ 2147483647 w 150"/>
                  <a:gd name="T57" fmla="*/ 2147483647 h 270"/>
                  <a:gd name="T58" fmla="*/ 2147483647 w 150"/>
                  <a:gd name="T59" fmla="*/ 2147483647 h 270"/>
                  <a:gd name="T60" fmla="*/ 2147483647 w 150"/>
                  <a:gd name="T61" fmla="*/ 2147483647 h 270"/>
                  <a:gd name="T62" fmla="*/ 2147483647 w 150"/>
                  <a:gd name="T63" fmla="*/ 2147483647 h 270"/>
                  <a:gd name="T64" fmla="*/ 2147483647 w 150"/>
                  <a:gd name="T65" fmla="*/ 2147483647 h 270"/>
                  <a:gd name="T66" fmla="*/ 2147483647 w 150"/>
                  <a:gd name="T67" fmla="*/ 2147483647 h 270"/>
                  <a:gd name="T68" fmla="*/ 2147483647 w 150"/>
                  <a:gd name="T69" fmla="*/ 2147483647 h 270"/>
                  <a:gd name="T70" fmla="*/ 2147483647 w 150"/>
                  <a:gd name="T71" fmla="*/ 2147483647 h 270"/>
                  <a:gd name="T72" fmla="*/ 2147483647 w 150"/>
                  <a:gd name="T73" fmla="*/ 2147483647 h 270"/>
                  <a:gd name="T74" fmla="*/ 2147483647 w 150"/>
                  <a:gd name="T75" fmla="*/ 2147483647 h 270"/>
                  <a:gd name="T76" fmla="*/ 2147483647 w 150"/>
                  <a:gd name="T77" fmla="*/ 2147483647 h 270"/>
                  <a:gd name="T78" fmla="*/ 2147483647 w 150"/>
                  <a:gd name="T79" fmla="*/ 2147483647 h 270"/>
                  <a:gd name="T80" fmla="*/ 2147483647 w 150"/>
                  <a:gd name="T81" fmla="*/ 2147483647 h 270"/>
                  <a:gd name="T82" fmla="*/ 2147483647 w 150"/>
                  <a:gd name="T83" fmla="*/ 2147483647 h 270"/>
                  <a:gd name="T84" fmla="*/ 2147483647 w 150"/>
                  <a:gd name="T85" fmla="*/ 2147483647 h 270"/>
                  <a:gd name="T86" fmla="*/ 2147483647 w 150"/>
                  <a:gd name="T87" fmla="*/ 2147483647 h 270"/>
                  <a:gd name="T88" fmla="*/ 2147483647 w 150"/>
                  <a:gd name="T89" fmla="*/ 2147483647 h 270"/>
                  <a:gd name="T90" fmla="*/ 2147483647 w 150"/>
                  <a:gd name="T91" fmla="*/ 2147483647 h 270"/>
                  <a:gd name="T92" fmla="*/ 2147483647 w 150"/>
                  <a:gd name="T93" fmla="*/ 2147483647 h 270"/>
                  <a:gd name="T94" fmla="*/ 2147483647 w 150"/>
                  <a:gd name="T95" fmla="*/ 2147483647 h 270"/>
                  <a:gd name="T96" fmla="*/ 2147483647 w 150"/>
                  <a:gd name="T97" fmla="*/ 2147483647 h 270"/>
                  <a:gd name="T98" fmla="*/ 2147483647 w 150"/>
                  <a:gd name="T99" fmla="*/ 2147483647 h 27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50"/>
                  <a:gd name="T151" fmla="*/ 0 h 270"/>
                  <a:gd name="T152" fmla="*/ 150 w 150"/>
                  <a:gd name="T153" fmla="*/ 270 h 27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50" h="270">
                    <a:moveTo>
                      <a:pt x="64" y="232"/>
                    </a:moveTo>
                    <a:lnTo>
                      <a:pt x="70" y="228"/>
                    </a:lnTo>
                    <a:lnTo>
                      <a:pt x="78" y="226"/>
                    </a:lnTo>
                    <a:lnTo>
                      <a:pt x="96" y="220"/>
                    </a:lnTo>
                    <a:lnTo>
                      <a:pt x="92" y="216"/>
                    </a:lnTo>
                    <a:lnTo>
                      <a:pt x="90" y="216"/>
                    </a:lnTo>
                    <a:lnTo>
                      <a:pt x="88" y="214"/>
                    </a:lnTo>
                    <a:lnTo>
                      <a:pt x="112" y="200"/>
                    </a:lnTo>
                    <a:lnTo>
                      <a:pt x="114" y="198"/>
                    </a:lnTo>
                    <a:lnTo>
                      <a:pt x="116" y="194"/>
                    </a:lnTo>
                    <a:lnTo>
                      <a:pt x="114" y="190"/>
                    </a:lnTo>
                    <a:lnTo>
                      <a:pt x="114" y="186"/>
                    </a:lnTo>
                    <a:lnTo>
                      <a:pt x="114" y="182"/>
                    </a:lnTo>
                    <a:lnTo>
                      <a:pt x="112" y="176"/>
                    </a:lnTo>
                    <a:lnTo>
                      <a:pt x="112" y="160"/>
                    </a:lnTo>
                    <a:lnTo>
                      <a:pt x="106" y="146"/>
                    </a:lnTo>
                    <a:lnTo>
                      <a:pt x="100" y="136"/>
                    </a:lnTo>
                    <a:lnTo>
                      <a:pt x="86" y="118"/>
                    </a:lnTo>
                    <a:lnTo>
                      <a:pt x="82" y="112"/>
                    </a:lnTo>
                    <a:lnTo>
                      <a:pt x="76" y="106"/>
                    </a:lnTo>
                    <a:lnTo>
                      <a:pt x="70" y="106"/>
                    </a:lnTo>
                    <a:lnTo>
                      <a:pt x="68" y="102"/>
                    </a:lnTo>
                    <a:lnTo>
                      <a:pt x="66" y="96"/>
                    </a:lnTo>
                    <a:lnTo>
                      <a:pt x="60" y="92"/>
                    </a:lnTo>
                    <a:lnTo>
                      <a:pt x="52" y="86"/>
                    </a:lnTo>
                    <a:lnTo>
                      <a:pt x="42" y="78"/>
                    </a:lnTo>
                    <a:lnTo>
                      <a:pt x="34" y="70"/>
                    </a:lnTo>
                    <a:lnTo>
                      <a:pt x="32" y="64"/>
                    </a:lnTo>
                    <a:lnTo>
                      <a:pt x="30" y="60"/>
                    </a:lnTo>
                    <a:lnTo>
                      <a:pt x="38" y="58"/>
                    </a:lnTo>
                    <a:lnTo>
                      <a:pt x="42" y="54"/>
                    </a:lnTo>
                    <a:lnTo>
                      <a:pt x="42" y="48"/>
                    </a:lnTo>
                    <a:lnTo>
                      <a:pt x="26" y="44"/>
                    </a:lnTo>
                    <a:lnTo>
                      <a:pt x="14" y="38"/>
                    </a:lnTo>
                    <a:lnTo>
                      <a:pt x="8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10" y="14"/>
                    </a:lnTo>
                    <a:lnTo>
                      <a:pt x="16" y="14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2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6" y="6"/>
                    </a:lnTo>
                    <a:lnTo>
                      <a:pt x="70" y="6"/>
                    </a:lnTo>
                    <a:lnTo>
                      <a:pt x="72" y="12"/>
                    </a:lnTo>
                    <a:lnTo>
                      <a:pt x="74" y="16"/>
                    </a:lnTo>
                    <a:lnTo>
                      <a:pt x="82" y="24"/>
                    </a:lnTo>
                    <a:lnTo>
                      <a:pt x="90" y="28"/>
                    </a:lnTo>
                    <a:lnTo>
                      <a:pt x="98" y="30"/>
                    </a:lnTo>
                    <a:lnTo>
                      <a:pt x="96" y="36"/>
                    </a:lnTo>
                    <a:lnTo>
                      <a:pt x="94" y="42"/>
                    </a:lnTo>
                    <a:lnTo>
                      <a:pt x="90" y="42"/>
                    </a:lnTo>
                    <a:lnTo>
                      <a:pt x="84" y="42"/>
                    </a:lnTo>
                    <a:lnTo>
                      <a:pt x="82" y="42"/>
                    </a:lnTo>
                    <a:lnTo>
                      <a:pt x="82" y="48"/>
                    </a:lnTo>
                    <a:lnTo>
                      <a:pt x="80" y="52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70" y="70"/>
                    </a:lnTo>
                    <a:lnTo>
                      <a:pt x="72" y="84"/>
                    </a:lnTo>
                    <a:lnTo>
                      <a:pt x="76" y="88"/>
                    </a:lnTo>
                    <a:lnTo>
                      <a:pt x="78" y="92"/>
                    </a:lnTo>
                    <a:lnTo>
                      <a:pt x="86" y="96"/>
                    </a:lnTo>
                    <a:lnTo>
                      <a:pt x="98" y="110"/>
                    </a:lnTo>
                    <a:lnTo>
                      <a:pt x="110" y="124"/>
                    </a:lnTo>
                    <a:lnTo>
                      <a:pt x="122" y="136"/>
                    </a:lnTo>
                    <a:lnTo>
                      <a:pt x="138" y="148"/>
                    </a:lnTo>
                    <a:lnTo>
                      <a:pt x="138" y="156"/>
                    </a:lnTo>
                    <a:lnTo>
                      <a:pt x="142" y="170"/>
                    </a:lnTo>
                    <a:lnTo>
                      <a:pt x="150" y="192"/>
                    </a:lnTo>
                    <a:lnTo>
                      <a:pt x="146" y="198"/>
                    </a:lnTo>
                    <a:lnTo>
                      <a:pt x="146" y="204"/>
                    </a:lnTo>
                    <a:lnTo>
                      <a:pt x="146" y="210"/>
                    </a:lnTo>
                    <a:lnTo>
                      <a:pt x="144" y="214"/>
                    </a:lnTo>
                    <a:lnTo>
                      <a:pt x="138" y="220"/>
                    </a:lnTo>
                    <a:lnTo>
                      <a:pt x="128" y="228"/>
                    </a:lnTo>
                    <a:lnTo>
                      <a:pt x="120" y="232"/>
                    </a:lnTo>
                    <a:lnTo>
                      <a:pt x="112" y="234"/>
                    </a:lnTo>
                    <a:lnTo>
                      <a:pt x="104" y="242"/>
                    </a:lnTo>
                    <a:lnTo>
                      <a:pt x="98" y="254"/>
                    </a:lnTo>
                    <a:lnTo>
                      <a:pt x="88" y="266"/>
                    </a:lnTo>
                    <a:lnTo>
                      <a:pt x="84" y="270"/>
                    </a:lnTo>
                    <a:lnTo>
                      <a:pt x="78" y="270"/>
                    </a:lnTo>
                    <a:lnTo>
                      <a:pt x="76" y="270"/>
                    </a:lnTo>
                    <a:lnTo>
                      <a:pt x="74" y="268"/>
                    </a:lnTo>
                    <a:lnTo>
                      <a:pt x="74" y="260"/>
                    </a:lnTo>
                    <a:lnTo>
                      <a:pt x="74" y="252"/>
                    </a:lnTo>
                    <a:lnTo>
                      <a:pt x="76" y="246"/>
                    </a:lnTo>
                    <a:lnTo>
                      <a:pt x="76" y="242"/>
                    </a:lnTo>
                    <a:lnTo>
                      <a:pt x="74" y="236"/>
                    </a:lnTo>
                    <a:lnTo>
                      <a:pt x="70" y="236"/>
                    </a:lnTo>
                    <a:lnTo>
                      <a:pt x="66" y="234"/>
                    </a:lnTo>
                    <a:lnTo>
                      <a:pt x="62" y="234"/>
                    </a:lnTo>
                    <a:lnTo>
                      <a:pt x="60" y="234"/>
                    </a:lnTo>
                    <a:lnTo>
                      <a:pt x="64" y="2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Freeform 252"/>
              <p:cNvSpPr/>
              <p:nvPr/>
            </p:nvSpPr>
            <p:spPr bwMode="auto">
              <a:xfrm>
                <a:off x="7191813" y="3412329"/>
                <a:ext cx="151494" cy="127496"/>
              </a:xfrm>
              <a:custGeom>
                <a:avLst/>
                <a:gdLst>
                  <a:gd name="T0" fmla="*/ 2147483647 w 86"/>
                  <a:gd name="T1" fmla="*/ 0 h 76"/>
                  <a:gd name="T2" fmla="*/ 2147483647 w 86"/>
                  <a:gd name="T3" fmla="*/ 0 h 76"/>
                  <a:gd name="T4" fmla="*/ 2147483647 w 86"/>
                  <a:gd name="T5" fmla="*/ 2147483647 h 76"/>
                  <a:gd name="T6" fmla="*/ 2147483647 w 86"/>
                  <a:gd name="T7" fmla="*/ 0 h 76"/>
                  <a:gd name="T8" fmla="*/ 2147483647 w 86"/>
                  <a:gd name="T9" fmla="*/ 0 h 76"/>
                  <a:gd name="T10" fmla="*/ 2147483647 w 86"/>
                  <a:gd name="T11" fmla="*/ 0 h 76"/>
                  <a:gd name="T12" fmla="*/ 2147483647 w 86"/>
                  <a:gd name="T13" fmla="*/ 2147483647 h 76"/>
                  <a:gd name="T14" fmla="*/ 2147483647 w 86"/>
                  <a:gd name="T15" fmla="*/ 2147483647 h 76"/>
                  <a:gd name="T16" fmla="*/ 2147483647 w 86"/>
                  <a:gd name="T17" fmla="*/ 2147483647 h 76"/>
                  <a:gd name="T18" fmla="*/ 2147483647 w 86"/>
                  <a:gd name="T19" fmla="*/ 2147483647 h 76"/>
                  <a:gd name="T20" fmla="*/ 2147483647 w 86"/>
                  <a:gd name="T21" fmla="*/ 2147483647 h 76"/>
                  <a:gd name="T22" fmla="*/ 2147483647 w 86"/>
                  <a:gd name="T23" fmla="*/ 2147483647 h 76"/>
                  <a:gd name="T24" fmla="*/ 2147483647 w 86"/>
                  <a:gd name="T25" fmla="*/ 2147483647 h 76"/>
                  <a:gd name="T26" fmla="*/ 2147483647 w 86"/>
                  <a:gd name="T27" fmla="*/ 2147483647 h 76"/>
                  <a:gd name="T28" fmla="*/ 2147483647 w 86"/>
                  <a:gd name="T29" fmla="*/ 2147483647 h 76"/>
                  <a:gd name="T30" fmla="*/ 2147483647 w 86"/>
                  <a:gd name="T31" fmla="*/ 2147483647 h 76"/>
                  <a:gd name="T32" fmla="*/ 2147483647 w 86"/>
                  <a:gd name="T33" fmla="*/ 2147483647 h 76"/>
                  <a:gd name="T34" fmla="*/ 0 w 86"/>
                  <a:gd name="T35" fmla="*/ 2147483647 h 76"/>
                  <a:gd name="T36" fmla="*/ 2147483647 w 86"/>
                  <a:gd name="T37" fmla="*/ 2147483647 h 76"/>
                  <a:gd name="T38" fmla="*/ 2147483647 w 86"/>
                  <a:gd name="T39" fmla="*/ 2147483647 h 76"/>
                  <a:gd name="T40" fmla="*/ 2147483647 w 86"/>
                  <a:gd name="T41" fmla="*/ 2147483647 h 76"/>
                  <a:gd name="T42" fmla="*/ 2147483647 w 86"/>
                  <a:gd name="T43" fmla="*/ 2147483647 h 76"/>
                  <a:gd name="T44" fmla="*/ 2147483647 w 86"/>
                  <a:gd name="T45" fmla="*/ 2147483647 h 76"/>
                  <a:gd name="T46" fmla="*/ 2147483647 w 86"/>
                  <a:gd name="T47" fmla="*/ 2147483647 h 76"/>
                  <a:gd name="T48" fmla="*/ 2147483647 w 86"/>
                  <a:gd name="T49" fmla="*/ 2147483647 h 76"/>
                  <a:gd name="T50" fmla="*/ 2147483647 w 86"/>
                  <a:gd name="T51" fmla="*/ 2147483647 h 76"/>
                  <a:gd name="T52" fmla="*/ 2147483647 w 86"/>
                  <a:gd name="T53" fmla="*/ 2147483647 h 76"/>
                  <a:gd name="T54" fmla="*/ 2147483647 w 86"/>
                  <a:gd name="T55" fmla="*/ 2147483647 h 76"/>
                  <a:gd name="T56" fmla="*/ 2147483647 w 86"/>
                  <a:gd name="T57" fmla="*/ 2147483647 h 76"/>
                  <a:gd name="T58" fmla="*/ 2147483647 w 86"/>
                  <a:gd name="T59" fmla="*/ 2147483647 h 76"/>
                  <a:gd name="T60" fmla="*/ 2147483647 w 86"/>
                  <a:gd name="T61" fmla="*/ 2147483647 h 76"/>
                  <a:gd name="T62" fmla="*/ 2147483647 w 86"/>
                  <a:gd name="T63" fmla="*/ 2147483647 h 76"/>
                  <a:gd name="T64" fmla="*/ 2147483647 w 86"/>
                  <a:gd name="T65" fmla="*/ 2147483647 h 76"/>
                  <a:gd name="T66" fmla="*/ 2147483647 w 86"/>
                  <a:gd name="T67" fmla="*/ 2147483647 h 76"/>
                  <a:gd name="T68" fmla="*/ 2147483647 w 86"/>
                  <a:gd name="T69" fmla="*/ 2147483647 h 76"/>
                  <a:gd name="T70" fmla="*/ 2147483647 w 86"/>
                  <a:gd name="T71" fmla="*/ 2147483647 h 76"/>
                  <a:gd name="T72" fmla="*/ 2147483647 w 86"/>
                  <a:gd name="T73" fmla="*/ 2147483647 h 76"/>
                  <a:gd name="T74" fmla="*/ 2147483647 w 86"/>
                  <a:gd name="T75" fmla="*/ 2147483647 h 76"/>
                  <a:gd name="T76" fmla="*/ 2147483647 w 86"/>
                  <a:gd name="T77" fmla="*/ 2147483647 h 76"/>
                  <a:gd name="T78" fmla="*/ 2147483647 w 86"/>
                  <a:gd name="T79" fmla="*/ 2147483647 h 76"/>
                  <a:gd name="T80" fmla="*/ 2147483647 w 86"/>
                  <a:gd name="T81" fmla="*/ 2147483647 h 76"/>
                  <a:gd name="T82" fmla="*/ 2147483647 w 86"/>
                  <a:gd name="T83" fmla="*/ 2147483647 h 76"/>
                  <a:gd name="T84" fmla="*/ 2147483647 w 86"/>
                  <a:gd name="T85" fmla="*/ 2147483647 h 76"/>
                  <a:gd name="T86" fmla="*/ 2147483647 w 86"/>
                  <a:gd name="T87" fmla="*/ 2147483647 h 76"/>
                  <a:gd name="T88" fmla="*/ 2147483647 w 86"/>
                  <a:gd name="T89" fmla="*/ 0 h 76"/>
                  <a:gd name="T90" fmla="*/ 2147483647 w 86"/>
                  <a:gd name="T91" fmla="*/ 0 h 7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6"/>
                  <a:gd name="T139" fmla="*/ 0 h 76"/>
                  <a:gd name="T140" fmla="*/ 86 w 86"/>
                  <a:gd name="T141" fmla="*/ 76 h 7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6" h="76">
                    <a:moveTo>
                      <a:pt x="80" y="0"/>
                    </a:moveTo>
                    <a:lnTo>
                      <a:pt x="78" y="0"/>
                    </a:lnTo>
                    <a:lnTo>
                      <a:pt x="74" y="2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4"/>
                    </a:lnTo>
                    <a:lnTo>
                      <a:pt x="58" y="10"/>
                    </a:lnTo>
                    <a:lnTo>
                      <a:pt x="52" y="8"/>
                    </a:lnTo>
                    <a:lnTo>
                      <a:pt x="46" y="4"/>
                    </a:lnTo>
                    <a:lnTo>
                      <a:pt x="40" y="2"/>
                    </a:lnTo>
                    <a:lnTo>
                      <a:pt x="30" y="2"/>
                    </a:lnTo>
                    <a:lnTo>
                      <a:pt x="18" y="2"/>
                    </a:lnTo>
                    <a:lnTo>
                      <a:pt x="10" y="6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10" y="52"/>
                    </a:lnTo>
                    <a:lnTo>
                      <a:pt x="10" y="54"/>
                    </a:lnTo>
                    <a:lnTo>
                      <a:pt x="12" y="58"/>
                    </a:lnTo>
                    <a:lnTo>
                      <a:pt x="14" y="62"/>
                    </a:lnTo>
                    <a:lnTo>
                      <a:pt x="18" y="66"/>
                    </a:lnTo>
                    <a:lnTo>
                      <a:pt x="24" y="66"/>
                    </a:lnTo>
                    <a:lnTo>
                      <a:pt x="24" y="76"/>
                    </a:lnTo>
                    <a:lnTo>
                      <a:pt x="30" y="74"/>
                    </a:lnTo>
                    <a:lnTo>
                      <a:pt x="34" y="72"/>
                    </a:lnTo>
                    <a:lnTo>
                      <a:pt x="40" y="68"/>
                    </a:lnTo>
                    <a:lnTo>
                      <a:pt x="48" y="66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0" y="56"/>
                    </a:lnTo>
                    <a:lnTo>
                      <a:pt x="58" y="54"/>
                    </a:lnTo>
                    <a:lnTo>
                      <a:pt x="82" y="40"/>
                    </a:lnTo>
                    <a:lnTo>
                      <a:pt x="84" y="38"/>
                    </a:lnTo>
                    <a:lnTo>
                      <a:pt x="86" y="34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4" y="22"/>
                    </a:lnTo>
                    <a:lnTo>
                      <a:pt x="82" y="16"/>
                    </a:lnTo>
                    <a:lnTo>
                      <a:pt x="82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Freeform 253"/>
              <p:cNvSpPr/>
              <p:nvPr/>
            </p:nvSpPr>
            <p:spPr bwMode="auto">
              <a:xfrm>
                <a:off x="7091277" y="3169945"/>
                <a:ext cx="243767" cy="260596"/>
              </a:xfrm>
              <a:custGeom>
                <a:avLst/>
                <a:gdLst>
                  <a:gd name="T0" fmla="*/ 2147483647 w 140"/>
                  <a:gd name="T1" fmla="*/ 2147483647 h 156"/>
                  <a:gd name="T2" fmla="*/ 2147483647 w 140"/>
                  <a:gd name="T3" fmla="*/ 2147483647 h 156"/>
                  <a:gd name="T4" fmla="*/ 2147483647 w 140"/>
                  <a:gd name="T5" fmla="*/ 2147483647 h 156"/>
                  <a:gd name="T6" fmla="*/ 2147483647 w 140"/>
                  <a:gd name="T7" fmla="*/ 2147483647 h 156"/>
                  <a:gd name="T8" fmla="*/ 2147483647 w 140"/>
                  <a:gd name="T9" fmla="*/ 2147483647 h 156"/>
                  <a:gd name="T10" fmla="*/ 2147483647 w 140"/>
                  <a:gd name="T11" fmla="*/ 2147483647 h 156"/>
                  <a:gd name="T12" fmla="*/ 2147483647 w 140"/>
                  <a:gd name="T13" fmla="*/ 2147483647 h 156"/>
                  <a:gd name="T14" fmla="*/ 2147483647 w 140"/>
                  <a:gd name="T15" fmla="*/ 2147483647 h 156"/>
                  <a:gd name="T16" fmla="*/ 2147483647 w 140"/>
                  <a:gd name="T17" fmla="*/ 2147483647 h 156"/>
                  <a:gd name="T18" fmla="*/ 2147483647 w 140"/>
                  <a:gd name="T19" fmla="*/ 2147483647 h 156"/>
                  <a:gd name="T20" fmla="*/ 2147483647 w 140"/>
                  <a:gd name="T21" fmla="*/ 2147483647 h 156"/>
                  <a:gd name="T22" fmla="*/ 2147483647 w 140"/>
                  <a:gd name="T23" fmla="*/ 2147483647 h 156"/>
                  <a:gd name="T24" fmla="*/ 2147483647 w 140"/>
                  <a:gd name="T25" fmla="*/ 2147483647 h 156"/>
                  <a:gd name="T26" fmla="*/ 2147483647 w 140"/>
                  <a:gd name="T27" fmla="*/ 2147483647 h 156"/>
                  <a:gd name="T28" fmla="*/ 2147483647 w 140"/>
                  <a:gd name="T29" fmla="*/ 2147483647 h 156"/>
                  <a:gd name="T30" fmla="*/ 2147483647 w 140"/>
                  <a:gd name="T31" fmla="*/ 2147483647 h 156"/>
                  <a:gd name="T32" fmla="*/ 0 w 140"/>
                  <a:gd name="T33" fmla="*/ 2147483647 h 156"/>
                  <a:gd name="T34" fmla="*/ 2147483647 w 140"/>
                  <a:gd name="T35" fmla="*/ 2147483647 h 156"/>
                  <a:gd name="T36" fmla="*/ 2147483647 w 140"/>
                  <a:gd name="T37" fmla="*/ 2147483647 h 156"/>
                  <a:gd name="T38" fmla="*/ 2147483647 w 140"/>
                  <a:gd name="T39" fmla="*/ 2147483647 h 156"/>
                  <a:gd name="T40" fmla="*/ 2147483647 w 140"/>
                  <a:gd name="T41" fmla="*/ 2147483647 h 156"/>
                  <a:gd name="T42" fmla="*/ 2147483647 w 140"/>
                  <a:gd name="T43" fmla="*/ 2147483647 h 156"/>
                  <a:gd name="T44" fmla="*/ 2147483647 w 140"/>
                  <a:gd name="T45" fmla="*/ 2147483647 h 156"/>
                  <a:gd name="T46" fmla="*/ 2147483647 w 140"/>
                  <a:gd name="T47" fmla="*/ 2147483647 h 156"/>
                  <a:gd name="T48" fmla="*/ 2147483647 w 140"/>
                  <a:gd name="T49" fmla="*/ 2147483647 h 156"/>
                  <a:gd name="T50" fmla="*/ 2147483647 w 140"/>
                  <a:gd name="T51" fmla="*/ 2147483647 h 156"/>
                  <a:gd name="T52" fmla="*/ 2147483647 w 140"/>
                  <a:gd name="T53" fmla="*/ 2147483647 h 156"/>
                  <a:gd name="T54" fmla="*/ 2147483647 w 140"/>
                  <a:gd name="T55" fmla="*/ 2147483647 h 156"/>
                  <a:gd name="T56" fmla="*/ 2147483647 w 140"/>
                  <a:gd name="T57" fmla="*/ 2147483647 h 156"/>
                  <a:gd name="T58" fmla="*/ 2147483647 w 140"/>
                  <a:gd name="T59" fmla="*/ 2147483647 h 156"/>
                  <a:gd name="T60" fmla="*/ 2147483647 w 140"/>
                  <a:gd name="T61" fmla="*/ 2147483647 h 156"/>
                  <a:gd name="T62" fmla="*/ 2147483647 w 140"/>
                  <a:gd name="T63" fmla="*/ 2147483647 h 156"/>
                  <a:gd name="T64" fmla="*/ 2147483647 w 140"/>
                  <a:gd name="T65" fmla="*/ 2147483647 h 156"/>
                  <a:gd name="T66" fmla="*/ 2147483647 w 140"/>
                  <a:gd name="T67" fmla="*/ 2147483647 h 156"/>
                  <a:gd name="T68" fmla="*/ 2147483647 w 140"/>
                  <a:gd name="T69" fmla="*/ 2147483647 h 156"/>
                  <a:gd name="T70" fmla="*/ 2147483647 w 140"/>
                  <a:gd name="T71" fmla="*/ 2147483647 h 156"/>
                  <a:gd name="T72" fmla="*/ 2147483647 w 140"/>
                  <a:gd name="T73" fmla="*/ 2147483647 h 156"/>
                  <a:gd name="T74" fmla="*/ 2147483647 w 140"/>
                  <a:gd name="T75" fmla="*/ 2147483647 h 156"/>
                  <a:gd name="T76" fmla="*/ 2147483647 w 140"/>
                  <a:gd name="T77" fmla="*/ 2147483647 h 156"/>
                  <a:gd name="T78" fmla="*/ 2147483647 w 140"/>
                  <a:gd name="T79" fmla="*/ 2147483647 h 15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0"/>
                  <a:gd name="T121" fmla="*/ 0 h 156"/>
                  <a:gd name="T122" fmla="*/ 140 w 140"/>
                  <a:gd name="T123" fmla="*/ 156 h 15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0" h="156">
                    <a:moveTo>
                      <a:pt x="104" y="150"/>
                    </a:moveTo>
                    <a:lnTo>
                      <a:pt x="102" y="124"/>
                    </a:lnTo>
                    <a:lnTo>
                      <a:pt x="98" y="120"/>
                    </a:lnTo>
                    <a:lnTo>
                      <a:pt x="94" y="116"/>
                    </a:lnTo>
                    <a:lnTo>
                      <a:pt x="90" y="108"/>
                    </a:lnTo>
                    <a:lnTo>
                      <a:pt x="88" y="102"/>
                    </a:lnTo>
                    <a:lnTo>
                      <a:pt x="88" y="98"/>
                    </a:lnTo>
                    <a:lnTo>
                      <a:pt x="86" y="94"/>
                    </a:lnTo>
                    <a:lnTo>
                      <a:pt x="80" y="90"/>
                    </a:lnTo>
                    <a:lnTo>
                      <a:pt x="74" y="84"/>
                    </a:lnTo>
                    <a:lnTo>
                      <a:pt x="70" y="76"/>
                    </a:lnTo>
                    <a:lnTo>
                      <a:pt x="66" y="76"/>
                    </a:lnTo>
                    <a:lnTo>
                      <a:pt x="62" y="78"/>
                    </a:lnTo>
                    <a:lnTo>
                      <a:pt x="58" y="82"/>
                    </a:lnTo>
                    <a:lnTo>
                      <a:pt x="56" y="86"/>
                    </a:lnTo>
                    <a:lnTo>
                      <a:pt x="52" y="88"/>
                    </a:lnTo>
                    <a:lnTo>
                      <a:pt x="50" y="86"/>
                    </a:lnTo>
                    <a:lnTo>
                      <a:pt x="48" y="84"/>
                    </a:lnTo>
                    <a:lnTo>
                      <a:pt x="46" y="82"/>
                    </a:lnTo>
                    <a:lnTo>
                      <a:pt x="44" y="80"/>
                    </a:lnTo>
                    <a:lnTo>
                      <a:pt x="40" y="80"/>
                    </a:lnTo>
                    <a:lnTo>
                      <a:pt x="36" y="84"/>
                    </a:lnTo>
                    <a:lnTo>
                      <a:pt x="28" y="90"/>
                    </a:lnTo>
                    <a:lnTo>
                      <a:pt x="26" y="70"/>
                    </a:lnTo>
                    <a:lnTo>
                      <a:pt x="26" y="64"/>
                    </a:lnTo>
                    <a:lnTo>
                      <a:pt x="26" y="58"/>
                    </a:lnTo>
                    <a:lnTo>
                      <a:pt x="22" y="56"/>
                    </a:lnTo>
                    <a:lnTo>
                      <a:pt x="18" y="56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8" y="52"/>
                    </a:lnTo>
                    <a:lnTo>
                      <a:pt x="6" y="44"/>
                    </a:lnTo>
                    <a:lnTo>
                      <a:pt x="4" y="40"/>
                    </a:lnTo>
                    <a:lnTo>
                      <a:pt x="0" y="38"/>
                    </a:lnTo>
                    <a:lnTo>
                      <a:pt x="8" y="32"/>
                    </a:lnTo>
                    <a:lnTo>
                      <a:pt x="10" y="28"/>
                    </a:lnTo>
                    <a:lnTo>
                      <a:pt x="10" y="24"/>
                    </a:lnTo>
                    <a:lnTo>
                      <a:pt x="12" y="22"/>
                    </a:lnTo>
                    <a:lnTo>
                      <a:pt x="16" y="18"/>
                    </a:lnTo>
                    <a:lnTo>
                      <a:pt x="20" y="22"/>
                    </a:lnTo>
                    <a:lnTo>
                      <a:pt x="22" y="22"/>
                    </a:lnTo>
                    <a:lnTo>
                      <a:pt x="26" y="20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28" y="4"/>
                    </a:lnTo>
                    <a:lnTo>
                      <a:pt x="28" y="10"/>
                    </a:lnTo>
                    <a:lnTo>
                      <a:pt x="32" y="16"/>
                    </a:lnTo>
                    <a:lnTo>
                      <a:pt x="36" y="20"/>
                    </a:lnTo>
                    <a:lnTo>
                      <a:pt x="42" y="24"/>
                    </a:lnTo>
                    <a:lnTo>
                      <a:pt x="54" y="30"/>
                    </a:lnTo>
                    <a:lnTo>
                      <a:pt x="70" y="34"/>
                    </a:lnTo>
                    <a:lnTo>
                      <a:pt x="70" y="40"/>
                    </a:lnTo>
                    <a:lnTo>
                      <a:pt x="66" y="44"/>
                    </a:lnTo>
                    <a:lnTo>
                      <a:pt x="58" y="46"/>
                    </a:lnTo>
                    <a:lnTo>
                      <a:pt x="60" y="50"/>
                    </a:lnTo>
                    <a:lnTo>
                      <a:pt x="62" y="56"/>
                    </a:lnTo>
                    <a:lnTo>
                      <a:pt x="70" y="64"/>
                    </a:lnTo>
                    <a:lnTo>
                      <a:pt x="80" y="72"/>
                    </a:lnTo>
                    <a:lnTo>
                      <a:pt x="88" y="78"/>
                    </a:lnTo>
                    <a:lnTo>
                      <a:pt x="94" y="82"/>
                    </a:lnTo>
                    <a:lnTo>
                      <a:pt x="96" y="88"/>
                    </a:lnTo>
                    <a:lnTo>
                      <a:pt x="98" y="92"/>
                    </a:lnTo>
                    <a:lnTo>
                      <a:pt x="104" y="92"/>
                    </a:lnTo>
                    <a:lnTo>
                      <a:pt x="110" y="98"/>
                    </a:lnTo>
                    <a:lnTo>
                      <a:pt x="114" y="104"/>
                    </a:lnTo>
                    <a:lnTo>
                      <a:pt x="128" y="122"/>
                    </a:lnTo>
                    <a:lnTo>
                      <a:pt x="134" y="132"/>
                    </a:lnTo>
                    <a:lnTo>
                      <a:pt x="140" y="146"/>
                    </a:lnTo>
                    <a:lnTo>
                      <a:pt x="138" y="146"/>
                    </a:lnTo>
                    <a:lnTo>
                      <a:pt x="136" y="146"/>
                    </a:lnTo>
                    <a:lnTo>
                      <a:pt x="132" y="148"/>
                    </a:lnTo>
                    <a:lnTo>
                      <a:pt x="128" y="146"/>
                    </a:lnTo>
                    <a:lnTo>
                      <a:pt x="124" y="146"/>
                    </a:lnTo>
                    <a:lnTo>
                      <a:pt x="120" y="146"/>
                    </a:lnTo>
                    <a:lnTo>
                      <a:pt x="118" y="150"/>
                    </a:lnTo>
                    <a:lnTo>
                      <a:pt x="116" y="156"/>
                    </a:lnTo>
                    <a:lnTo>
                      <a:pt x="110" y="154"/>
                    </a:lnTo>
                    <a:lnTo>
                      <a:pt x="104" y="1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Freeform 254"/>
              <p:cNvSpPr/>
              <p:nvPr/>
            </p:nvSpPr>
            <p:spPr bwMode="auto">
              <a:xfrm>
                <a:off x="7033433" y="3231593"/>
                <a:ext cx="238258" cy="453942"/>
              </a:xfrm>
              <a:custGeom>
                <a:avLst/>
                <a:gdLst>
                  <a:gd name="T0" fmla="*/ 2147483647 w 136"/>
                  <a:gd name="T1" fmla="*/ 2147483647 h 272"/>
                  <a:gd name="T2" fmla="*/ 2147483647 w 136"/>
                  <a:gd name="T3" fmla="*/ 2147483647 h 272"/>
                  <a:gd name="T4" fmla="*/ 2147483647 w 136"/>
                  <a:gd name="T5" fmla="*/ 2147483647 h 272"/>
                  <a:gd name="T6" fmla="*/ 2147483647 w 136"/>
                  <a:gd name="T7" fmla="*/ 2147483647 h 272"/>
                  <a:gd name="T8" fmla="*/ 2147483647 w 136"/>
                  <a:gd name="T9" fmla="*/ 2147483647 h 272"/>
                  <a:gd name="T10" fmla="*/ 2147483647 w 136"/>
                  <a:gd name="T11" fmla="*/ 2147483647 h 272"/>
                  <a:gd name="T12" fmla="*/ 2147483647 w 136"/>
                  <a:gd name="T13" fmla="*/ 2147483647 h 272"/>
                  <a:gd name="T14" fmla="*/ 2147483647 w 136"/>
                  <a:gd name="T15" fmla="*/ 2147483647 h 272"/>
                  <a:gd name="T16" fmla="*/ 2147483647 w 136"/>
                  <a:gd name="T17" fmla="*/ 2147483647 h 272"/>
                  <a:gd name="T18" fmla="*/ 2147483647 w 136"/>
                  <a:gd name="T19" fmla="*/ 2147483647 h 272"/>
                  <a:gd name="T20" fmla="*/ 2147483647 w 136"/>
                  <a:gd name="T21" fmla="*/ 2147483647 h 272"/>
                  <a:gd name="T22" fmla="*/ 2147483647 w 136"/>
                  <a:gd name="T23" fmla="*/ 2147483647 h 272"/>
                  <a:gd name="T24" fmla="*/ 2147483647 w 136"/>
                  <a:gd name="T25" fmla="*/ 2147483647 h 272"/>
                  <a:gd name="T26" fmla="*/ 2147483647 w 136"/>
                  <a:gd name="T27" fmla="*/ 2147483647 h 272"/>
                  <a:gd name="T28" fmla="*/ 2147483647 w 136"/>
                  <a:gd name="T29" fmla="*/ 2147483647 h 272"/>
                  <a:gd name="T30" fmla="*/ 2147483647 w 136"/>
                  <a:gd name="T31" fmla="*/ 2147483647 h 272"/>
                  <a:gd name="T32" fmla="*/ 2147483647 w 136"/>
                  <a:gd name="T33" fmla="*/ 2147483647 h 272"/>
                  <a:gd name="T34" fmla="*/ 2147483647 w 136"/>
                  <a:gd name="T35" fmla="*/ 2147483647 h 272"/>
                  <a:gd name="T36" fmla="*/ 2147483647 w 136"/>
                  <a:gd name="T37" fmla="*/ 2147483647 h 272"/>
                  <a:gd name="T38" fmla="*/ 2147483647 w 136"/>
                  <a:gd name="T39" fmla="*/ 2147483647 h 272"/>
                  <a:gd name="T40" fmla="*/ 2147483647 w 136"/>
                  <a:gd name="T41" fmla="*/ 2147483647 h 272"/>
                  <a:gd name="T42" fmla="*/ 2147483647 w 136"/>
                  <a:gd name="T43" fmla="*/ 2147483647 h 272"/>
                  <a:gd name="T44" fmla="*/ 2147483647 w 136"/>
                  <a:gd name="T45" fmla="*/ 2147483647 h 272"/>
                  <a:gd name="T46" fmla="*/ 2147483647 w 136"/>
                  <a:gd name="T47" fmla="*/ 2147483647 h 272"/>
                  <a:gd name="T48" fmla="*/ 2147483647 w 136"/>
                  <a:gd name="T49" fmla="*/ 2147483647 h 272"/>
                  <a:gd name="T50" fmla="*/ 2147483647 w 136"/>
                  <a:gd name="T51" fmla="*/ 2147483647 h 272"/>
                  <a:gd name="T52" fmla="*/ 2147483647 w 136"/>
                  <a:gd name="T53" fmla="*/ 2147483647 h 272"/>
                  <a:gd name="T54" fmla="*/ 2147483647 w 136"/>
                  <a:gd name="T55" fmla="*/ 2147483647 h 272"/>
                  <a:gd name="T56" fmla="*/ 2147483647 w 136"/>
                  <a:gd name="T57" fmla="*/ 2147483647 h 272"/>
                  <a:gd name="T58" fmla="*/ 2147483647 w 136"/>
                  <a:gd name="T59" fmla="*/ 2147483647 h 272"/>
                  <a:gd name="T60" fmla="*/ 2147483647 w 136"/>
                  <a:gd name="T61" fmla="*/ 2147483647 h 272"/>
                  <a:gd name="T62" fmla="*/ 2147483647 w 136"/>
                  <a:gd name="T63" fmla="*/ 2147483647 h 272"/>
                  <a:gd name="T64" fmla="*/ 2147483647 w 136"/>
                  <a:gd name="T65" fmla="*/ 2147483647 h 272"/>
                  <a:gd name="T66" fmla="*/ 2147483647 w 136"/>
                  <a:gd name="T67" fmla="*/ 2147483647 h 272"/>
                  <a:gd name="T68" fmla="*/ 2147483647 w 136"/>
                  <a:gd name="T69" fmla="*/ 2147483647 h 272"/>
                  <a:gd name="T70" fmla="*/ 2147483647 w 136"/>
                  <a:gd name="T71" fmla="*/ 2147483647 h 272"/>
                  <a:gd name="T72" fmla="*/ 2147483647 w 136"/>
                  <a:gd name="T73" fmla="*/ 2147483647 h 272"/>
                  <a:gd name="T74" fmla="*/ 2147483647 w 136"/>
                  <a:gd name="T75" fmla="*/ 2147483647 h 272"/>
                  <a:gd name="T76" fmla="*/ 2147483647 w 136"/>
                  <a:gd name="T77" fmla="*/ 2147483647 h 272"/>
                  <a:gd name="T78" fmla="*/ 2147483647 w 136"/>
                  <a:gd name="T79" fmla="*/ 2147483647 h 272"/>
                  <a:gd name="T80" fmla="*/ 2147483647 w 136"/>
                  <a:gd name="T81" fmla="*/ 2147483647 h 272"/>
                  <a:gd name="T82" fmla="*/ 2147483647 w 136"/>
                  <a:gd name="T83" fmla="*/ 2147483647 h 272"/>
                  <a:gd name="T84" fmla="*/ 2147483647 w 136"/>
                  <a:gd name="T85" fmla="*/ 2147483647 h 272"/>
                  <a:gd name="T86" fmla="*/ 2147483647 w 136"/>
                  <a:gd name="T87" fmla="*/ 2147483647 h 272"/>
                  <a:gd name="T88" fmla="*/ 2147483647 w 136"/>
                  <a:gd name="T89" fmla="*/ 2147483647 h 272"/>
                  <a:gd name="T90" fmla="*/ 2147483647 w 136"/>
                  <a:gd name="T91" fmla="*/ 2147483647 h 272"/>
                  <a:gd name="T92" fmla="*/ 2147483647 w 136"/>
                  <a:gd name="T93" fmla="*/ 2147483647 h 272"/>
                  <a:gd name="T94" fmla="*/ 2147483647 w 136"/>
                  <a:gd name="T95" fmla="*/ 2147483647 h 272"/>
                  <a:gd name="T96" fmla="*/ 2147483647 w 136"/>
                  <a:gd name="T97" fmla="*/ 2147483647 h 272"/>
                  <a:gd name="T98" fmla="*/ 2147483647 w 136"/>
                  <a:gd name="T99" fmla="*/ 2147483647 h 272"/>
                  <a:gd name="T100" fmla="*/ 2147483647 w 136"/>
                  <a:gd name="T101" fmla="*/ 2147483647 h 272"/>
                  <a:gd name="T102" fmla="*/ 2147483647 w 136"/>
                  <a:gd name="T103" fmla="*/ 2147483647 h 272"/>
                  <a:gd name="T104" fmla="*/ 2147483647 w 136"/>
                  <a:gd name="T105" fmla="*/ 2147483647 h 272"/>
                  <a:gd name="T106" fmla="*/ 2147483647 w 136"/>
                  <a:gd name="T107" fmla="*/ 2147483647 h 272"/>
                  <a:gd name="T108" fmla="*/ 2147483647 w 136"/>
                  <a:gd name="T109" fmla="*/ 2147483647 h 272"/>
                  <a:gd name="T110" fmla="*/ 2147483647 w 136"/>
                  <a:gd name="T111" fmla="*/ 2147483647 h 272"/>
                  <a:gd name="T112" fmla="*/ 2147483647 w 136"/>
                  <a:gd name="T113" fmla="*/ 2147483647 h 27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6"/>
                  <a:gd name="T172" fmla="*/ 0 h 272"/>
                  <a:gd name="T173" fmla="*/ 136 w 136"/>
                  <a:gd name="T174" fmla="*/ 272 h 27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6" h="272">
                    <a:moveTo>
                      <a:pt x="104" y="266"/>
                    </a:moveTo>
                    <a:lnTo>
                      <a:pt x="96" y="266"/>
                    </a:lnTo>
                    <a:lnTo>
                      <a:pt x="94" y="272"/>
                    </a:lnTo>
                    <a:lnTo>
                      <a:pt x="92" y="272"/>
                    </a:lnTo>
                    <a:lnTo>
                      <a:pt x="88" y="272"/>
                    </a:lnTo>
                    <a:lnTo>
                      <a:pt x="84" y="272"/>
                    </a:lnTo>
                    <a:lnTo>
                      <a:pt x="82" y="272"/>
                    </a:lnTo>
                    <a:lnTo>
                      <a:pt x="76" y="264"/>
                    </a:lnTo>
                    <a:lnTo>
                      <a:pt x="72" y="258"/>
                    </a:lnTo>
                    <a:lnTo>
                      <a:pt x="68" y="254"/>
                    </a:lnTo>
                    <a:lnTo>
                      <a:pt x="62" y="254"/>
                    </a:lnTo>
                    <a:lnTo>
                      <a:pt x="56" y="242"/>
                    </a:lnTo>
                    <a:lnTo>
                      <a:pt x="50" y="236"/>
                    </a:lnTo>
                    <a:lnTo>
                      <a:pt x="44" y="230"/>
                    </a:lnTo>
                    <a:lnTo>
                      <a:pt x="38" y="226"/>
                    </a:lnTo>
                    <a:lnTo>
                      <a:pt x="34" y="232"/>
                    </a:lnTo>
                    <a:lnTo>
                      <a:pt x="32" y="228"/>
                    </a:lnTo>
                    <a:lnTo>
                      <a:pt x="30" y="220"/>
                    </a:lnTo>
                    <a:lnTo>
                      <a:pt x="30" y="206"/>
                    </a:lnTo>
                    <a:lnTo>
                      <a:pt x="32" y="172"/>
                    </a:lnTo>
                    <a:lnTo>
                      <a:pt x="38" y="172"/>
                    </a:lnTo>
                    <a:lnTo>
                      <a:pt x="42" y="166"/>
                    </a:lnTo>
                    <a:lnTo>
                      <a:pt x="44" y="162"/>
                    </a:lnTo>
                    <a:lnTo>
                      <a:pt x="44" y="156"/>
                    </a:lnTo>
                    <a:lnTo>
                      <a:pt x="44" y="146"/>
                    </a:lnTo>
                    <a:lnTo>
                      <a:pt x="40" y="134"/>
                    </a:lnTo>
                    <a:lnTo>
                      <a:pt x="34" y="124"/>
                    </a:lnTo>
                    <a:lnTo>
                      <a:pt x="30" y="116"/>
                    </a:lnTo>
                    <a:lnTo>
                      <a:pt x="18" y="106"/>
                    </a:lnTo>
                    <a:lnTo>
                      <a:pt x="20" y="100"/>
                    </a:lnTo>
                    <a:lnTo>
                      <a:pt x="20" y="94"/>
                    </a:lnTo>
                    <a:lnTo>
                      <a:pt x="22" y="88"/>
                    </a:lnTo>
                    <a:lnTo>
                      <a:pt x="22" y="82"/>
                    </a:lnTo>
                    <a:lnTo>
                      <a:pt x="22" y="74"/>
                    </a:lnTo>
                    <a:lnTo>
                      <a:pt x="20" y="68"/>
                    </a:lnTo>
                    <a:lnTo>
                      <a:pt x="12" y="58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22" y="6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38" y="6"/>
                    </a:lnTo>
                    <a:lnTo>
                      <a:pt x="40" y="14"/>
                    </a:lnTo>
                    <a:lnTo>
                      <a:pt x="44" y="18"/>
                    </a:lnTo>
                    <a:lnTo>
                      <a:pt x="48" y="18"/>
                    </a:lnTo>
                    <a:lnTo>
                      <a:pt x="50" y="18"/>
                    </a:lnTo>
                    <a:lnTo>
                      <a:pt x="54" y="18"/>
                    </a:lnTo>
                    <a:lnTo>
                      <a:pt x="58" y="20"/>
                    </a:lnTo>
                    <a:lnTo>
                      <a:pt x="58" y="26"/>
                    </a:lnTo>
                    <a:lnTo>
                      <a:pt x="58" y="32"/>
                    </a:lnTo>
                    <a:lnTo>
                      <a:pt x="60" y="52"/>
                    </a:lnTo>
                    <a:lnTo>
                      <a:pt x="68" y="46"/>
                    </a:lnTo>
                    <a:lnTo>
                      <a:pt x="72" y="42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80" y="46"/>
                    </a:lnTo>
                    <a:lnTo>
                      <a:pt x="82" y="48"/>
                    </a:lnTo>
                    <a:lnTo>
                      <a:pt x="84" y="50"/>
                    </a:lnTo>
                    <a:lnTo>
                      <a:pt x="88" y="48"/>
                    </a:lnTo>
                    <a:lnTo>
                      <a:pt x="90" y="44"/>
                    </a:lnTo>
                    <a:lnTo>
                      <a:pt x="94" y="40"/>
                    </a:lnTo>
                    <a:lnTo>
                      <a:pt x="98" y="38"/>
                    </a:lnTo>
                    <a:lnTo>
                      <a:pt x="102" y="38"/>
                    </a:lnTo>
                    <a:lnTo>
                      <a:pt x="106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20" y="60"/>
                    </a:lnTo>
                    <a:lnTo>
                      <a:pt x="120" y="64"/>
                    </a:lnTo>
                    <a:lnTo>
                      <a:pt x="122" y="70"/>
                    </a:lnTo>
                    <a:lnTo>
                      <a:pt x="126" y="78"/>
                    </a:lnTo>
                    <a:lnTo>
                      <a:pt x="130" y="82"/>
                    </a:lnTo>
                    <a:lnTo>
                      <a:pt x="134" y="86"/>
                    </a:lnTo>
                    <a:lnTo>
                      <a:pt x="136" y="112"/>
                    </a:lnTo>
                    <a:lnTo>
                      <a:pt x="130" y="110"/>
                    </a:lnTo>
                    <a:lnTo>
                      <a:pt x="120" y="110"/>
                    </a:lnTo>
                    <a:lnTo>
                      <a:pt x="108" y="110"/>
                    </a:lnTo>
                    <a:lnTo>
                      <a:pt x="100" y="114"/>
                    </a:lnTo>
                    <a:lnTo>
                      <a:pt x="96" y="118"/>
                    </a:lnTo>
                    <a:lnTo>
                      <a:pt x="92" y="122"/>
                    </a:lnTo>
                    <a:lnTo>
                      <a:pt x="92" y="128"/>
                    </a:lnTo>
                    <a:lnTo>
                      <a:pt x="90" y="134"/>
                    </a:lnTo>
                    <a:lnTo>
                      <a:pt x="92" y="138"/>
                    </a:lnTo>
                    <a:lnTo>
                      <a:pt x="94" y="144"/>
                    </a:lnTo>
                    <a:lnTo>
                      <a:pt x="96" y="148"/>
                    </a:lnTo>
                    <a:lnTo>
                      <a:pt x="98" y="154"/>
                    </a:lnTo>
                    <a:lnTo>
                      <a:pt x="92" y="152"/>
                    </a:lnTo>
                    <a:lnTo>
                      <a:pt x="86" y="150"/>
                    </a:lnTo>
                    <a:lnTo>
                      <a:pt x="76" y="144"/>
                    </a:lnTo>
                    <a:lnTo>
                      <a:pt x="68" y="136"/>
                    </a:lnTo>
                    <a:lnTo>
                      <a:pt x="60" y="128"/>
                    </a:lnTo>
                    <a:lnTo>
                      <a:pt x="52" y="128"/>
                    </a:lnTo>
                    <a:lnTo>
                      <a:pt x="52" y="150"/>
                    </a:lnTo>
                    <a:lnTo>
                      <a:pt x="50" y="158"/>
                    </a:lnTo>
                    <a:lnTo>
                      <a:pt x="48" y="166"/>
                    </a:lnTo>
                    <a:lnTo>
                      <a:pt x="48" y="176"/>
                    </a:lnTo>
                    <a:lnTo>
                      <a:pt x="46" y="188"/>
                    </a:lnTo>
                    <a:lnTo>
                      <a:pt x="48" y="192"/>
                    </a:lnTo>
                    <a:lnTo>
                      <a:pt x="48" y="200"/>
                    </a:lnTo>
                    <a:lnTo>
                      <a:pt x="52" y="204"/>
                    </a:lnTo>
                    <a:lnTo>
                      <a:pt x="60" y="206"/>
                    </a:lnTo>
                    <a:lnTo>
                      <a:pt x="60" y="216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66" y="234"/>
                    </a:lnTo>
                    <a:lnTo>
                      <a:pt x="68" y="238"/>
                    </a:lnTo>
                    <a:lnTo>
                      <a:pt x="70" y="240"/>
                    </a:lnTo>
                    <a:lnTo>
                      <a:pt x="74" y="244"/>
                    </a:lnTo>
                    <a:lnTo>
                      <a:pt x="84" y="248"/>
                    </a:lnTo>
                    <a:lnTo>
                      <a:pt x="104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255"/>
              <p:cNvSpPr/>
              <p:nvPr/>
            </p:nvSpPr>
            <p:spPr bwMode="auto">
              <a:xfrm>
                <a:off x="7142234" y="3656114"/>
                <a:ext cx="126704" cy="170929"/>
              </a:xfrm>
              <a:custGeom>
                <a:avLst/>
                <a:gdLst>
                  <a:gd name="T0" fmla="*/ 2147483647 w 72"/>
                  <a:gd name="T1" fmla="*/ 2147483647 h 102"/>
                  <a:gd name="T2" fmla="*/ 2147483647 w 72"/>
                  <a:gd name="T3" fmla="*/ 2147483647 h 102"/>
                  <a:gd name="T4" fmla="*/ 2147483647 w 72"/>
                  <a:gd name="T5" fmla="*/ 2147483647 h 102"/>
                  <a:gd name="T6" fmla="*/ 2147483647 w 72"/>
                  <a:gd name="T7" fmla="*/ 2147483647 h 102"/>
                  <a:gd name="T8" fmla="*/ 2147483647 w 72"/>
                  <a:gd name="T9" fmla="*/ 2147483647 h 102"/>
                  <a:gd name="T10" fmla="*/ 2147483647 w 72"/>
                  <a:gd name="T11" fmla="*/ 2147483647 h 102"/>
                  <a:gd name="T12" fmla="*/ 2147483647 w 72"/>
                  <a:gd name="T13" fmla="*/ 2147483647 h 102"/>
                  <a:gd name="T14" fmla="*/ 2147483647 w 72"/>
                  <a:gd name="T15" fmla="*/ 2147483647 h 102"/>
                  <a:gd name="T16" fmla="*/ 2147483647 w 72"/>
                  <a:gd name="T17" fmla="*/ 2147483647 h 102"/>
                  <a:gd name="T18" fmla="*/ 2147483647 w 72"/>
                  <a:gd name="T19" fmla="*/ 0 h 102"/>
                  <a:gd name="T20" fmla="*/ 0 w 72"/>
                  <a:gd name="T21" fmla="*/ 0 h 102"/>
                  <a:gd name="T22" fmla="*/ 2147483647 w 72"/>
                  <a:gd name="T23" fmla="*/ 2147483647 h 102"/>
                  <a:gd name="T24" fmla="*/ 2147483647 w 72"/>
                  <a:gd name="T25" fmla="*/ 2147483647 h 102"/>
                  <a:gd name="T26" fmla="*/ 2147483647 w 72"/>
                  <a:gd name="T27" fmla="*/ 2147483647 h 102"/>
                  <a:gd name="T28" fmla="*/ 2147483647 w 72"/>
                  <a:gd name="T29" fmla="*/ 2147483647 h 102"/>
                  <a:gd name="T30" fmla="*/ 2147483647 w 72"/>
                  <a:gd name="T31" fmla="*/ 2147483647 h 102"/>
                  <a:gd name="T32" fmla="*/ 2147483647 w 72"/>
                  <a:gd name="T33" fmla="*/ 2147483647 h 102"/>
                  <a:gd name="T34" fmla="*/ 2147483647 w 72"/>
                  <a:gd name="T35" fmla="*/ 2147483647 h 102"/>
                  <a:gd name="T36" fmla="*/ 2147483647 w 72"/>
                  <a:gd name="T37" fmla="*/ 2147483647 h 102"/>
                  <a:gd name="T38" fmla="*/ 2147483647 w 72"/>
                  <a:gd name="T39" fmla="*/ 2147483647 h 102"/>
                  <a:gd name="T40" fmla="*/ 2147483647 w 72"/>
                  <a:gd name="T41" fmla="*/ 2147483647 h 102"/>
                  <a:gd name="T42" fmla="*/ 2147483647 w 72"/>
                  <a:gd name="T43" fmla="*/ 2147483647 h 102"/>
                  <a:gd name="T44" fmla="*/ 2147483647 w 72"/>
                  <a:gd name="T45" fmla="*/ 2147483647 h 102"/>
                  <a:gd name="T46" fmla="*/ 2147483647 w 72"/>
                  <a:gd name="T47" fmla="*/ 2147483647 h 102"/>
                  <a:gd name="T48" fmla="*/ 2147483647 w 72"/>
                  <a:gd name="T49" fmla="*/ 2147483647 h 102"/>
                  <a:gd name="T50" fmla="*/ 2147483647 w 72"/>
                  <a:gd name="T51" fmla="*/ 2147483647 h 102"/>
                  <a:gd name="T52" fmla="*/ 2147483647 w 72"/>
                  <a:gd name="T53" fmla="*/ 2147483647 h 102"/>
                  <a:gd name="T54" fmla="*/ 2147483647 w 72"/>
                  <a:gd name="T55" fmla="*/ 2147483647 h 102"/>
                  <a:gd name="T56" fmla="*/ 2147483647 w 72"/>
                  <a:gd name="T57" fmla="*/ 2147483647 h 102"/>
                  <a:gd name="T58" fmla="*/ 2147483647 w 72"/>
                  <a:gd name="T59" fmla="*/ 2147483647 h 102"/>
                  <a:gd name="T60" fmla="*/ 2147483647 w 72"/>
                  <a:gd name="T61" fmla="*/ 2147483647 h 102"/>
                  <a:gd name="T62" fmla="*/ 2147483647 w 72"/>
                  <a:gd name="T63" fmla="*/ 2147483647 h 102"/>
                  <a:gd name="T64" fmla="*/ 2147483647 w 72"/>
                  <a:gd name="T65" fmla="*/ 2147483647 h 102"/>
                  <a:gd name="T66" fmla="*/ 2147483647 w 72"/>
                  <a:gd name="T67" fmla="*/ 2147483647 h 1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2"/>
                  <a:gd name="T103" fmla="*/ 0 h 102"/>
                  <a:gd name="T104" fmla="*/ 72 w 72"/>
                  <a:gd name="T105" fmla="*/ 102 h 10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2" h="102">
                    <a:moveTo>
                      <a:pt x="42" y="12"/>
                    </a:moveTo>
                    <a:lnTo>
                      <a:pt x="34" y="12"/>
                    </a:lnTo>
                    <a:lnTo>
                      <a:pt x="32" y="18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4" y="1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6" y="24"/>
                    </a:lnTo>
                    <a:lnTo>
                      <a:pt x="10" y="36"/>
                    </a:lnTo>
                    <a:lnTo>
                      <a:pt x="14" y="46"/>
                    </a:lnTo>
                    <a:lnTo>
                      <a:pt x="18" y="54"/>
                    </a:lnTo>
                    <a:lnTo>
                      <a:pt x="34" y="72"/>
                    </a:lnTo>
                    <a:lnTo>
                      <a:pt x="50" y="86"/>
                    </a:lnTo>
                    <a:lnTo>
                      <a:pt x="58" y="96"/>
                    </a:lnTo>
                    <a:lnTo>
                      <a:pt x="66" y="102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96"/>
                    </a:lnTo>
                    <a:lnTo>
                      <a:pt x="72" y="90"/>
                    </a:lnTo>
                    <a:lnTo>
                      <a:pt x="70" y="84"/>
                    </a:lnTo>
                    <a:lnTo>
                      <a:pt x="66" y="74"/>
                    </a:lnTo>
                    <a:lnTo>
                      <a:pt x="62" y="68"/>
                    </a:lnTo>
                    <a:lnTo>
                      <a:pt x="60" y="64"/>
                    </a:lnTo>
                    <a:lnTo>
                      <a:pt x="58" y="60"/>
                    </a:lnTo>
                    <a:lnTo>
                      <a:pt x="58" y="40"/>
                    </a:lnTo>
                    <a:lnTo>
                      <a:pt x="58" y="32"/>
                    </a:lnTo>
                    <a:lnTo>
                      <a:pt x="52" y="24"/>
                    </a:lnTo>
                    <a:lnTo>
                      <a:pt x="4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Freeform 256"/>
              <p:cNvSpPr/>
              <p:nvPr/>
            </p:nvSpPr>
            <p:spPr bwMode="auto">
              <a:xfrm>
                <a:off x="6876430" y="2987808"/>
                <a:ext cx="235504" cy="531001"/>
              </a:xfrm>
              <a:custGeom>
                <a:avLst/>
                <a:gdLst>
                  <a:gd name="T0" fmla="*/ 0 w 134"/>
                  <a:gd name="T1" fmla="*/ 2147483647 h 318"/>
                  <a:gd name="T2" fmla="*/ 2147483647 w 134"/>
                  <a:gd name="T3" fmla="*/ 2147483647 h 318"/>
                  <a:gd name="T4" fmla="*/ 2147483647 w 134"/>
                  <a:gd name="T5" fmla="*/ 2147483647 h 318"/>
                  <a:gd name="T6" fmla="*/ 2147483647 w 134"/>
                  <a:gd name="T7" fmla="*/ 2147483647 h 318"/>
                  <a:gd name="T8" fmla="*/ 2147483647 w 134"/>
                  <a:gd name="T9" fmla="*/ 2147483647 h 318"/>
                  <a:gd name="T10" fmla="*/ 2147483647 w 134"/>
                  <a:gd name="T11" fmla="*/ 2147483647 h 318"/>
                  <a:gd name="T12" fmla="*/ 2147483647 w 134"/>
                  <a:gd name="T13" fmla="*/ 2147483647 h 318"/>
                  <a:gd name="T14" fmla="*/ 2147483647 w 134"/>
                  <a:gd name="T15" fmla="*/ 2147483647 h 318"/>
                  <a:gd name="T16" fmla="*/ 2147483647 w 134"/>
                  <a:gd name="T17" fmla="*/ 2147483647 h 318"/>
                  <a:gd name="T18" fmla="*/ 2147483647 w 134"/>
                  <a:gd name="T19" fmla="*/ 2147483647 h 318"/>
                  <a:gd name="T20" fmla="*/ 2147483647 w 134"/>
                  <a:gd name="T21" fmla="*/ 2147483647 h 318"/>
                  <a:gd name="T22" fmla="*/ 2147483647 w 134"/>
                  <a:gd name="T23" fmla="*/ 2147483647 h 318"/>
                  <a:gd name="T24" fmla="*/ 2147483647 w 134"/>
                  <a:gd name="T25" fmla="*/ 2147483647 h 318"/>
                  <a:gd name="T26" fmla="*/ 2147483647 w 134"/>
                  <a:gd name="T27" fmla="*/ 2147483647 h 318"/>
                  <a:gd name="T28" fmla="*/ 2147483647 w 134"/>
                  <a:gd name="T29" fmla="*/ 2147483647 h 318"/>
                  <a:gd name="T30" fmla="*/ 2147483647 w 134"/>
                  <a:gd name="T31" fmla="*/ 2147483647 h 318"/>
                  <a:gd name="T32" fmla="*/ 2147483647 w 134"/>
                  <a:gd name="T33" fmla="*/ 2147483647 h 318"/>
                  <a:gd name="T34" fmla="*/ 2147483647 w 134"/>
                  <a:gd name="T35" fmla="*/ 2147483647 h 318"/>
                  <a:gd name="T36" fmla="*/ 2147483647 w 134"/>
                  <a:gd name="T37" fmla="*/ 2147483647 h 318"/>
                  <a:gd name="T38" fmla="*/ 2147483647 w 134"/>
                  <a:gd name="T39" fmla="*/ 2147483647 h 318"/>
                  <a:gd name="T40" fmla="*/ 2147483647 w 134"/>
                  <a:gd name="T41" fmla="*/ 2147483647 h 318"/>
                  <a:gd name="T42" fmla="*/ 2147483647 w 134"/>
                  <a:gd name="T43" fmla="*/ 2147483647 h 318"/>
                  <a:gd name="T44" fmla="*/ 2147483647 w 134"/>
                  <a:gd name="T45" fmla="*/ 2147483647 h 318"/>
                  <a:gd name="T46" fmla="*/ 2147483647 w 134"/>
                  <a:gd name="T47" fmla="*/ 2147483647 h 318"/>
                  <a:gd name="T48" fmla="*/ 2147483647 w 134"/>
                  <a:gd name="T49" fmla="*/ 2147483647 h 318"/>
                  <a:gd name="T50" fmla="*/ 2147483647 w 134"/>
                  <a:gd name="T51" fmla="*/ 2147483647 h 318"/>
                  <a:gd name="T52" fmla="*/ 2147483647 w 134"/>
                  <a:gd name="T53" fmla="*/ 2147483647 h 318"/>
                  <a:gd name="T54" fmla="*/ 2147483647 w 134"/>
                  <a:gd name="T55" fmla="*/ 2147483647 h 318"/>
                  <a:gd name="T56" fmla="*/ 2147483647 w 134"/>
                  <a:gd name="T57" fmla="*/ 2147483647 h 318"/>
                  <a:gd name="T58" fmla="*/ 2147483647 w 134"/>
                  <a:gd name="T59" fmla="*/ 2147483647 h 318"/>
                  <a:gd name="T60" fmla="*/ 2147483647 w 134"/>
                  <a:gd name="T61" fmla="*/ 2147483647 h 318"/>
                  <a:gd name="T62" fmla="*/ 2147483647 w 134"/>
                  <a:gd name="T63" fmla="*/ 2147483647 h 318"/>
                  <a:gd name="T64" fmla="*/ 2147483647 w 134"/>
                  <a:gd name="T65" fmla="*/ 2147483647 h 318"/>
                  <a:gd name="T66" fmla="*/ 2147483647 w 134"/>
                  <a:gd name="T67" fmla="*/ 2147483647 h 318"/>
                  <a:gd name="T68" fmla="*/ 2147483647 w 134"/>
                  <a:gd name="T69" fmla="*/ 2147483647 h 318"/>
                  <a:gd name="T70" fmla="*/ 2147483647 w 134"/>
                  <a:gd name="T71" fmla="*/ 2147483647 h 318"/>
                  <a:gd name="T72" fmla="*/ 2147483647 w 134"/>
                  <a:gd name="T73" fmla="*/ 2147483647 h 318"/>
                  <a:gd name="T74" fmla="*/ 2147483647 w 134"/>
                  <a:gd name="T75" fmla="*/ 2147483647 h 318"/>
                  <a:gd name="T76" fmla="*/ 2147483647 w 134"/>
                  <a:gd name="T77" fmla="*/ 2147483647 h 318"/>
                  <a:gd name="T78" fmla="*/ 2147483647 w 134"/>
                  <a:gd name="T79" fmla="*/ 2147483647 h 318"/>
                  <a:gd name="T80" fmla="*/ 2147483647 w 134"/>
                  <a:gd name="T81" fmla="*/ 2147483647 h 318"/>
                  <a:gd name="T82" fmla="*/ 2147483647 w 134"/>
                  <a:gd name="T83" fmla="*/ 2147483647 h 318"/>
                  <a:gd name="T84" fmla="*/ 2147483647 w 134"/>
                  <a:gd name="T85" fmla="*/ 2147483647 h 318"/>
                  <a:gd name="T86" fmla="*/ 2147483647 w 134"/>
                  <a:gd name="T87" fmla="*/ 2147483647 h 318"/>
                  <a:gd name="T88" fmla="*/ 2147483647 w 134"/>
                  <a:gd name="T89" fmla="*/ 2147483647 h 318"/>
                  <a:gd name="T90" fmla="*/ 2147483647 w 134"/>
                  <a:gd name="T91" fmla="*/ 2147483647 h 318"/>
                  <a:gd name="T92" fmla="*/ 2147483647 w 134"/>
                  <a:gd name="T93" fmla="*/ 0 h 318"/>
                  <a:gd name="T94" fmla="*/ 2147483647 w 134"/>
                  <a:gd name="T95" fmla="*/ 2147483647 h 318"/>
                  <a:gd name="T96" fmla="*/ 2147483647 w 134"/>
                  <a:gd name="T97" fmla="*/ 2147483647 h 318"/>
                  <a:gd name="T98" fmla="*/ 2147483647 w 134"/>
                  <a:gd name="T99" fmla="*/ 2147483647 h 318"/>
                  <a:gd name="T100" fmla="*/ 2147483647 w 134"/>
                  <a:gd name="T101" fmla="*/ 2147483647 h 318"/>
                  <a:gd name="T102" fmla="*/ 2147483647 w 134"/>
                  <a:gd name="T103" fmla="*/ 2147483647 h 318"/>
                  <a:gd name="T104" fmla="*/ 2147483647 w 134"/>
                  <a:gd name="T105" fmla="*/ 2147483647 h 318"/>
                  <a:gd name="T106" fmla="*/ 2147483647 w 134"/>
                  <a:gd name="T107" fmla="*/ 2147483647 h 318"/>
                  <a:gd name="T108" fmla="*/ 2147483647 w 134"/>
                  <a:gd name="T109" fmla="*/ 2147483647 h 318"/>
                  <a:gd name="T110" fmla="*/ 2147483647 w 134"/>
                  <a:gd name="T111" fmla="*/ 2147483647 h 318"/>
                  <a:gd name="T112" fmla="*/ 2147483647 w 134"/>
                  <a:gd name="T113" fmla="*/ 2147483647 h 318"/>
                  <a:gd name="T114" fmla="*/ 2147483647 w 134"/>
                  <a:gd name="T115" fmla="*/ 2147483647 h 318"/>
                  <a:gd name="T116" fmla="*/ 2147483647 w 134"/>
                  <a:gd name="T117" fmla="*/ 2147483647 h 318"/>
                  <a:gd name="T118" fmla="*/ 2147483647 w 134"/>
                  <a:gd name="T119" fmla="*/ 2147483647 h 318"/>
                  <a:gd name="T120" fmla="*/ 2147483647 w 134"/>
                  <a:gd name="T121" fmla="*/ 2147483647 h 318"/>
                  <a:gd name="T122" fmla="*/ 0 w 134"/>
                  <a:gd name="T123" fmla="*/ 2147483647 h 3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34"/>
                  <a:gd name="T187" fmla="*/ 0 h 318"/>
                  <a:gd name="T188" fmla="*/ 134 w 134"/>
                  <a:gd name="T189" fmla="*/ 318 h 31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34" h="318">
                    <a:moveTo>
                      <a:pt x="0" y="136"/>
                    </a:moveTo>
                    <a:lnTo>
                      <a:pt x="0" y="140"/>
                    </a:lnTo>
                    <a:lnTo>
                      <a:pt x="14" y="152"/>
                    </a:lnTo>
                    <a:lnTo>
                      <a:pt x="28" y="166"/>
                    </a:lnTo>
                    <a:lnTo>
                      <a:pt x="36" y="172"/>
                    </a:lnTo>
                    <a:lnTo>
                      <a:pt x="42" y="180"/>
                    </a:lnTo>
                    <a:lnTo>
                      <a:pt x="46" y="190"/>
                    </a:lnTo>
                    <a:lnTo>
                      <a:pt x="48" y="198"/>
                    </a:lnTo>
                    <a:lnTo>
                      <a:pt x="48" y="204"/>
                    </a:lnTo>
                    <a:lnTo>
                      <a:pt x="46" y="212"/>
                    </a:lnTo>
                    <a:lnTo>
                      <a:pt x="44" y="218"/>
                    </a:lnTo>
                    <a:lnTo>
                      <a:pt x="44" y="224"/>
                    </a:lnTo>
                    <a:lnTo>
                      <a:pt x="44" y="226"/>
                    </a:lnTo>
                    <a:lnTo>
                      <a:pt x="48" y="226"/>
                    </a:lnTo>
                    <a:lnTo>
                      <a:pt x="56" y="224"/>
                    </a:lnTo>
                    <a:lnTo>
                      <a:pt x="58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0" y="224"/>
                    </a:lnTo>
                    <a:lnTo>
                      <a:pt x="84" y="216"/>
                    </a:lnTo>
                    <a:lnTo>
                      <a:pt x="84" y="206"/>
                    </a:lnTo>
                    <a:lnTo>
                      <a:pt x="90" y="212"/>
                    </a:lnTo>
                    <a:lnTo>
                      <a:pt x="96" y="220"/>
                    </a:lnTo>
                    <a:lnTo>
                      <a:pt x="102" y="234"/>
                    </a:lnTo>
                    <a:lnTo>
                      <a:pt x="106" y="252"/>
                    </a:lnTo>
                    <a:lnTo>
                      <a:pt x="110" y="268"/>
                    </a:lnTo>
                    <a:lnTo>
                      <a:pt x="118" y="276"/>
                    </a:lnTo>
                    <a:lnTo>
                      <a:pt x="122" y="282"/>
                    </a:lnTo>
                    <a:lnTo>
                      <a:pt x="122" y="286"/>
                    </a:lnTo>
                    <a:lnTo>
                      <a:pt x="124" y="304"/>
                    </a:lnTo>
                    <a:lnTo>
                      <a:pt x="124" y="310"/>
                    </a:lnTo>
                    <a:lnTo>
                      <a:pt x="122" y="318"/>
                    </a:lnTo>
                    <a:lnTo>
                      <a:pt x="128" y="318"/>
                    </a:lnTo>
                    <a:lnTo>
                      <a:pt x="132" y="312"/>
                    </a:lnTo>
                    <a:lnTo>
                      <a:pt x="134" y="308"/>
                    </a:lnTo>
                    <a:lnTo>
                      <a:pt x="134" y="302"/>
                    </a:lnTo>
                    <a:lnTo>
                      <a:pt x="134" y="292"/>
                    </a:lnTo>
                    <a:lnTo>
                      <a:pt x="130" y="280"/>
                    </a:lnTo>
                    <a:lnTo>
                      <a:pt x="124" y="270"/>
                    </a:lnTo>
                    <a:lnTo>
                      <a:pt x="120" y="262"/>
                    </a:lnTo>
                    <a:lnTo>
                      <a:pt x="108" y="252"/>
                    </a:lnTo>
                    <a:lnTo>
                      <a:pt x="110" y="246"/>
                    </a:lnTo>
                    <a:lnTo>
                      <a:pt x="110" y="240"/>
                    </a:lnTo>
                    <a:lnTo>
                      <a:pt x="112" y="234"/>
                    </a:lnTo>
                    <a:lnTo>
                      <a:pt x="112" y="228"/>
                    </a:lnTo>
                    <a:lnTo>
                      <a:pt x="112" y="220"/>
                    </a:lnTo>
                    <a:lnTo>
                      <a:pt x="110" y="214"/>
                    </a:lnTo>
                    <a:lnTo>
                      <a:pt x="102" y="204"/>
                    </a:lnTo>
                    <a:lnTo>
                      <a:pt x="94" y="196"/>
                    </a:lnTo>
                    <a:lnTo>
                      <a:pt x="92" y="190"/>
                    </a:lnTo>
                    <a:lnTo>
                      <a:pt x="90" y="180"/>
                    </a:lnTo>
                    <a:lnTo>
                      <a:pt x="92" y="172"/>
                    </a:lnTo>
                    <a:lnTo>
                      <a:pt x="94" y="168"/>
                    </a:lnTo>
                    <a:lnTo>
                      <a:pt x="98" y="162"/>
                    </a:lnTo>
                    <a:lnTo>
                      <a:pt x="106" y="156"/>
                    </a:lnTo>
                    <a:lnTo>
                      <a:pt x="118" y="148"/>
                    </a:lnTo>
                    <a:lnTo>
                      <a:pt x="124" y="144"/>
                    </a:lnTo>
                    <a:lnTo>
                      <a:pt x="130" y="140"/>
                    </a:lnTo>
                    <a:lnTo>
                      <a:pt x="132" y="134"/>
                    </a:lnTo>
                    <a:lnTo>
                      <a:pt x="134" y="130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0" y="122"/>
                    </a:lnTo>
                    <a:lnTo>
                      <a:pt x="114" y="118"/>
                    </a:lnTo>
                    <a:lnTo>
                      <a:pt x="108" y="116"/>
                    </a:lnTo>
                    <a:lnTo>
                      <a:pt x="110" y="106"/>
                    </a:lnTo>
                    <a:lnTo>
                      <a:pt x="110" y="102"/>
                    </a:lnTo>
                    <a:lnTo>
                      <a:pt x="108" y="98"/>
                    </a:lnTo>
                    <a:lnTo>
                      <a:pt x="104" y="96"/>
                    </a:lnTo>
                    <a:lnTo>
                      <a:pt x="100" y="94"/>
                    </a:lnTo>
                    <a:lnTo>
                      <a:pt x="98" y="90"/>
                    </a:lnTo>
                    <a:lnTo>
                      <a:pt x="96" y="84"/>
                    </a:lnTo>
                    <a:lnTo>
                      <a:pt x="94" y="82"/>
                    </a:lnTo>
                    <a:lnTo>
                      <a:pt x="90" y="82"/>
                    </a:lnTo>
                    <a:lnTo>
                      <a:pt x="84" y="82"/>
                    </a:lnTo>
                    <a:lnTo>
                      <a:pt x="80" y="80"/>
                    </a:lnTo>
                    <a:lnTo>
                      <a:pt x="78" y="76"/>
                    </a:lnTo>
                    <a:lnTo>
                      <a:pt x="76" y="68"/>
                    </a:lnTo>
                    <a:lnTo>
                      <a:pt x="76" y="64"/>
                    </a:lnTo>
                    <a:lnTo>
                      <a:pt x="78" y="58"/>
                    </a:lnTo>
                    <a:lnTo>
                      <a:pt x="82" y="52"/>
                    </a:lnTo>
                    <a:lnTo>
                      <a:pt x="88" y="50"/>
                    </a:lnTo>
                    <a:lnTo>
                      <a:pt x="86" y="48"/>
                    </a:lnTo>
                    <a:lnTo>
                      <a:pt x="88" y="44"/>
                    </a:lnTo>
                    <a:lnTo>
                      <a:pt x="84" y="28"/>
                    </a:lnTo>
                    <a:lnTo>
                      <a:pt x="82" y="18"/>
                    </a:lnTo>
                    <a:lnTo>
                      <a:pt x="80" y="14"/>
                    </a:lnTo>
                    <a:lnTo>
                      <a:pt x="76" y="14"/>
                    </a:lnTo>
                    <a:lnTo>
                      <a:pt x="72" y="12"/>
                    </a:lnTo>
                    <a:lnTo>
                      <a:pt x="72" y="10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20"/>
                    </a:lnTo>
                    <a:lnTo>
                      <a:pt x="50" y="20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30" y="34"/>
                    </a:lnTo>
                    <a:lnTo>
                      <a:pt x="28" y="36"/>
                    </a:lnTo>
                    <a:lnTo>
                      <a:pt x="30" y="40"/>
                    </a:lnTo>
                    <a:lnTo>
                      <a:pt x="32" y="42"/>
                    </a:lnTo>
                    <a:lnTo>
                      <a:pt x="26" y="60"/>
                    </a:lnTo>
                    <a:lnTo>
                      <a:pt x="26" y="62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28" y="70"/>
                    </a:lnTo>
                    <a:lnTo>
                      <a:pt x="26" y="74"/>
                    </a:lnTo>
                    <a:lnTo>
                      <a:pt x="20" y="84"/>
                    </a:lnTo>
                    <a:lnTo>
                      <a:pt x="18" y="84"/>
                    </a:lnTo>
                    <a:lnTo>
                      <a:pt x="16" y="82"/>
                    </a:lnTo>
                    <a:lnTo>
                      <a:pt x="12" y="86"/>
                    </a:lnTo>
                    <a:lnTo>
                      <a:pt x="10" y="86"/>
                    </a:lnTo>
                    <a:lnTo>
                      <a:pt x="12" y="92"/>
                    </a:lnTo>
                    <a:lnTo>
                      <a:pt x="12" y="100"/>
                    </a:lnTo>
                    <a:lnTo>
                      <a:pt x="10" y="110"/>
                    </a:lnTo>
                    <a:lnTo>
                      <a:pt x="10" y="118"/>
                    </a:lnTo>
                    <a:lnTo>
                      <a:pt x="4" y="118"/>
                    </a:lnTo>
                    <a:lnTo>
                      <a:pt x="2" y="124"/>
                    </a:lnTo>
                    <a:lnTo>
                      <a:pt x="0" y="130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257"/>
              <p:cNvSpPr/>
              <p:nvPr/>
            </p:nvSpPr>
            <p:spPr bwMode="auto">
              <a:xfrm>
                <a:off x="6741464" y="3052258"/>
                <a:ext cx="147361" cy="161122"/>
              </a:xfrm>
              <a:custGeom>
                <a:avLst/>
                <a:gdLst>
                  <a:gd name="T0" fmla="*/ 2147483647 w 84"/>
                  <a:gd name="T1" fmla="*/ 2147483647 h 96"/>
                  <a:gd name="T2" fmla="*/ 2147483647 w 84"/>
                  <a:gd name="T3" fmla="*/ 2147483647 h 96"/>
                  <a:gd name="T4" fmla="*/ 2147483647 w 84"/>
                  <a:gd name="T5" fmla="*/ 2147483647 h 96"/>
                  <a:gd name="T6" fmla="*/ 2147483647 w 84"/>
                  <a:gd name="T7" fmla="*/ 2147483647 h 96"/>
                  <a:gd name="T8" fmla="*/ 2147483647 w 84"/>
                  <a:gd name="T9" fmla="*/ 2147483647 h 96"/>
                  <a:gd name="T10" fmla="*/ 2147483647 w 84"/>
                  <a:gd name="T11" fmla="*/ 2147483647 h 96"/>
                  <a:gd name="T12" fmla="*/ 2147483647 w 84"/>
                  <a:gd name="T13" fmla="*/ 2147483647 h 96"/>
                  <a:gd name="T14" fmla="*/ 2147483647 w 84"/>
                  <a:gd name="T15" fmla="*/ 2147483647 h 96"/>
                  <a:gd name="T16" fmla="*/ 2147483647 w 84"/>
                  <a:gd name="T17" fmla="*/ 2147483647 h 96"/>
                  <a:gd name="T18" fmla="*/ 2147483647 w 84"/>
                  <a:gd name="T19" fmla="*/ 2147483647 h 96"/>
                  <a:gd name="T20" fmla="*/ 2147483647 w 84"/>
                  <a:gd name="T21" fmla="*/ 2147483647 h 96"/>
                  <a:gd name="T22" fmla="*/ 2147483647 w 84"/>
                  <a:gd name="T23" fmla="*/ 2147483647 h 96"/>
                  <a:gd name="T24" fmla="*/ 2147483647 w 84"/>
                  <a:gd name="T25" fmla="*/ 2147483647 h 96"/>
                  <a:gd name="T26" fmla="*/ 2147483647 w 84"/>
                  <a:gd name="T27" fmla="*/ 2147483647 h 96"/>
                  <a:gd name="T28" fmla="*/ 2147483647 w 84"/>
                  <a:gd name="T29" fmla="*/ 2147483647 h 96"/>
                  <a:gd name="T30" fmla="*/ 2147483647 w 84"/>
                  <a:gd name="T31" fmla="*/ 2147483647 h 96"/>
                  <a:gd name="T32" fmla="*/ 2147483647 w 84"/>
                  <a:gd name="T33" fmla="*/ 2147483647 h 96"/>
                  <a:gd name="T34" fmla="*/ 0 w 84"/>
                  <a:gd name="T35" fmla="*/ 2147483647 h 96"/>
                  <a:gd name="T36" fmla="*/ 2147483647 w 84"/>
                  <a:gd name="T37" fmla="*/ 0 h 96"/>
                  <a:gd name="T38" fmla="*/ 2147483647 w 84"/>
                  <a:gd name="T39" fmla="*/ 2147483647 h 96"/>
                  <a:gd name="T40" fmla="*/ 2147483647 w 84"/>
                  <a:gd name="T41" fmla="*/ 2147483647 h 96"/>
                  <a:gd name="T42" fmla="*/ 2147483647 w 84"/>
                  <a:gd name="T43" fmla="*/ 2147483647 h 96"/>
                  <a:gd name="T44" fmla="*/ 2147483647 w 84"/>
                  <a:gd name="T45" fmla="*/ 2147483647 h 96"/>
                  <a:gd name="T46" fmla="*/ 2147483647 w 84"/>
                  <a:gd name="T47" fmla="*/ 2147483647 h 96"/>
                  <a:gd name="T48" fmla="*/ 2147483647 w 84"/>
                  <a:gd name="T49" fmla="*/ 2147483647 h 96"/>
                  <a:gd name="T50" fmla="*/ 2147483647 w 84"/>
                  <a:gd name="T51" fmla="*/ 2147483647 h 96"/>
                  <a:gd name="T52" fmla="*/ 2147483647 w 84"/>
                  <a:gd name="T53" fmla="*/ 2147483647 h 96"/>
                  <a:gd name="T54" fmla="*/ 2147483647 w 84"/>
                  <a:gd name="T55" fmla="*/ 2147483647 h 96"/>
                  <a:gd name="T56" fmla="*/ 2147483647 w 84"/>
                  <a:gd name="T57" fmla="*/ 2147483647 h 96"/>
                  <a:gd name="T58" fmla="*/ 2147483647 w 84"/>
                  <a:gd name="T59" fmla="*/ 2147483647 h 96"/>
                  <a:gd name="T60" fmla="*/ 2147483647 w 84"/>
                  <a:gd name="T61" fmla="*/ 2147483647 h 96"/>
                  <a:gd name="T62" fmla="*/ 2147483647 w 84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4"/>
                  <a:gd name="T97" fmla="*/ 0 h 96"/>
                  <a:gd name="T98" fmla="*/ 84 w 84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4" h="96">
                    <a:moveTo>
                      <a:pt x="82" y="82"/>
                    </a:moveTo>
                    <a:lnTo>
                      <a:pt x="80" y="86"/>
                    </a:lnTo>
                    <a:lnTo>
                      <a:pt x="78" y="96"/>
                    </a:lnTo>
                    <a:lnTo>
                      <a:pt x="74" y="88"/>
                    </a:lnTo>
                    <a:lnTo>
                      <a:pt x="72" y="84"/>
                    </a:lnTo>
                    <a:lnTo>
                      <a:pt x="70" y="76"/>
                    </a:lnTo>
                    <a:lnTo>
                      <a:pt x="64" y="70"/>
                    </a:lnTo>
                    <a:lnTo>
                      <a:pt x="58" y="72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48" y="68"/>
                    </a:lnTo>
                    <a:lnTo>
                      <a:pt x="46" y="66"/>
                    </a:lnTo>
                    <a:lnTo>
                      <a:pt x="46" y="72"/>
                    </a:lnTo>
                    <a:lnTo>
                      <a:pt x="40" y="80"/>
                    </a:lnTo>
                    <a:lnTo>
                      <a:pt x="32" y="84"/>
                    </a:lnTo>
                    <a:lnTo>
                      <a:pt x="26" y="86"/>
                    </a:lnTo>
                    <a:lnTo>
                      <a:pt x="24" y="76"/>
                    </a:lnTo>
                    <a:lnTo>
                      <a:pt x="22" y="70"/>
                    </a:lnTo>
                    <a:lnTo>
                      <a:pt x="22" y="62"/>
                    </a:lnTo>
                    <a:lnTo>
                      <a:pt x="20" y="58"/>
                    </a:lnTo>
                    <a:lnTo>
                      <a:pt x="18" y="54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6" y="40"/>
                    </a:lnTo>
                    <a:lnTo>
                      <a:pt x="10" y="36"/>
                    </a:lnTo>
                    <a:lnTo>
                      <a:pt x="8" y="34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2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28" y="16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30" y="24"/>
                    </a:lnTo>
                    <a:lnTo>
                      <a:pt x="34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70" y="26"/>
                    </a:lnTo>
                    <a:lnTo>
                      <a:pt x="70" y="30"/>
                    </a:lnTo>
                    <a:lnTo>
                      <a:pt x="52" y="50"/>
                    </a:lnTo>
                    <a:lnTo>
                      <a:pt x="56" y="56"/>
                    </a:lnTo>
                    <a:lnTo>
                      <a:pt x="60" y="60"/>
                    </a:lnTo>
                    <a:lnTo>
                      <a:pt x="62" y="62"/>
                    </a:lnTo>
                    <a:lnTo>
                      <a:pt x="66" y="60"/>
                    </a:lnTo>
                    <a:lnTo>
                      <a:pt x="68" y="56"/>
                    </a:lnTo>
                    <a:lnTo>
                      <a:pt x="68" y="52"/>
                    </a:lnTo>
                    <a:lnTo>
                      <a:pt x="70" y="50"/>
                    </a:lnTo>
                    <a:lnTo>
                      <a:pt x="74" y="56"/>
                    </a:lnTo>
                    <a:lnTo>
                      <a:pt x="78" y="66"/>
                    </a:lnTo>
                    <a:lnTo>
                      <a:pt x="78" y="76"/>
                    </a:lnTo>
                    <a:lnTo>
                      <a:pt x="82" y="78"/>
                    </a:lnTo>
                    <a:lnTo>
                      <a:pt x="84" y="80"/>
                    </a:lnTo>
                    <a:lnTo>
                      <a:pt x="82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Freeform 258"/>
              <p:cNvSpPr/>
              <p:nvPr/>
            </p:nvSpPr>
            <p:spPr bwMode="auto">
              <a:xfrm>
                <a:off x="6216744" y="2769244"/>
                <a:ext cx="758845" cy="839233"/>
              </a:xfrm>
              <a:custGeom>
                <a:avLst/>
                <a:gdLst>
                  <a:gd name="T0" fmla="*/ 2147483647 w 434"/>
                  <a:gd name="T1" fmla="*/ 2147483647 h 502"/>
                  <a:gd name="T2" fmla="*/ 2147483647 w 434"/>
                  <a:gd name="T3" fmla="*/ 2147483647 h 502"/>
                  <a:gd name="T4" fmla="*/ 2147483647 w 434"/>
                  <a:gd name="T5" fmla="*/ 2147483647 h 502"/>
                  <a:gd name="T6" fmla="*/ 2147483647 w 434"/>
                  <a:gd name="T7" fmla="*/ 2147483647 h 502"/>
                  <a:gd name="T8" fmla="*/ 2147483647 w 434"/>
                  <a:gd name="T9" fmla="*/ 2147483647 h 502"/>
                  <a:gd name="T10" fmla="*/ 2147483647 w 434"/>
                  <a:gd name="T11" fmla="*/ 2147483647 h 502"/>
                  <a:gd name="T12" fmla="*/ 2147483647 w 434"/>
                  <a:gd name="T13" fmla="*/ 2147483647 h 502"/>
                  <a:gd name="T14" fmla="*/ 2147483647 w 434"/>
                  <a:gd name="T15" fmla="*/ 2147483647 h 502"/>
                  <a:gd name="T16" fmla="*/ 2147483647 w 434"/>
                  <a:gd name="T17" fmla="*/ 2147483647 h 502"/>
                  <a:gd name="T18" fmla="*/ 2147483647 w 434"/>
                  <a:gd name="T19" fmla="*/ 2147483647 h 502"/>
                  <a:gd name="T20" fmla="*/ 2147483647 w 434"/>
                  <a:gd name="T21" fmla="*/ 2147483647 h 502"/>
                  <a:gd name="T22" fmla="*/ 2147483647 w 434"/>
                  <a:gd name="T23" fmla="*/ 2147483647 h 502"/>
                  <a:gd name="T24" fmla="*/ 2147483647 w 434"/>
                  <a:gd name="T25" fmla="*/ 2147483647 h 502"/>
                  <a:gd name="T26" fmla="*/ 2147483647 w 434"/>
                  <a:gd name="T27" fmla="*/ 2147483647 h 502"/>
                  <a:gd name="T28" fmla="*/ 2147483647 w 434"/>
                  <a:gd name="T29" fmla="*/ 2147483647 h 502"/>
                  <a:gd name="T30" fmla="*/ 2147483647 w 434"/>
                  <a:gd name="T31" fmla="*/ 2147483647 h 502"/>
                  <a:gd name="T32" fmla="*/ 2147483647 w 434"/>
                  <a:gd name="T33" fmla="*/ 2147483647 h 502"/>
                  <a:gd name="T34" fmla="*/ 2147483647 w 434"/>
                  <a:gd name="T35" fmla="*/ 2147483647 h 502"/>
                  <a:gd name="T36" fmla="*/ 2147483647 w 434"/>
                  <a:gd name="T37" fmla="*/ 2147483647 h 502"/>
                  <a:gd name="T38" fmla="*/ 2147483647 w 434"/>
                  <a:gd name="T39" fmla="*/ 2147483647 h 502"/>
                  <a:gd name="T40" fmla="*/ 2147483647 w 434"/>
                  <a:gd name="T41" fmla="*/ 2147483647 h 502"/>
                  <a:gd name="T42" fmla="*/ 2147483647 w 434"/>
                  <a:gd name="T43" fmla="*/ 2147483647 h 502"/>
                  <a:gd name="T44" fmla="*/ 2147483647 w 434"/>
                  <a:gd name="T45" fmla="*/ 2147483647 h 502"/>
                  <a:gd name="T46" fmla="*/ 2147483647 w 434"/>
                  <a:gd name="T47" fmla="*/ 2147483647 h 502"/>
                  <a:gd name="T48" fmla="*/ 2147483647 w 434"/>
                  <a:gd name="T49" fmla="*/ 2147483647 h 502"/>
                  <a:gd name="T50" fmla="*/ 2147483647 w 434"/>
                  <a:gd name="T51" fmla="*/ 2147483647 h 502"/>
                  <a:gd name="T52" fmla="*/ 2147483647 w 434"/>
                  <a:gd name="T53" fmla="*/ 2147483647 h 502"/>
                  <a:gd name="T54" fmla="*/ 2147483647 w 434"/>
                  <a:gd name="T55" fmla="*/ 2147483647 h 502"/>
                  <a:gd name="T56" fmla="*/ 2147483647 w 434"/>
                  <a:gd name="T57" fmla="*/ 2147483647 h 502"/>
                  <a:gd name="T58" fmla="*/ 2147483647 w 434"/>
                  <a:gd name="T59" fmla="*/ 2147483647 h 502"/>
                  <a:gd name="T60" fmla="*/ 2147483647 w 434"/>
                  <a:gd name="T61" fmla="*/ 2147483647 h 502"/>
                  <a:gd name="T62" fmla="*/ 0 w 434"/>
                  <a:gd name="T63" fmla="*/ 2147483647 h 502"/>
                  <a:gd name="T64" fmla="*/ 2147483647 w 434"/>
                  <a:gd name="T65" fmla="*/ 2147483647 h 502"/>
                  <a:gd name="T66" fmla="*/ 2147483647 w 434"/>
                  <a:gd name="T67" fmla="*/ 2147483647 h 502"/>
                  <a:gd name="T68" fmla="*/ 2147483647 w 434"/>
                  <a:gd name="T69" fmla="*/ 2147483647 h 502"/>
                  <a:gd name="T70" fmla="*/ 2147483647 w 434"/>
                  <a:gd name="T71" fmla="*/ 2147483647 h 502"/>
                  <a:gd name="T72" fmla="*/ 2147483647 w 434"/>
                  <a:gd name="T73" fmla="*/ 2147483647 h 502"/>
                  <a:gd name="T74" fmla="*/ 2147483647 w 434"/>
                  <a:gd name="T75" fmla="*/ 2147483647 h 502"/>
                  <a:gd name="T76" fmla="*/ 2147483647 w 434"/>
                  <a:gd name="T77" fmla="*/ 2147483647 h 502"/>
                  <a:gd name="T78" fmla="*/ 2147483647 w 434"/>
                  <a:gd name="T79" fmla="*/ 2147483647 h 502"/>
                  <a:gd name="T80" fmla="*/ 2147483647 w 434"/>
                  <a:gd name="T81" fmla="*/ 2147483647 h 502"/>
                  <a:gd name="T82" fmla="*/ 2147483647 w 434"/>
                  <a:gd name="T83" fmla="*/ 2147483647 h 502"/>
                  <a:gd name="T84" fmla="*/ 2147483647 w 434"/>
                  <a:gd name="T85" fmla="*/ 2147483647 h 502"/>
                  <a:gd name="T86" fmla="*/ 2147483647 w 434"/>
                  <a:gd name="T87" fmla="*/ 0 h 502"/>
                  <a:gd name="T88" fmla="*/ 2147483647 w 434"/>
                  <a:gd name="T89" fmla="*/ 2147483647 h 502"/>
                  <a:gd name="T90" fmla="*/ 2147483647 w 434"/>
                  <a:gd name="T91" fmla="*/ 2147483647 h 502"/>
                  <a:gd name="T92" fmla="*/ 2147483647 w 434"/>
                  <a:gd name="T93" fmla="*/ 2147483647 h 502"/>
                  <a:gd name="T94" fmla="*/ 2147483647 w 434"/>
                  <a:gd name="T95" fmla="*/ 2147483647 h 502"/>
                  <a:gd name="T96" fmla="*/ 2147483647 w 434"/>
                  <a:gd name="T97" fmla="*/ 2147483647 h 502"/>
                  <a:gd name="T98" fmla="*/ 2147483647 w 434"/>
                  <a:gd name="T99" fmla="*/ 2147483647 h 502"/>
                  <a:gd name="T100" fmla="*/ 2147483647 w 434"/>
                  <a:gd name="T101" fmla="*/ 2147483647 h 502"/>
                  <a:gd name="T102" fmla="*/ 2147483647 w 434"/>
                  <a:gd name="T103" fmla="*/ 2147483647 h 502"/>
                  <a:gd name="T104" fmla="*/ 2147483647 w 434"/>
                  <a:gd name="T105" fmla="*/ 2147483647 h 502"/>
                  <a:gd name="T106" fmla="*/ 2147483647 w 434"/>
                  <a:gd name="T107" fmla="*/ 2147483647 h 502"/>
                  <a:gd name="T108" fmla="*/ 2147483647 w 434"/>
                  <a:gd name="T109" fmla="*/ 2147483647 h 502"/>
                  <a:gd name="T110" fmla="*/ 2147483647 w 434"/>
                  <a:gd name="T111" fmla="*/ 2147483647 h 502"/>
                  <a:gd name="T112" fmla="*/ 2147483647 w 434"/>
                  <a:gd name="T113" fmla="*/ 2147483647 h 502"/>
                  <a:gd name="T114" fmla="*/ 2147483647 w 434"/>
                  <a:gd name="T115" fmla="*/ 2147483647 h 502"/>
                  <a:gd name="T116" fmla="*/ 2147483647 w 434"/>
                  <a:gd name="T117" fmla="*/ 2147483647 h 50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34"/>
                  <a:gd name="T178" fmla="*/ 0 h 502"/>
                  <a:gd name="T179" fmla="*/ 434 w 434"/>
                  <a:gd name="T180" fmla="*/ 502 h 50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34" h="502">
                    <a:moveTo>
                      <a:pt x="434" y="132"/>
                    </a:moveTo>
                    <a:lnTo>
                      <a:pt x="434" y="140"/>
                    </a:lnTo>
                    <a:lnTo>
                      <a:pt x="432" y="146"/>
                    </a:lnTo>
                    <a:lnTo>
                      <a:pt x="434" y="152"/>
                    </a:lnTo>
                    <a:lnTo>
                      <a:pt x="428" y="152"/>
                    </a:lnTo>
                    <a:lnTo>
                      <a:pt x="422" y="154"/>
                    </a:lnTo>
                    <a:lnTo>
                      <a:pt x="414" y="160"/>
                    </a:lnTo>
                    <a:lnTo>
                      <a:pt x="408" y="166"/>
                    </a:lnTo>
                    <a:lnTo>
                      <a:pt x="406" y="168"/>
                    </a:lnTo>
                    <a:lnTo>
                      <a:pt x="408" y="172"/>
                    </a:lnTo>
                    <a:lnTo>
                      <a:pt x="410" y="174"/>
                    </a:lnTo>
                    <a:lnTo>
                      <a:pt x="404" y="192"/>
                    </a:lnTo>
                    <a:lnTo>
                      <a:pt x="404" y="194"/>
                    </a:lnTo>
                    <a:lnTo>
                      <a:pt x="406" y="196"/>
                    </a:lnTo>
                    <a:lnTo>
                      <a:pt x="408" y="196"/>
                    </a:lnTo>
                    <a:lnTo>
                      <a:pt x="406" y="202"/>
                    </a:lnTo>
                    <a:lnTo>
                      <a:pt x="404" y="206"/>
                    </a:lnTo>
                    <a:lnTo>
                      <a:pt x="398" y="216"/>
                    </a:lnTo>
                    <a:lnTo>
                      <a:pt x="396" y="216"/>
                    </a:lnTo>
                    <a:lnTo>
                      <a:pt x="394" y="214"/>
                    </a:lnTo>
                    <a:lnTo>
                      <a:pt x="390" y="218"/>
                    </a:lnTo>
                    <a:lnTo>
                      <a:pt x="388" y="218"/>
                    </a:lnTo>
                    <a:lnTo>
                      <a:pt x="390" y="222"/>
                    </a:lnTo>
                    <a:lnTo>
                      <a:pt x="390" y="226"/>
                    </a:lnTo>
                    <a:lnTo>
                      <a:pt x="388" y="250"/>
                    </a:lnTo>
                    <a:lnTo>
                      <a:pt x="384" y="250"/>
                    </a:lnTo>
                    <a:lnTo>
                      <a:pt x="382" y="248"/>
                    </a:lnTo>
                    <a:lnTo>
                      <a:pt x="380" y="246"/>
                    </a:lnTo>
                    <a:lnTo>
                      <a:pt x="378" y="236"/>
                    </a:lnTo>
                    <a:lnTo>
                      <a:pt x="374" y="226"/>
                    </a:lnTo>
                    <a:lnTo>
                      <a:pt x="370" y="220"/>
                    </a:lnTo>
                    <a:lnTo>
                      <a:pt x="368" y="222"/>
                    </a:lnTo>
                    <a:lnTo>
                      <a:pt x="368" y="226"/>
                    </a:lnTo>
                    <a:lnTo>
                      <a:pt x="366" y="230"/>
                    </a:lnTo>
                    <a:lnTo>
                      <a:pt x="362" y="232"/>
                    </a:lnTo>
                    <a:lnTo>
                      <a:pt x="360" y="230"/>
                    </a:lnTo>
                    <a:lnTo>
                      <a:pt x="356" y="226"/>
                    </a:lnTo>
                    <a:lnTo>
                      <a:pt x="352" y="220"/>
                    </a:lnTo>
                    <a:lnTo>
                      <a:pt x="370" y="200"/>
                    </a:lnTo>
                    <a:lnTo>
                      <a:pt x="370" y="196"/>
                    </a:lnTo>
                    <a:lnTo>
                      <a:pt x="346" y="196"/>
                    </a:lnTo>
                    <a:lnTo>
                      <a:pt x="338" y="196"/>
                    </a:lnTo>
                    <a:lnTo>
                      <a:pt x="334" y="196"/>
                    </a:lnTo>
                    <a:lnTo>
                      <a:pt x="330" y="194"/>
                    </a:lnTo>
                    <a:lnTo>
                      <a:pt x="328" y="192"/>
                    </a:lnTo>
                    <a:lnTo>
                      <a:pt x="328" y="190"/>
                    </a:lnTo>
                    <a:lnTo>
                      <a:pt x="328" y="186"/>
                    </a:lnTo>
                    <a:lnTo>
                      <a:pt x="328" y="182"/>
                    </a:lnTo>
                    <a:lnTo>
                      <a:pt x="324" y="180"/>
                    </a:lnTo>
                    <a:lnTo>
                      <a:pt x="320" y="176"/>
                    </a:lnTo>
                    <a:lnTo>
                      <a:pt x="306" y="170"/>
                    </a:lnTo>
                    <a:lnTo>
                      <a:pt x="302" y="172"/>
                    </a:lnTo>
                    <a:lnTo>
                      <a:pt x="300" y="174"/>
                    </a:lnTo>
                    <a:lnTo>
                      <a:pt x="300" y="176"/>
                    </a:lnTo>
                    <a:lnTo>
                      <a:pt x="302" y="180"/>
                    </a:lnTo>
                    <a:lnTo>
                      <a:pt x="306" y="184"/>
                    </a:lnTo>
                    <a:lnTo>
                      <a:pt x="310" y="188"/>
                    </a:lnTo>
                    <a:lnTo>
                      <a:pt x="312" y="192"/>
                    </a:lnTo>
                    <a:lnTo>
                      <a:pt x="310" y="196"/>
                    </a:lnTo>
                    <a:lnTo>
                      <a:pt x="308" y="196"/>
                    </a:lnTo>
                    <a:lnTo>
                      <a:pt x="306" y="198"/>
                    </a:lnTo>
                    <a:lnTo>
                      <a:pt x="306" y="200"/>
                    </a:lnTo>
                    <a:lnTo>
                      <a:pt x="308" y="204"/>
                    </a:lnTo>
                    <a:lnTo>
                      <a:pt x="310" y="206"/>
                    </a:lnTo>
                    <a:lnTo>
                      <a:pt x="316" y="210"/>
                    </a:lnTo>
                    <a:lnTo>
                      <a:pt x="314" y="220"/>
                    </a:lnTo>
                    <a:lnTo>
                      <a:pt x="314" y="222"/>
                    </a:lnTo>
                    <a:lnTo>
                      <a:pt x="318" y="224"/>
                    </a:lnTo>
                    <a:lnTo>
                      <a:pt x="320" y="228"/>
                    </a:lnTo>
                    <a:lnTo>
                      <a:pt x="322" y="232"/>
                    </a:lnTo>
                    <a:lnTo>
                      <a:pt x="322" y="240"/>
                    </a:lnTo>
                    <a:lnTo>
                      <a:pt x="324" y="246"/>
                    </a:lnTo>
                    <a:lnTo>
                      <a:pt x="326" y="256"/>
                    </a:lnTo>
                    <a:lnTo>
                      <a:pt x="318" y="256"/>
                    </a:lnTo>
                    <a:lnTo>
                      <a:pt x="310" y="256"/>
                    </a:lnTo>
                    <a:lnTo>
                      <a:pt x="312" y="256"/>
                    </a:lnTo>
                    <a:lnTo>
                      <a:pt x="302" y="260"/>
                    </a:lnTo>
                    <a:lnTo>
                      <a:pt x="298" y="266"/>
                    </a:lnTo>
                    <a:lnTo>
                      <a:pt x="296" y="282"/>
                    </a:lnTo>
                    <a:lnTo>
                      <a:pt x="292" y="288"/>
                    </a:lnTo>
                    <a:lnTo>
                      <a:pt x="286" y="290"/>
                    </a:lnTo>
                    <a:lnTo>
                      <a:pt x="280" y="292"/>
                    </a:lnTo>
                    <a:lnTo>
                      <a:pt x="272" y="296"/>
                    </a:lnTo>
                    <a:lnTo>
                      <a:pt x="270" y="300"/>
                    </a:lnTo>
                    <a:lnTo>
                      <a:pt x="266" y="306"/>
                    </a:lnTo>
                    <a:lnTo>
                      <a:pt x="260" y="318"/>
                    </a:lnTo>
                    <a:lnTo>
                      <a:pt x="246" y="334"/>
                    </a:lnTo>
                    <a:lnTo>
                      <a:pt x="232" y="352"/>
                    </a:lnTo>
                    <a:lnTo>
                      <a:pt x="226" y="358"/>
                    </a:lnTo>
                    <a:lnTo>
                      <a:pt x="222" y="360"/>
                    </a:lnTo>
                    <a:lnTo>
                      <a:pt x="212" y="364"/>
                    </a:lnTo>
                    <a:lnTo>
                      <a:pt x="206" y="366"/>
                    </a:lnTo>
                    <a:lnTo>
                      <a:pt x="202" y="370"/>
                    </a:lnTo>
                    <a:lnTo>
                      <a:pt x="200" y="376"/>
                    </a:lnTo>
                    <a:lnTo>
                      <a:pt x="198" y="382"/>
                    </a:lnTo>
                    <a:lnTo>
                      <a:pt x="200" y="388"/>
                    </a:lnTo>
                    <a:lnTo>
                      <a:pt x="202" y="398"/>
                    </a:lnTo>
                    <a:lnTo>
                      <a:pt x="206" y="406"/>
                    </a:lnTo>
                    <a:lnTo>
                      <a:pt x="208" y="416"/>
                    </a:lnTo>
                    <a:lnTo>
                      <a:pt x="206" y="426"/>
                    </a:lnTo>
                    <a:lnTo>
                      <a:pt x="204" y="432"/>
                    </a:lnTo>
                    <a:lnTo>
                      <a:pt x="202" y="436"/>
                    </a:lnTo>
                    <a:lnTo>
                      <a:pt x="202" y="442"/>
                    </a:lnTo>
                    <a:lnTo>
                      <a:pt x="202" y="446"/>
                    </a:lnTo>
                    <a:lnTo>
                      <a:pt x="204" y="450"/>
                    </a:lnTo>
                    <a:lnTo>
                      <a:pt x="206" y="452"/>
                    </a:lnTo>
                    <a:lnTo>
                      <a:pt x="206" y="456"/>
                    </a:lnTo>
                    <a:lnTo>
                      <a:pt x="204" y="464"/>
                    </a:lnTo>
                    <a:lnTo>
                      <a:pt x="198" y="468"/>
                    </a:lnTo>
                    <a:lnTo>
                      <a:pt x="194" y="472"/>
                    </a:lnTo>
                    <a:lnTo>
                      <a:pt x="192" y="478"/>
                    </a:lnTo>
                    <a:lnTo>
                      <a:pt x="194" y="484"/>
                    </a:lnTo>
                    <a:lnTo>
                      <a:pt x="196" y="486"/>
                    </a:lnTo>
                    <a:lnTo>
                      <a:pt x="188" y="488"/>
                    </a:lnTo>
                    <a:lnTo>
                      <a:pt x="186" y="490"/>
                    </a:lnTo>
                    <a:lnTo>
                      <a:pt x="184" y="492"/>
                    </a:lnTo>
                    <a:lnTo>
                      <a:pt x="182" y="496"/>
                    </a:lnTo>
                    <a:lnTo>
                      <a:pt x="178" y="500"/>
                    </a:lnTo>
                    <a:lnTo>
                      <a:pt x="174" y="502"/>
                    </a:lnTo>
                    <a:lnTo>
                      <a:pt x="170" y="502"/>
                    </a:lnTo>
                    <a:lnTo>
                      <a:pt x="164" y="500"/>
                    </a:lnTo>
                    <a:lnTo>
                      <a:pt x="160" y="496"/>
                    </a:lnTo>
                    <a:lnTo>
                      <a:pt x="154" y="490"/>
                    </a:lnTo>
                    <a:lnTo>
                      <a:pt x="150" y="482"/>
                    </a:lnTo>
                    <a:lnTo>
                      <a:pt x="142" y="466"/>
                    </a:lnTo>
                    <a:lnTo>
                      <a:pt x="138" y="450"/>
                    </a:lnTo>
                    <a:lnTo>
                      <a:pt x="134" y="438"/>
                    </a:lnTo>
                    <a:lnTo>
                      <a:pt x="126" y="420"/>
                    </a:lnTo>
                    <a:lnTo>
                      <a:pt x="118" y="404"/>
                    </a:lnTo>
                    <a:lnTo>
                      <a:pt x="110" y="388"/>
                    </a:lnTo>
                    <a:lnTo>
                      <a:pt x="100" y="360"/>
                    </a:lnTo>
                    <a:lnTo>
                      <a:pt x="86" y="332"/>
                    </a:lnTo>
                    <a:lnTo>
                      <a:pt x="82" y="316"/>
                    </a:lnTo>
                    <a:lnTo>
                      <a:pt x="78" y="302"/>
                    </a:lnTo>
                    <a:lnTo>
                      <a:pt x="76" y="284"/>
                    </a:lnTo>
                    <a:lnTo>
                      <a:pt x="76" y="268"/>
                    </a:lnTo>
                    <a:lnTo>
                      <a:pt x="74" y="260"/>
                    </a:lnTo>
                    <a:lnTo>
                      <a:pt x="72" y="256"/>
                    </a:lnTo>
                    <a:lnTo>
                      <a:pt x="68" y="248"/>
                    </a:lnTo>
                    <a:lnTo>
                      <a:pt x="66" y="258"/>
                    </a:lnTo>
                    <a:lnTo>
                      <a:pt x="62" y="268"/>
                    </a:lnTo>
                    <a:lnTo>
                      <a:pt x="58" y="276"/>
                    </a:lnTo>
                    <a:lnTo>
                      <a:pt x="54" y="278"/>
                    </a:lnTo>
                    <a:lnTo>
                      <a:pt x="50" y="278"/>
                    </a:lnTo>
                    <a:lnTo>
                      <a:pt x="44" y="276"/>
                    </a:lnTo>
                    <a:lnTo>
                      <a:pt x="38" y="274"/>
                    </a:lnTo>
                    <a:lnTo>
                      <a:pt x="28" y="266"/>
                    </a:lnTo>
                    <a:lnTo>
                      <a:pt x="20" y="256"/>
                    </a:lnTo>
                    <a:lnTo>
                      <a:pt x="14" y="248"/>
                    </a:lnTo>
                    <a:lnTo>
                      <a:pt x="20" y="246"/>
                    </a:lnTo>
                    <a:lnTo>
                      <a:pt x="24" y="244"/>
                    </a:lnTo>
                    <a:lnTo>
                      <a:pt x="30" y="240"/>
                    </a:lnTo>
                    <a:lnTo>
                      <a:pt x="32" y="234"/>
                    </a:lnTo>
                    <a:lnTo>
                      <a:pt x="24" y="238"/>
                    </a:lnTo>
                    <a:lnTo>
                      <a:pt x="24" y="240"/>
                    </a:lnTo>
                    <a:lnTo>
                      <a:pt x="20" y="242"/>
                    </a:lnTo>
                    <a:lnTo>
                      <a:pt x="14" y="238"/>
                    </a:lnTo>
                    <a:lnTo>
                      <a:pt x="8" y="232"/>
                    </a:lnTo>
                    <a:lnTo>
                      <a:pt x="2" y="224"/>
                    </a:lnTo>
                    <a:lnTo>
                      <a:pt x="0" y="220"/>
                    </a:lnTo>
                    <a:lnTo>
                      <a:pt x="0" y="214"/>
                    </a:lnTo>
                    <a:lnTo>
                      <a:pt x="2" y="212"/>
                    </a:lnTo>
                    <a:lnTo>
                      <a:pt x="4" y="210"/>
                    </a:lnTo>
                    <a:lnTo>
                      <a:pt x="8" y="210"/>
                    </a:lnTo>
                    <a:lnTo>
                      <a:pt x="12" y="210"/>
                    </a:lnTo>
                    <a:lnTo>
                      <a:pt x="16" y="212"/>
                    </a:lnTo>
                    <a:lnTo>
                      <a:pt x="20" y="214"/>
                    </a:lnTo>
                    <a:lnTo>
                      <a:pt x="30" y="212"/>
                    </a:lnTo>
                    <a:lnTo>
                      <a:pt x="36" y="208"/>
                    </a:lnTo>
                    <a:lnTo>
                      <a:pt x="38" y="204"/>
                    </a:lnTo>
                    <a:lnTo>
                      <a:pt x="36" y="196"/>
                    </a:lnTo>
                    <a:lnTo>
                      <a:pt x="32" y="192"/>
                    </a:lnTo>
                    <a:lnTo>
                      <a:pt x="24" y="184"/>
                    </a:lnTo>
                    <a:lnTo>
                      <a:pt x="22" y="182"/>
                    </a:lnTo>
                    <a:lnTo>
                      <a:pt x="20" y="178"/>
                    </a:lnTo>
                    <a:lnTo>
                      <a:pt x="20" y="170"/>
                    </a:lnTo>
                    <a:lnTo>
                      <a:pt x="18" y="168"/>
                    </a:lnTo>
                    <a:lnTo>
                      <a:pt x="14" y="168"/>
                    </a:lnTo>
                    <a:lnTo>
                      <a:pt x="10" y="164"/>
                    </a:lnTo>
                    <a:lnTo>
                      <a:pt x="8" y="160"/>
                    </a:lnTo>
                    <a:lnTo>
                      <a:pt x="10" y="156"/>
                    </a:lnTo>
                    <a:lnTo>
                      <a:pt x="14" y="150"/>
                    </a:lnTo>
                    <a:lnTo>
                      <a:pt x="18" y="144"/>
                    </a:lnTo>
                    <a:lnTo>
                      <a:pt x="22" y="142"/>
                    </a:lnTo>
                    <a:lnTo>
                      <a:pt x="26" y="144"/>
                    </a:lnTo>
                    <a:lnTo>
                      <a:pt x="30" y="146"/>
                    </a:lnTo>
                    <a:lnTo>
                      <a:pt x="34" y="146"/>
                    </a:lnTo>
                    <a:lnTo>
                      <a:pt x="38" y="142"/>
                    </a:lnTo>
                    <a:lnTo>
                      <a:pt x="44" y="136"/>
                    </a:lnTo>
                    <a:lnTo>
                      <a:pt x="52" y="124"/>
                    </a:lnTo>
                    <a:lnTo>
                      <a:pt x="56" y="118"/>
                    </a:lnTo>
                    <a:lnTo>
                      <a:pt x="58" y="110"/>
                    </a:lnTo>
                    <a:lnTo>
                      <a:pt x="62" y="104"/>
                    </a:lnTo>
                    <a:lnTo>
                      <a:pt x="66" y="98"/>
                    </a:lnTo>
                    <a:lnTo>
                      <a:pt x="68" y="92"/>
                    </a:lnTo>
                    <a:lnTo>
                      <a:pt x="72" y="88"/>
                    </a:lnTo>
                    <a:lnTo>
                      <a:pt x="72" y="74"/>
                    </a:lnTo>
                    <a:lnTo>
                      <a:pt x="74" y="70"/>
                    </a:lnTo>
                    <a:lnTo>
                      <a:pt x="78" y="68"/>
                    </a:lnTo>
                    <a:lnTo>
                      <a:pt x="78" y="66"/>
                    </a:lnTo>
                    <a:lnTo>
                      <a:pt x="80" y="62"/>
                    </a:lnTo>
                    <a:lnTo>
                      <a:pt x="72" y="58"/>
                    </a:lnTo>
                    <a:lnTo>
                      <a:pt x="62" y="50"/>
                    </a:lnTo>
                    <a:lnTo>
                      <a:pt x="54" y="38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0" y="28"/>
                    </a:lnTo>
                    <a:lnTo>
                      <a:pt x="54" y="22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8" y="18"/>
                    </a:lnTo>
                    <a:lnTo>
                      <a:pt x="98" y="10"/>
                    </a:lnTo>
                    <a:lnTo>
                      <a:pt x="108" y="4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4"/>
                    </a:lnTo>
                    <a:lnTo>
                      <a:pt x="136" y="4"/>
                    </a:lnTo>
                    <a:lnTo>
                      <a:pt x="142" y="6"/>
                    </a:lnTo>
                    <a:lnTo>
                      <a:pt x="142" y="12"/>
                    </a:lnTo>
                    <a:lnTo>
                      <a:pt x="140" y="16"/>
                    </a:lnTo>
                    <a:lnTo>
                      <a:pt x="134" y="24"/>
                    </a:lnTo>
                    <a:lnTo>
                      <a:pt x="132" y="32"/>
                    </a:lnTo>
                    <a:lnTo>
                      <a:pt x="130" y="38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42" y="56"/>
                    </a:lnTo>
                    <a:lnTo>
                      <a:pt x="140" y="58"/>
                    </a:lnTo>
                    <a:lnTo>
                      <a:pt x="138" y="58"/>
                    </a:lnTo>
                    <a:lnTo>
                      <a:pt x="132" y="60"/>
                    </a:lnTo>
                    <a:lnTo>
                      <a:pt x="134" y="68"/>
                    </a:lnTo>
                    <a:lnTo>
                      <a:pt x="134" y="72"/>
                    </a:lnTo>
                    <a:lnTo>
                      <a:pt x="136" y="76"/>
                    </a:lnTo>
                    <a:lnTo>
                      <a:pt x="138" y="80"/>
                    </a:lnTo>
                    <a:lnTo>
                      <a:pt x="146" y="84"/>
                    </a:lnTo>
                    <a:lnTo>
                      <a:pt x="156" y="88"/>
                    </a:lnTo>
                    <a:lnTo>
                      <a:pt x="164" y="96"/>
                    </a:lnTo>
                    <a:lnTo>
                      <a:pt x="172" y="104"/>
                    </a:lnTo>
                    <a:lnTo>
                      <a:pt x="168" y="112"/>
                    </a:lnTo>
                    <a:lnTo>
                      <a:pt x="166" y="122"/>
                    </a:lnTo>
                    <a:lnTo>
                      <a:pt x="168" y="126"/>
                    </a:lnTo>
                    <a:lnTo>
                      <a:pt x="170" y="128"/>
                    </a:lnTo>
                    <a:lnTo>
                      <a:pt x="176" y="132"/>
                    </a:lnTo>
                    <a:lnTo>
                      <a:pt x="198" y="142"/>
                    </a:lnTo>
                    <a:lnTo>
                      <a:pt x="210" y="150"/>
                    </a:lnTo>
                    <a:lnTo>
                      <a:pt x="220" y="154"/>
                    </a:lnTo>
                    <a:lnTo>
                      <a:pt x="230" y="150"/>
                    </a:lnTo>
                    <a:lnTo>
                      <a:pt x="234" y="152"/>
                    </a:lnTo>
                    <a:lnTo>
                      <a:pt x="238" y="152"/>
                    </a:lnTo>
                    <a:lnTo>
                      <a:pt x="244" y="158"/>
                    </a:lnTo>
                    <a:lnTo>
                      <a:pt x="248" y="164"/>
                    </a:lnTo>
                    <a:lnTo>
                      <a:pt x="264" y="168"/>
                    </a:lnTo>
                    <a:lnTo>
                      <a:pt x="278" y="170"/>
                    </a:lnTo>
                    <a:lnTo>
                      <a:pt x="288" y="170"/>
                    </a:lnTo>
                    <a:lnTo>
                      <a:pt x="296" y="170"/>
                    </a:lnTo>
                    <a:lnTo>
                      <a:pt x="298" y="168"/>
                    </a:lnTo>
                    <a:lnTo>
                      <a:pt x="298" y="166"/>
                    </a:lnTo>
                    <a:lnTo>
                      <a:pt x="298" y="162"/>
                    </a:lnTo>
                    <a:lnTo>
                      <a:pt x="296" y="158"/>
                    </a:lnTo>
                    <a:lnTo>
                      <a:pt x="294" y="154"/>
                    </a:lnTo>
                    <a:lnTo>
                      <a:pt x="294" y="148"/>
                    </a:lnTo>
                    <a:lnTo>
                      <a:pt x="294" y="144"/>
                    </a:lnTo>
                    <a:lnTo>
                      <a:pt x="298" y="142"/>
                    </a:lnTo>
                    <a:lnTo>
                      <a:pt x="304" y="140"/>
                    </a:lnTo>
                    <a:lnTo>
                      <a:pt x="306" y="148"/>
                    </a:lnTo>
                    <a:lnTo>
                      <a:pt x="308" y="158"/>
                    </a:lnTo>
                    <a:lnTo>
                      <a:pt x="314" y="164"/>
                    </a:lnTo>
                    <a:lnTo>
                      <a:pt x="318" y="166"/>
                    </a:lnTo>
                    <a:lnTo>
                      <a:pt x="322" y="166"/>
                    </a:lnTo>
                    <a:lnTo>
                      <a:pt x="342" y="166"/>
                    </a:lnTo>
                    <a:lnTo>
                      <a:pt x="348" y="166"/>
                    </a:lnTo>
                    <a:lnTo>
                      <a:pt x="352" y="164"/>
                    </a:lnTo>
                    <a:lnTo>
                      <a:pt x="354" y="162"/>
                    </a:lnTo>
                    <a:lnTo>
                      <a:pt x="358" y="158"/>
                    </a:lnTo>
                    <a:lnTo>
                      <a:pt x="360" y="150"/>
                    </a:lnTo>
                    <a:lnTo>
                      <a:pt x="364" y="140"/>
                    </a:lnTo>
                    <a:lnTo>
                      <a:pt x="368" y="134"/>
                    </a:lnTo>
                    <a:lnTo>
                      <a:pt x="376" y="126"/>
                    </a:lnTo>
                    <a:lnTo>
                      <a:pt x="382" y="122"/>
                    </a:lnTo>
                    <a:lnTo>
                      <a:pt x="392" y="118"/>
                    </a:lnTo>
                    <a:lnTo>
                      <a:pt x="394" y="120"/>
                    </a:lnTo>
                    <a:lnTo>
                      <a:pt x="396" y="120"/>
                    </a:lnTo>
                    <a:lnTo>
                      <a:pt x="400" y="122"/>
                    </a:lnTo>
                    <a:lnTo>
                      <a:pt x="402" y="120"/>
                    </a:lnTo>
                    <a:lnTo>
                      <a:pt x="406" y="118"/>
                    </a:lnTo>
                    <a:lnTo>
                      <a:pt x="406" y="116"/>
                    </a:lnTo>
                    <a:lnTo>
                      <a:pt x="412" y="116"/>
                    </a:lnTo>
                    <a:lnTo>
                      <a:pt x="420" y="124"/>
                    </a:lnTo>
                    <a:lnTo>
                      <a:pt x="420" y="128"/>
                    </a:lnTo>
                    <a:lnTo>
                      <a:pt x="420" y="130"/>
                    </a:lnTo>
                    <a:lnTo>
                      <a:pt x="424" y="134"/>
                    </a:lnTo>
                    <a:lnTo>
                      <a:pt x="430" y="136"/>
                    </a:lnTo>
                    <a:lnTo>
                      <a:pt x="434" y="136"/>
                    </a:lnTo>
                    <a:lnTo>
                      <a:pt x="434" y="1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Freeform 259"/>
              <p:cNvSpPr/>
              <p:nvPr/>
            </p:nvSpPr>
            <p:spPr bwMode="auto">
              <a:xfrm>
                <a:off x="6751104" y="2999016"/>
                <a:ext cx="89519" cy="47636"/>
              </a:xfrm>
              <a:custGeom>
                <a:avLst/>
                <a:gdLst>
                  <a:gd name="T0" fmla="*/ 2147483647 w 50"/>
                  <a:gd name="T1" fmla="*/ 2147483647 h 28"/>
                  <a:gd name="T2" fmla="*/ 2147483647 w 50"/>
                  <a:gd name="T3" fmla="*/ 2147483647 h 28"/>
                  <a:gd name="T4" fmla="*/ 2147483647 w 50"/>
                  <a:gd name="T5" fmla="*/ 2147483647 h 28"/>
                  <a:gd name="T6" fmla="*/ 2147483647 w 50"/>
                  <a:gd name="T7" fmla="*/ 2147483647 h 28"/>
                  <a:gd name="T8" fmla="*/ 2147483647 w 50"/>
                  <a:gd name="T9" fmla="*/ 0 h 28"/>
                  <a:gd name="T10" fmla="*/ 2147483647 w 50"/>
                  <a:gd name="T11" fmla="*/ 2147483647 h 28"/>
                  <a:gd name="T12" fmla="*/ 2147483647 w 50"/>
                  <a:gd name="T13" fmla="*/ 2147483647 h 28"/>
                  <a:gd name="T14" fmla="*/ 2147483647 w 50"/>
                  <a:gd name="T15" fmla="*/ 2147483647 h 28"/>
                  <a:gd name="T16" fmla="*/ 0 w 50"/>
                  <a:gd name="T17" fmla="*/ 2147483647 h 28"/>
                  <a:gd name="T18" fmla="*/ 2147483647 w 50"/>
                  <a:gd name="T19" fmla="*/ 2147483647 h 28"/>
                  <a:gd name="T20" fmla="*/ 2147483647 w 50"/>
                  <a:gd name="T21" fmla="*/ 2147483647 h 28"/>
                  <a:gd name="T22" fmla="*/ 2147483647 w 50"/>
                  <a:gd name="T23" fmla="*/ 2147483647 h 28"/>
                  <a:gd name="T24" fmla="*/ 2147483647 w 50"/>
                  <a:gd name="T25" fmla="*/ 2147483647 h 28"/>
                  <a:gd name="T26" fmla="*/ 2147483647 w 50"/>
                  <a:gd name="T27" fmla="*/ 2147483647 h 28"/>
                  <a:gd name="T28" fmla="*/ 2147483647 w 50"/>
                  <a:gd name="T29" fmla="*/ 2147483647 h 28"/>
                  <a:gd name="T30" fmla="*/ 2147483647 w 50"/>
                  <a:gd name="T31" fmla="*/ 2147483647 h 28"/>
                  <a:gd name="T32" fmla="*/ 2147483647 w 50"/>
                  <a:gd name="T33" fmla="*/ 2147483647 h 28"/>
                  <a:gd name="T34" fmla="*/ 2147483647 w 50"/>
                  <a:gd name="T35" fmla="*/ 2147483647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0"/>
                  <a:gd name="T55" fmla="*/ 0 h 28"/>
                  <a:gd name="T56" fmla="*/ 50 w 50"/>
                  <a:gd name="T57" fmla="*/ 28 h 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0" h="28">
                    <a:moveTo>
                      <a:pt x="50" y="20"/>
                    </a:moveTo>
                    <a:lnTo>
                      <a:pt x="46" y="14"/>
                    </a:lnTo>
                    <a:lnTo>
                      <a:pt x="3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10" y="28"/>
                    </a:lnTo>
                    <a:lnTo>
                      <a:pt x="16" y="28"/>
                    </a:lnTo>
                    <a:lnTo>
                      <a:pt x="36" y="28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0" y="22"/>
                    </a:lnTo>
                    <a:lnTo>
                      <a:pt x="5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Freeform 260"/>
              <p:cNvSpPr/>
              <p:nvPr/>
            </p:nvSpPr>
            <p:spPr bwMode="auto">
              <a:xfrm>
                <a:off x="6508715" y="2935969"/>
                <a:ext cx="229996" cy="116288"/>
              </a:xfrm>
              <a:custGeom>
                <a:avLst/>
                <a:gdLst>
                  <a:gd name="T0" fmla="*/ 2147483647 w 132"/>
                  <a:gd name="T1" fmla="*/ 2147483647 h 70"/>
                  <a:gd name="T2" fmla="*/ 2147483647 w 132"/>
                  <a:gd name="T3" fmla="*/ 2147483647 h 70"/>
                  <a:gd name="T4" fmla="*/ 2147483647 w 132"/>
                  <a:gd name="T5" fmla="*/ 2147483647 h 70"/>
                  <a:gd name="T6" fmla="*/ 2147483647 w 132"/>
                  <a:gd name="T7" fmla="*/ 2147483647 h 70"/>
                  <a:gd name="T8" fmla="*/ 2147483647 w 132"/>
                  <a:gd name="T9" fmla="*/ 2147483647 h 70"/>
                  <a:gd name="T10" fmla="*/ 2147483647 w 132"/>
                  <a:gd name="T11" fmla="*/ 2147483647 h 70"/>
                  <a:gd name="T12" fmla="*/ 2147483647 w 132"/>
                  <a:gd name="T13" fmla="*/ 2147483647 h 70"/>
                  <a:gd name="T14" fmla="*/ 2147483647 w 132"/>
                  <a:gd name="T15" fmla="*/ 2147483647 h 70"/>
                  <a:gd name="T16" fmla="*/ 2147483647 w 132"/>
                  <a:gd name="T17" fmla="*/ 2147483647 h 70"/>
                  <a:gd name="T18" fmla="*/ 2147483647 w 132"/>
                  <a:gd name="T19" fmla="*/ 2147483647 h 70"/>
                  <a:gd name="T20" fmla="*/ 2147483647 w 132"/>
                  <a:gd name="T21" fmla="*/ 2147483647 h 70"/>
                  <a:gd name="T22" fmla="*/ 2147483647 w 132"/>
                  <a:gd name="T23" fmla="*/ 2147483647 h 70"/>
                  <a:gd name="T24" fmla="*/ 2147483647 w 132"/>
                  <a:gd name="T25" fmla="*/ 2147483647 h 70"/>
                  <a:gd name="T26" fmla="*/ 2147483647 w 132"/>
                  <a:gd name="T27" fmla="*/ 2147483647 h 70"/>
                  <a:gd name="T28" fmla="*/ 2147483647 w 132"/>
                  <a:gd name="T29" fmla="*/ 2147483647 h 70"/>
                  <a:gd name="T30" fmla="*/ 2147483647 w 132"/>
                  <a:gd name="T31" fmla="*/ 0 h 70"/>
                  <a:gd name="T32" fmla="*/ 2147483647 w 132"/>
                  <a:gd name="T33" fmla="*/ 0 h 70"/>
                  <a:gd name="T34" fmla="*/ 2147483647 w 132"/>
                  <a:gd name="T35" fmla="*/ 2147483647 h 70"/>
                  <a:gd name="T36" fmla="*/ 2147483647 w 132"/>
                  <a:gd name="T37" fmla="*/ 2147483647 h 70"/>
                  <a:gd name="T38" fmla="*/ 2147483647 w 132"/>
                  <a:gd name="T39" fmla="*/ 2147483647 h 70"/>
                  <a:gd name="T40" fmla="*/ 2147483647 w 132"/>
                  <a:gd name="T41" fmla="*/ 2147483647 h 70"/>
                  <a:gd name="T42" fmla="*/ 2147483647 w 132"/>
                  <a:gd name="T43" fmla="*/ 2147483647 h 70"/>
                  <a:gd name="T44" fmla="*/ 0 w 132"/>
                  <a:gd name="T45" fmla="*/ 2147483647 h 70"/>
                  <a:gd name="T46" fmla="*/ 2147483647 w 132"/>
                  <a:gd name="T47" fmla="*/ 2147483647 h 70"/>
                  <a:gd name="T48" fmla="*/ 2147483647 w 132"/>
                  <a:gd name="T49" fmla="*/ 2147483647 h 70"/>
                  <a:gd name="T50" fmla="*/ 2147483647 w 132"/>
                  <a:gd name="T51" fmla="*/ 2147483647 h 70"/>
                  <a:gd name="T52" fmla="*/ 2147483647 w 132"/>
                  <a:gd name="T53" fmla="*/ 2147483647 h 70"/>
                  <a:gd name="T54" fmla="*/ 2147483647 w 132"/>
                  <a:gd name="T55" fmla="*/ 2147483647 h 70"/>
                  <a:gd name="T56" fmla="*/ 2147483647 w 132"/>
                  <a:gd name="T57" fmla="*/ 2147483647 h 70"/>
                  <a:gd name="T58" fmla="*/ 2147483647 w 132"/>
                  <a:gd name="T59" fmla="*/ 2147483647 h 70"/>
                  <a:gd name="T60" fmla="*/ 2147483647 w 132"/>
                  <a:gd name="T61" fmla="*/ 2147483647 h 70"/>
                  <a:gd name="T62" fmla="*/ 2147483647 w 132"/>
                  <a:gd name="T63" fmla="*/ 2147483647 h 70"/>
                  <a:gd name="T64" fmla="*/ 2147483647 w 132"/>
                  <a:gd name="T65" fmla="*/ 2147483647 h 70"/>
                  <a:gd name="T66" fmla="*/ 2147483647 w 132"/>
                  <a:gd name="T67" fmla="*/ 2147483647 h 70"/>
                  <a:gd name="T68" fmla="*/ 2147483647 w 132"/>
                  <a:gd name="T69" fmla="*/ 2147483647 h 70"/>
                  <a:gd name="T70" fmla="*/ 2147483647 w 132"/>
                  <a:gd name="T71" fmla="*/ 2147483647 h 70"/>
                  <a:gd name="T72" fmla="*/ 2147483647 w 132"/>
                  <a:gd name="T73" fmla="*/ 2147483647 h 70"/>
                  <a:gd name="T74" fmla="*/ 2147483647 w 132"/>
                  <a:gd name="T75" fmla="*/ 2147483647 h 70"/>
                  <a:gd name="T76" fmla="*/ 2147483647 w 132"/>
                  <a:gd name="T77" fmla="*/ 2147483647 h 70"/>
                  <a:gd name="T78" fmla="*/ 2147483647 w 132"/>
                  <a:gd name="T79" fmla="*/ 2147483647 h 70"/>
                  <a:gd name="T80" fmla="*/ 2147483647 w 132"/>
                  <a:gd name="T81" fmla="*/ 2147483647 h 70"/>
                  <a:gd name="T82" fmla="*/ 2147483647 w 132"/>
                  <a:gd name="T83" fmla="*/ 2147483647 h 70"/>
                  <a:gd name="T84" fmla="*/ 2147483647 w 132"/>
                  <a:gd name="T85" fmla="*/ 2147483647 h 70"/>
                  <a:gd name="T86" fmla="*/ 2147483647 w 132"/>
                  <a:gd name="T87" fmla="*/ 2147483647 h 70"/>
                  <a:gd name="T88" fmla="*/ 2147483647 w 132"/>
                  <a:gd name="T89" fmla="*/ 2147483647 h 7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2"/>
                  <a:gd name="T136" fmla="*/ 0 h 70"/>
                  <a:gd name="T137" fmla="*/ 132 w 132"/>
                  <a:gd name="T138" fmla="*/ 70 h 7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2" h="70">
                    <a:moveTo>
                      <a:pt x="128" y="46"/>
                    </a:moveTo>
                    <a:lnTo>
                      <a:pt x="110" y="46"/>
                    </a:lnTo>
                    <a:lnTo>
                      <a:pt x="104" y="44"/>
                    </a:lnTo>
                    <a:lnTo>
                      <a:pt x="98" y="40"/>
                    </a:lnTo>
                    <a:lnTo>
                      <a:pt x="96" y="40"/>
                    </a:lnTo>
                    <a:lnTo>
                      <a:pt x="94" y="40"/>
                    </a:lnTo>
                    <a:lnTo>
                      <a:pt x="90" y="40"/>
                    </a:lnTo>
                    <a:lnTo>
                      <a:pt x="84" y="38"/>
                    </a:lnTo>
                    <a:lnTo>
                      <a:pt x="80" y="36"/>
                    </a:lnTo>
                    <a:lnTo>
                      <a:pt x="76" y="32"/>
                    </a:lnTo>
                    <a:lnTo>
                      <a:pt x="74" y="30"/>
                    </a:lnTo>
                    <a:lnTo>
                      <a:pt x="62" y="26"/>
                    </a:lnTo>
                    <a:lnTo>
                      <a:pt x="52" y="22"/>
                    </a:lnTo>
                    <a:lnTo>
                      <a:pt x="44" y="16"/>
                    </a:lnTo>
                    <a:lnTo>
                      <a:pt x="34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10" y="32"/>
                    </a:lnTo>
                    <a:lnTo>
                      <a:pt x="32" y="42"/>
                    </a:lnTo>
                    <a:lnTo>
                      <a:pt x="44" y="50"/>
                    </a:lnTo>
                    <a:lnTo>
                      <a:pt x="54" y="54"/>
                    </a:lnTo>
                    <a:lnTo>
                      <a:pt x="64" y="50"/>
                    </a:lnTo>
                    <a:lnTo>
                      <a:pt x="68" y="52"/>
                    </a:lnTo>
                    <a:lnTo>
                      <a:pt x="72" y="52"/>
                    </a:lnTo>
                    <a:lnTo>
                      <a:pt x="78" y="58"/>
                    </a:lnTo>
                    <a:lnTo>
                      <a:pt x="82" y="64"/>
                    </a:lnTo>
                    <a:lnTo>
                      <a:pt x="98" y="68"/>
                    </a:lnTo>
                    <a:lnTo>
                      <a:pt x="112" y="70"/>
                    </a:lnTo>
                    <a:lnTo>
                      <a:pt x="122" y="70"/>
                    </a:lnTo>
                    <a:lnTo>
                      <a:pt x="130" y="70"/>
                    </a:lnTo>
                    <a:lnTo>
                      <a:pt x="132" y="68"/>
                    </a:lnTo>
                    <a:lnTo>
                      <a:pt x="132" y="66"/>
                    </a:lnTo>
                    <a:lnTo>
                      <a:pt x="132" y="62"/>
                    </a:lnTo>
                    <a:lnTo>
                      <a:pt x="130" y="58"/>
                    </a:lnTo>
                    <a:lnTo>
                      <a:pt x="128" y="54"/>
                    </a:lnTo>
                    <a:lnTo>
                      <a:pt x="128" y="48"/>
                    </a:lnTo>
                    <a:lnTo>
                      <a:pt x="128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Freeform 261"/>
              <p:cNvSpPr/>
              <p:nvPr/>
            </p:nvSpPr>
            <p:spPr bwMode="auto">
              <a:xfrm>
                <a:off x="5979863" y="2732816"/>
                <a:ext cx="420050" cy="403504"/>
              </a:xfrm>
              <a:custGeom>
                <a:avLst/>
                <a:gdLst>
                  <a:gd name="T0" fmla="*/ 2147483647 w 240"/>
                  <a:gd name="T1" fmla="*/ 2147483647 h 242"/>
                  <a:gd name="T2" fmla="*/ 2147483647 w 240"/>
                  <a:gd name="T3" fmla="*/ 2147483647 h 242"/>
                  <a:gd name="T4" fmla="*/ 2147483647 w 240"/>
                  <a:gd name="T5" fmla="*/ 2147483647 h 242"/>
                  <a:gd name="T6" fmla="*/ 2147483647 w 240"/>
                  <a:gd name="T7" fmla="*/ 2147483647 h 242"/>
                  <a:gd name="T8" fmla="*/ 2147483647 w 240"/>
                  <a:gd name="T9" fmla="*/ 2147483647 h 242"/>
                  <a:gd name="T10" fmla="*/ 2147483647 w 240"/>
                  <a:gd name="T11" fmla="*/ 2147483647 h 242"/>
                  <a:gd name="T12" fmla="*/ 2147483647 w 240"/>
                  <a:gd name="T13" fmla="*/ 2147483647 h 242"/>
                  <a:gd name="T14" fmla="*/ 2147483647 w 240"/>
                  <a:gd name="T15" fmla="*/ 2147483647 h 242"/>
                  <a:gd name="T16" fmla="*/ 2147483647 w 240"/>
                  <a:gd name="T17" fmla="*/ 2147483647 h 242"/>
                  <a:gd name="T18" fmla="*/ 2147483647 w 240"/>
                  <a:gd name="T19" fmla="*/ 2147483647 h 242"/>
                  <a:gd name="T20" fmla="*/ 2147483647 w 240"/>
                  <a:gd name="T21" fmla="*/ 2147483647 h 242"/>
                  <a:gd name="T22" fmla="*/ 2147483647 w 240"/>
                  <a:gd name="T23" fmla="*/ 2147483647 h 242"/>
                  <a:gd name="T24" fmla="*/ 2147483647 w 240"/>
                  <a:gd name="T25" fmla="*/ 2147483647 h 242"/>
                  <a:gd name="T26" fmla="*/ 2147483647 w 240"/>
                  <a:gd name="T27" fmla="*/ 2147483647 h 242"/>
                  <a:gd name="T28" fmla="*/ 2147483647 w 240"/>
                  <a:gd name="T29" fmla="*/ 2147483647 h 242"/>
                  <a:gd name="T30" fmla="*/ 2147483647 w 240"/>
                  <a:gd name="T31" fmla="*/ 2147483647 h 242"/>
                  <a:gd name="T32" fmla="*/ 2147483647 w 240"/>
                  <a:gd name="T33" fmla="*/ 2147483647 h 242"/>
                  <a:gd name="T34" fmla="*/ 2147483647 w 240"/>
                  <a:gd name="T35" fmla="*/ 2147483647 h 242"/>
                  <a:gd name="T36" fmla="*/ 0 w 240"/>
                  <a:gd name="T37" fmla="*/ 2147483647 h 242"/>
                  <a:gd name="T38" fmla="*/ 2147483647 w 240"/>
                  <a:gd name="T39" fmla="*/ 2147483647 h 242"/>
                  <a:gd name="T40" fmla="*/ 2147483647 w 240"/>
                  <a:gd name="T41" fmla="*/ 2147483647 h 242"/>
                  <a:gd name="T42" fmla="*/ 2147483647 w 240"/>
                  <a:gd name="T43" fmla="*/ 2147483647 h 242"/>
                  <a:gd name="T44" fmla="*/ 2147483647 w 240"/>
                  <a:gd name="T45" fmla="*/ 2147483647 h 242"/>
                  <a:gd name="T46" fmla="*/ 2147483647 w 240"/>
                  <a:gd name="T47" fmla="*/ 2147483647 h 242"/>
                  <a:gd name="T48" fmla="*/ 2147483647 w 240"/>
                  <a:gd name="T49" fmla="*/ 2147483647 h 242"/>
                  <a:gd name="T50" fmla="*/ 2147483647 w 240"/>
                  <a:gd name="T51" fmla="*/ 2147483647 h 242"/>
                  <a:gd name="T52" fmla="*/ 2147483647 w 240"/>
                  <a:gd name="T53" fmla="*/ 2147483647 h 242"/>
                  <a:gd name="T54" fmla="*/ 2147483647 w 240"/>
                  <a:gd name="T55" fmla="*/ 2147483647 h 242"/>
                  <a:gd name="T56" fmla="*/ 2147483647 w 240"/>
                  <a:gd name="T57" fmla="*/ 2147483647 h 242"/>
                  <a:gd name="T58" fmla="*/ 2147483647 w 240"/>
                  <a:gd name="T59" fmla="*/ 2147483647 h 242"/>
                  <a:gd name="T60" fmla="*/ 2147483647 w 240"/>
                  <a:gd name="T61" fmla="*/ 2147483647 h 242"/>
                  <a:gd name="T62" fmla="*/ 2147483647 w 240"/>
                  <a:gd name="T63" fmla="*/ 2147483647 h 242"/>
                  <a:gd name="T64" fmla="*/ 2147483647 w 240"/>
                  <a:gd name="T65" fmla="*/ 2147483647 h 242"/>
                  <a:gd name="T66" fmla="*/ 2147483647 w 240"/>
                  <a:gd name="T67" fmla="*/ 2147483647 h 242"/>
                  <a:gd name="T68" fmla="*/ 2147483647 w 240"/>
                  <a:gd name="T69" fmla="*/ 2147483647 h 242"/>
                  <a:gd name="T70" fmla="*/ 2147483647 w 240"/>
                  <a:gd name="T71" fmla="*/ 2147483647 h 242"/>
                  <a:gd name="T72" fmla="*/ 2147483647 w 240"/>
                  <a:gd name="T73" fmla="*/ 2147483647 h 242"/>
                  <a:gd name="T74" fmla="*/ 2147483647 w 240"/>
                  <a:gd name="T75" fmla="*/ 2147483647 h 242"/>
                  <a:gd name="T76" fmla="*/ 2147483647 w 240"/>
                  <a:gd name="T77" fmla="*/ 2147483647 h 242"/>
                  <a:gd name="T78" fmla="*/ 2147483647 w 240"/>
                  <a:gd name="T79" fmla="*/ 2147483647 h 242"/>
                  <a:gd name="T80" fmla="*/ 2147483647 w 240"/>
                  <a:gd name="T81" fmla="*/ 2147483647 h 242"/>
                  <a:gd name="T82" fmla="*/ 2147483647 w 240"/>
                  <a:gd name="T83" fmla="*/ 2147483647 h 242"/>
                  <a:gd name="T84" fmla="*/ 2147483647 w 240"/>
                  <a:gd name="T85" fmla="*/ 2147483647 h 242"/>
                  <a:gd name="T86" fmla="*/ 2147483647 w 240"/>
                  <a:gd name="T87" fmla="*/ 2147483647 h 242"/>
                  <a:gd name="T88" fmla="*/ 2147483647 w 240"/>
                  <a:gd name="T89" fmla="*/ 2147483647 h 242"/>
                  <a:gd name="T90" fmla="*/ 2147483647 w 240"/>
                  <a:gd name="T91" fmla="*/ 2147483647 h 242"/>
                  <a:gd name="T92" fmla="*/ 2147483647 w 240"/>
                  <a:gd name="T93" fmla="*/ 2147483647 h 242"/>
                  <a:gd name="T94" fmla="*/ 2147483647 w 240"/>
                  <a:gd name="T95" fmla="*/ 2147483647 h 24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40"/>
                  <a:gd name="T145" fmla="*/ 0 h 242"/>
                  <a:gd name="T146" fmla="*/ 240 w 240"/>
                  <a:gd name="T147" fmla="*/ 242 h 24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40" h="242">
                    <a:moveTo>
                      <a:pt x="238" y="28"/>
                    </a:moveTo>
                    <a:lnTo>
                      <a:pt x="234" y="26"/>
                    </a:lnTo>
                    <a:lnTo>
                      <a:pt x="230" y="26"/>
                    </a:lnTo>
                    <a:lnTo>
                      <a:pt x="224" y="24"/>
                    </a:lnTo>
                    <a:lnTo>
                      <a:pt x="218" y="24"/>
                    </a:lnTo>
                    <a:lnTo>
                      <a:pt x="214" y="22"/>
                    </a:lnTo>
                    <a:lnTo>
                      <a:pt x="210" y="18"/>
                    </a:lnTo>
                    <a:lnTo>
                      <a:pt x="206" y="10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4" y="2"/>
                    </a:lnTo>
                    <a:lnTo>
                      <a:pt x="164" y="2"/>
                    </a:lnTo>
                    <a:lnTo>
                      <a:pt x="154" y="4"/>
                    </a:lnTo>
                    <a:lnTo>
                      <a:pt x="148" y="6"/>
                    </a:lnTo>
                    <a:lnTo>
                      <a:pt x="142" y="8"/>
                    </a:lnTo>
                    <a:lnTo>
                      <a:pt x="140" y="12"/>
                    </a:lnTo>
                    <a:lnTo>
                      <a:pt x="138" y="16"/>
                    </a:lnTo>
                    <a:lnTo>
                      <a:pt x="140" y="20"/>
                    </a:lnTo>
                    <a:lnTo>
                      <a:pt x="142" y="24"/>
                    </a:lnTo>
                    <a:lnTo>
                      <a:pt x="146" y="28"/>
                    </a:lnTo>
                    <a:lnTo>
                      <a:pt x="148" y="34"/>
                    </a:lnTo>
                    <a:lnTo>
                      <a:pt x="146" y="40"/>
                    </a:lnTo>
                    <a:lnTo>
                      <a:pt x="140" y="48"/>
                    </a:lnTo>
                    <a:lnTo>
                      <a:pt x="136" y="54"/>
                    </a:lnTo>
                    <a:lnTo>
                      <a:pt x="132" y="60"/>
                    </a:lnTo>
                    <a:lnTo>
                      <a:pt x="132" y="64"/>
                    </a:lnTo>
                    <a:lnTo>
                      <a:pt x="132" y="68"/>
                    </a:lnTo>
                    <a:lnTo>
                      <a:pt x="132" y="70"/>
                    </a:lnTo>
                    <a:lnTo>
                      <a:pt x="126" y="76"/>
                    </a:lnTo>
                    <a:lnTo>
                      <a:pt x="124" y="80"/>
                    </a:lnTo>
                    <a:lnTo>
                      <a:pt x="122" y="84"/>
                    </a:lnTo>
                    <a:lnTo>
                      <a:pt x="122" y="88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20" y="96"/>
                    </a:lnTo>
                    <a:lnTo>
                      <a:pt x="114" y="96"/>
                    </a:lnTo>
                    <a:lnTo>
                      <a:pt x="106" y="96"/>
                    </a:lnTo>
                    <a:lnTo>
                      <a:pt x="104" y="100"/>
                    </a:lnTo>
                    <a:lnTo>
                      <a:pt x="100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0" y="108"/>
                    </a:lnTo>
                    <a:lnTo>
                      <a:pt x="86" y="108"/>
                    </a:lnTo>
                    <a:lnTo>
                      <a:pt x="82" y="112"/>
                    </a:lnTo>
                    <a:lnTo>
                      <a:pt x="80" y="116"/>
                    </a:lnTo>
                    <a:lnTo>
                      <a:pt x="82" y="120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0" y="132"/>
                    </a:lnTo>
                    <a:lnTo>
                      <a:pt x="68" y="136"/>
                    </a:lnTo>
                    <a:lnTo>
                      <a:pt x="54" y="138"/>
                    </a:lnTo>
                    <a:lnTo>
                      <a:pt x="44" y="138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2" y="136"/>
                    </a:lnTo>
                    <a:lnTo>
                      <a:pt x="0" y="134"/>
                    </a:lnTo>
                    <a:lnTo>
                      <a:pt x="6" y="136"/>
                    </a:lnTo>
                    <a:lnTo>
                      <a:pt x="12" y="140"/>
                    </a:lnTo>
                    <a:lnTo>
                      <a:pt x="18" y="148"/>
                    </a:lnTo>
                    <a:lnTo>
                      <a:pt x="24" y="154"/>
                    </a:lnTo>
                    <a:lnTo>
                      <a:pt x="28" y="154"/>
                    </a:lnTo>
                    <a:lnTo>
                      <a:pt x="32" y="156"/>
                    </a:lnTo>
                    <a:lnTo>
                      <a:pt x="34" y="162"/>
                    </a:lnTo>
                    <a:lnTo>
                      <a:pt x="36" y="170"/>
                    </a:lnTo>
                    <a:lnTo>
                      <a:pt x="42" y="174"/>
                    </a:lnTo>
                    <a:lnTo>
                      <a:pt x="46" y="178"/>
                    </a:lnTo>
                    <a:lnTo>
                      <a:pt x="44" y="182"/>
                    </a:lnTo>
                    <a:lnTo>
                      <a:pt x="40" y="184"/>
                    </a:lnTo>
                    <a:lnTo>
                      <a:pt x="30" y="190"/>
                    </a:lnTo>
                    <a:lnTo>
                      <a:pt x="26" y="192"/>
                    </a:lnTo>
                    <a:lnTo>
                      <a:pt x="24" y="198"/>
                    </a:lnTo>
                    <a:lnTo>
                      <a:pt x="22" y="202"/>
                    </a:lnTo>
                    <a:lnTo>
                      <a:pt x="22" y="210"/>
                    </a:lnTo>
                    <a:lnTo>
                      <a:pt x="30" y="216"/>
                    </a:lnTo>
                    <a:lnTo>
                      <a:pt x="34" y="216"/>
                    </a:lnTo>
                    <a:lnTo>
                      <a:pt x="42" y="218"/>
                    </a:lnTo>
                    <a:lnTo>
                      <a:pt x="72" y="218"/>
                    </a:lnTo>
                    <a:lnTo>
                      <a:pt x="80" y="216"/>
                    </a:lnTo>
                    <a:lnTo>
                      <a:pt x="88" y="214"/>
                    </a:lnTo>
                    <a:lnTo>
                      <a:pt x="104" y="208"/>
                    </a:lnTo>
                    <a:lnTo>
                      <a:pt x="108" y="220"/>
                    </a:lnTo>
                    <a:lnTo>
                      <a:pt x="114" y="230"/>
                    </a:lnTo>
                    <a:lnTo>
                      <a:pt x="118" y="234"/>
                    </a:lnTo>
                    <a:lnTo>
                      <a:pt x="122" y="238"/>
                    </a:lnTo>
                    <a:lnTo>
                      <a:pt x="128" y="240"/>
                    </a:lnTo>
                    <a:lnTo>
                      <a:pt x="136" y="242"/>
                    </a:lnTo>
                    <a:lnTo>
                      <a:pt x="136" y="236"/>
                    </a:lnTo>
                    <a:lnTo>
                      <a:pt x="138" y="234"/>
                    </a:lnTo>
                    <a:lnTo>
                      <a:pt x="140" y="232"/>
                    </a:lnTo>
                    <a:lnTo>
                      <a:pt x="144" y="232"/>
                    </a:lnTo>
                    <a:lnTo>
                      <a:pt x="148" y="232"/>
                    </a:lnTo>
                    <a:lnTo>
                      <a:pt x="152" y="234"/>
                    </a:lnTo>
                    <a:lnTo>
                      <a:pt x="156" y="236"/>
                    </a:lnTo>
                    <a:lnTo>
                      <a:pt x="166" y="234"/>
                    </a:lnTo>
                    <a:lnTo>
                      <a:pt x="172" y="230"/>
                    </a:lnTo>
                    <a:lnTo>
                      <a:pt x="174" y="226"/>
                    </a:lnTo>
                    <a:lnTo>
                      <a:pt x="172" y="218"/>
                    </a:lnTo>
                    <a:lnTo>
                      <a:pt x="168" y="214"/>
                    </a:lnTo>
                    <a:lnTo>
                      <a:pt x="160" y="206"/>
                    </a:lnTo>
                    <a:lnTo>
                      <a:pt x="158" y="204"/>
                    </a:lnTo>
                    <a:lnTo>
                      <a:pt x="156" y="200"/>
                    </a:lnTo>
                    <a:lnTo>
                      <a:pt x="156" y="192"/>
                    </a:lnTo>
                    <a:lnTo>
                      <a:pt x="154" y="190"/>
                    </a:lnTo>
                    <a:lnTo>
                      <a:pt x="150" y="190"/>
                    </a:lnTo>
                    <a:lnTo>
                      <a:pt x="146" y="186"/>
                    </a:lnTo>
                    <a:lnTo>
                      <a:pt x="144" y="182"/>
                    </a:lnTo>
                    <a:lnTo>
                      <a:pt x="146" y="178"/>
                    </a:lnTo>
                    <a:lnTo>
                      <a:pt x="150" y="172"/>
                    </a:lnTo>
                    <a:lnTo>
                      <a:pt x="154" y="166"/>
                    </a:lnTo>
                    <a:lnTo>
                      <a:pt x="158" y="164"/>
                    </a:lnTo>
                    <a:lnTo>
                      <a:pt x="162" y="166"/>
                    </a:lnTo>
                    <a:lnTo>
                      <a:pt x="166" y="168"/>
                    </a:lnTo>
                    <a:lnTo>
                      <a:pt x="170" y="168"/>
                    </a:lnTo>
                    <a:lnTo>
                      <a:pt x="174" y="164"/>
                    </a:lnTo>
                    <a:lnTo>
                      <a:pt x="180" y="158"/>
                    </a:lnTo>
                    <a:lnTo>
                      <a:pt x="188" y="146"/>
                    </a:lnTo>
                    <a:lnTo>
                      <a:pt x="192" y="140"/>
                    </a:lnTo>
                    <a:lnTo>
                      <a:pt x="194" y="132"/>
                    </a:lnTo>
                    <a:lnTo>
                      <a:pt x="198" y="126"/>
                    </a:lnTo>
                    <a:lnTo>
                      <a:pt x="202" y="120"/>
                    </a:lnTo>
                    <a:lnTo>
                      <a:pt x="204" y="114"/>
                    </a:lnTo>
                    <a:lnTo>
                      <a:pt x="208" y="110"/>
                    </a:lnTo>
                    <a:lnTo>
                      <a:pt x="208" y="96"/>
                    </a:lnTo>
                    <a:lnTo>
                      <a:pt x="210" y="92"/>
                    </a:lnTo>
                    <a:lnTo>
                      <a:pt x="214" y="90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08" y="80"/>
                    </a:lnTo>
                    <a:lnTo>
                      <a:pt x="198" y="72"/>
                    </a:lnTo>
                    <a:lnTo>
                      <a:pt x="190" y="60"/>
                    </a:lnTo>
                    <a:lnTo>
                      <a:pt x="188" y="56"/>
                    </a:lnTo>
                    <a:lnTo>
                      <a:pt x="188" y="52"/>
                    </a:lnTo>
                    <a:lnTo>
                      <a:pt x="186" y="50"/>
                    </a:lnTo>
                    <a:lnTo>
                      <a:pt x="190" y="44"/>
                    </a:lnTo>
                    <a:lnTo>
                      <a:pt x="194" y="40"/>
                    </a:lnTo>
                    <a:lnTo>
                      <a:pt x="198" y="42"/>
                    </a:lnTo>
                    <a:lnTo>
                      <a:pt x="202" y="44"/>
                    </a:lnTo>
                    <a:lnTo>
                      <a:pt x="204" y="44"/>
                    </a:lnTo>
                    <a:lnTo>
                      <a:pt x="208" y="46"/>
                    </a:lnTo>
                    <a:lnTo>
                      <a:pt x="216" y="44"/>
                    </a:lnTo>
                    <a:lnTo>
                      <a:pt x="224" y="40"/>
                    </a:lnTo>
                    <a:lnTo>
                      <a:pt x="240" y="28"/>
                    </a:lnTo>
                    <a:lnTo>
                      <a:pt x="238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Freeform 262"/>
              <p:cNvSpPr/>
              <p:nvPr/>
            </p:nvSpPr>
            <p:spPr bwMode="auto">
              <a:xfrm>
                <a:off x="5952319" y="2680977"/>
                <a:ext cx="349813" cy="281612"/>
              </a:xfrm>
              <a:custGeom>
                <a:avLst/>
                <a:gdLst>
                  <a:gd name="T0" fmla="*/ 2147483647 w 200"/>
                  <a:gd name="T1" fmla="*/ 2147483647 h 168"/>
                  <a:gd name="T2" fmla="*/ 2147483647 w 200"/>
                  <a:gd name="T3" fmla="*/ 2147483647 h 168"/>
                  <a:gd name="T4" fmla="*/ 2147483647 w 200"/>
                  <a:gd name="T5" fmla="*/ 2147483647 h 168"/>
                  <a:gd name="T6" fmla="*/ 2147483647 w 200"/>
                  <a:gd name="T7" fmla="*/ 2147483647 h 168"/>
                  <a:gd name="T8" fmla="*/ 2147483647 w 200"/>
                  <a:gd name="T9" fmla="*/ 0 h 168"/>
                  <a:gd name="T10" fmla="*/ 2147483647 w 200"/>
                  <a:gd name="T11" fmla="*/ 2147483647 h 168"/>
                  <a:gd name="T12" fmla="*/ 2147483647 w 200"/>
                  <a:gd name="T13" fmla="*/ 2147483647 h 168"/>
                  <a:gd name="T14" fmla="*/ 2147483647 w 200"/>
                  <a:gd name="T15" fmla="*/ 2147483647 h 168"/>
                  <a:gd name="T16" fmla="*/ 2147483647 w 200"/>
                  <a:gd name="T17" fmla="*/ 2147483647 h 168"/>
                  <a:gd name="T18" fmla="*/ 2147483647 w 200"/>
                  <a:gd name="T19" fmla="*/ 2147483647 h 168"/>
                  <a:gd name="T20" fmla="*/ 2147483647 w 200"/>
                  <a:gd name="T21" fmla="*/ 2147483647 h 168"/>
                  <a:gd name="T22" fmla="*/ 2147483647 w 200"/>
                  <a:gd name="T23" fmla="*/ 2147483647 h 168"/>
                  <a:gd name="T24" fmla="*/ 2147483647 w 200"/>
                  <a:gd name="T25" fmla="*/ 2147483647 h 168"/>
                  <a:gd name="T26" fmla="*/ 2147483647 w 200"/>
                  <a:gd name="T27" fmla="*/ 2147483647 h 168"/>
                  <a:gd name="T28" fmla="*/ 0 w 200"/>
                  <a:gd name="T29" fmla="*/ 2147483647 h 168"/>
                  <a:gd name="T30" fmla="*/ 2147483647 w 200"/>
                  <a:gd name="T31" fmla="*/ 2147483647 h 168"/>
                  <a:gd name="T32" fmla="*/ 2147483647 w 200"/>
                  <a:gd name="T33" fmla="*/ 2147483647 h 168"/>
                  <a:gd name="T34" fmla="*/ 2147483647 w 200"/>
                  <a:gd name="T35" fmla="*/ 2147483647 h 168"/>
                  <a:gd name="T36" fmla="*/ 2147483647 w 200"/>
                  <a:gd name="T37" fmla="*/ 2147483647 h 168"/>
                  <a:gd name="T38" fmla="*/ 2147483647 w 200"/>
                  <a:gd name="T39" fmla="*/ 2147483647 h 168"/>
                  <a:gd name="T40" fmla="*/ 2147483647 w 200"/>
                  <a:gd name="T41" fmla="*/ 2147483647 h 168"/>
                  <a:gd name="T42" fmla="*/ 2147483647 w 200"/>
                  <a:gd name="T43" fmla="*/ 2147483647 h 168"/>
                  <a:gd name="T44" fmla="*/ 2147483647 w 200"/>
                  <a:gd name="T45" fmla="*/ 2147483647 h 168"/>
                  <a:gd name="T46" fmla="*/ 2147483647 w 200"/>
                  <a:gd name="T47" fmla="*/ 2147483647 h 168"/>
                  <a:gd name="T48" fmla="*/ 2147483647 w 200"/>
                  <a:gd name="T49" fmla="*/ 2147483647 h 168"/>
                  <a:gd name="T50" fmla="*/ 2147483647 w 200"/>
                  <a:gd name="T51" fmla="*/ 2147483647 h 168"/>
                  <a:gd name="T52" fmla="*/ 2147483647 w 200"/>
                  <a:gd name="T53" fmla="*/ 2147483647 h 168"/>
                  <a:gd name="T54" fmla="*/ 2147483647 w 200"/>
                  <a:gd name="T55" fmla="*/ 2147483647 h 168"/>
                  <a:gd name="T56" fmla="*/ 2147483647 w 200"/>
                  <a:gd name="T57" fmla="*/ 2147483647 h 168"/>
                  <a:gd name="T58" fmla="*/ 2147483647 w 200"/>
                  <a:gd name="T59" fmla="*/ 2147483647 h 168"/>
                  <a:gd name="T60" fmla="*/ 2147483647 w 200"/>
                  <a:gd name="T61" fmla="*/ 2147483647 h 168"/>
                  <a:gd name="T62" fmla="*/ 2147483647 w 200"/>
                  <a:gd name="T63" fmla="*/ 2147483647 h 168"/>
                  <a:gd name="T64" fmla="*/ 2147483647 w 200"/>
                  <a:gd name="T65" fmla="*/ 2147483647 h 168"/>
                  <a:gd name="T66" fmla="*/ 2147483647 w 200"/>
                  <a:gd name="T67" fmla="*/ 2147483647 h 168"/>
                  <a:gd name="T68" fmla="*/ 2147483647 w 200"/>
                  <a:gd name="T69" fmla="*/ 2147483647 h 168"/>
                  <a:gd name="T70" fmla="*/ 2147483647 w 200"/>
                  <a:gd name="T71" fmla="*/ 2147483647 h 168"/>
                  <a:gd name="T72" fmla="*/ 2147483647 w 200"/>
                  <a:gd name="T73" fmla="*/ 2147483647 h 168"/>
                  <a:gd name="T74" fmla="*/ 2147483647 w 200"/>
                  <a:gd name="T75" fmla="*/ 2147483647 h 168"/>
                  <a:gd name="T76" fmla="*/ 2147483647 w 200"/>
                  <a:gd name="T77" fmla="*/ 2147483647 h 168"/>
                  <a:gd name="T78" fmla="*/ 2147483647 w 200"/>
                  <a:gd name="T79" fmla="*/ 2147483647 h 168"/>
                  <a:gd name="T80" fmla="*/ 2147483647 w 200"/>
                  <a:gd name="T81" fmla="*/ 2147483647 h 168"/>
                  <a:gd name="T82" fmla="*/ 2147483647 w 200"/>
                  <a:gd name="T83" fmla="*/ 2147483647 h 168"/>
                  <a:gd name="T84" fmla="*/ 2147483647 w 200"/>
                  <a:gd name="T85" fmla="*/ 2147483647 h 168"/>
                  <a:gd name="T86" fmla="*/ 2147483647 w 200"/>
                  <a:gd name="T87" fmla="*/ 2147483647 h 168"/>
                  <a:gd name="T88" fmla="*/ 2147483647 w 200"/>
                  <a:gd name="T89" fmla="*/ 2147483647 h 168"/>
                  <a:gd name="T90" fmla="*/ 2147483647 w 200"/>
                  <a:gd name="T91" fmla="*/ 2147483647 h 168"/>
                  <a:gd name="T92" fmla="*/ 2147483647 w 200"/>
                  <a:gd name="T93" fmla="*/ 2147483647 h 16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00"/>
                  <a:gd name="T142" fmla="*/ 0 h 168"/>
                  <a:gd name="T143" fmla="*/ 200 w 200"/>
                  <a:gd name="T144" fmla="*/ 168 h 16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00" h="168">
                    <a:moveTo>
                      <a:pt x="184" y="22"/>
                    </a:moveTo>
                    <a:lnTo>
                      <a:pt x="174" y="26"/>
                    </a:lnTo>
                    <a:lnTo>
                      <a:pt x="168" y="26"/>
                    </a:lnTo>
                    <a:lnTo>
                      <a:pt x="160" y="28"/>
                    </a:lnTo>
                    <a:lnTo>
                      <a:pt x="156" y="26"/>
                    </a:lnTo>
                    <a:lnTo>
                      <a:pt x="152" y="24"/>
                    </a:lnTo>
                    <a:lnTo>
                      <a:pt x="148" y="18"/>
                    </a:lnTo>
                    <a:lnTo>
                      <a:pt x="144" y="8"/>
                    </a:lnTo>
                    <a:lnTo>
                      <a:pt x="142" y="0"/>
                    </a:lnTo>
                    <a:lnTo>
                      <a:pt x="136" y="0"/>
                    </a:lnTo>
                    <a:lnTo>
                      <a:pt x="130" y="6"/>
                    </a:lnTo>
                    <a:lnTo>
                      <a:pt x="122" y="16"/>
                    </a:lnTo>
                    <a:lnTo>
                      <a:pt x="114" y="24"/>
                    </a:lnTo>
                    <a:lnTo>
                      <a:pt x="108" y="26"/>
                    </a:lnTo>
                    <a:lnTo>
                      <a:pt x="102" y="28"/>
                    </a:lnTo>
                    <a:lnTo>
                      <a:pt x="74" y="28"/>
                    </a:lnTo>
                    <a:lnTo>
                      <a:pt x="60" y="20"/>
                    </a:lnTo>
                    <a:lnTo>
                      <a:pt x="46" y="42"/>
                    </a:lnTo>
                    <a:lnTo>
                      <a:pt x="40" y="50"/>
                    </a:lnTo>
                    <a:lnTo>
                      <a:pt x="36" y="54"/>
                    </a:lnTo>
                    <a:lnTo>
                      <a:pt x="30" y="56"/>
                    </a:lnTo>
                    <a:lnTo>
                      <a:pt x="24" y="58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10" y="5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4" y="56"/>
                    </a:lnTo>
                    <a:lnTo>
                      <a:pt x="0" y="72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104"/>
                    </a:lnTo>
                    <a:lnTo>
                      <a:pt x="8" y="116"/>
                    </a:lnTo>
                    <a:lnTo>
                      <a:pt x="10" y="122"/>
                    </a:lnTo>
                    <a:lnTo>
                      <a:pt x="12" y="126"/>
                    </a:lnTo>
                    <a:lnTo>
                      <a:pt x="18" y="130"/>
                    </a:lnTo>
                    <a:lnTo>
                      <a:pt x="26" y="132"/>
                    </a:lnTo>
                    <a:lnTo>
                      <a:pt x="26" y="136"/>
                    </a:lnTo>
                    <a:lnTo>
                      <a:pt x="24" y="138"/>
                    </a:lnTo>
                    <a:lnTo>
                      <a:pt x="18" y="146"/>
                    </a:lnTo>
                    <a:lnTo>
                      <a:pt x="14" y="152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2" y="162"/>
                    </a:lnTo>
                    <a:lnTo>
                      <a:pt x="16" y="164"/>
                    </a:lnTo>
                    <a:lnTo>
                      <a:pt x="28" y="166"/>
                    </a:lnTo>
                    <a:lnTo>
                      <a:pt x="40" y="166"/>
                    </a:lnTo>
                    <a:lnTo>
                      <a:pt x="50" y="168"/>
                    </a:lnTo>
                    <a:lnTo>
                      <a:pt x="60" y="168"/>
                    </a:lnTo>
                    <a:lnTo>
                      <a:pt x="70" y="168"/>
                    </a:lnTo>
                    <a:lnTo>
                      <a:pt x="84" y="166"/>
                    </a:lnTo>
                    <a:lnTo>
                      <a:pt x="96" y="162"/>
                    </a:lnTo>
                    <a:lnTo>
                      <a:pt x="100" y="158"/>
                    </a:lnTo>
                    <a:lnTo>
                      <a:pt x="100" y="156"/>
                    </a:lnTo>
                    <a:lnTo>
                      <a:pt x="98" y="150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102" y="138"/>
                    </a:lnTo>
                    <a:lnTo>
                      <a:pt x="106" y="138"/>
                    </a:lnTo>
                    <a:lnTo>
                      <a:pt x="112" y="138"/>
                    </a:lnTo>
                    <a:lnTo>
                      <a:pt x="114" y="136"/>
                    </a:lnTo>
                    <a:lnTo>
                      <a:pt x="116" y="134"/>
                    </a:lnTo>
                    <a:lnTo>
                      <a:pt x="120" y="130"/>
                    </a:lnTo>
                    <a:lnTo>
                      <a:pt x="122" y="126"/>
                    </a:lnTo>
                    <a:lnTo>
                      <a:pt x="130" y="126"/>
                    </a:lnTo>
                    <a:lnTo>
                      <a:pt x="136" y="126"/>
                    </a:lnTo>
                    <a:lnTo>
                      <a:pt x="140" y="124"/>
                    </a:lnTo>
                    <a:lnTo>
                      <a:pt x="142" y="120"/>
                    </a:lnTo>
                    <a:lnTo>
                      <a:pt x="138" y="118"/>
                    </a:lnTo>
                    <a:lnTo>
                      <a:pt x="138" y="114"/>
                    </a:lnTo>
                    <a:lnTo>
                      <a:pt x="140" y="110"/>
                    </a:lnTo>
                    <a:lnTo>
                      <a:pt x="142" y="106"/>
                    </a:lnTo>
                    <a:lnTo>
                      <a:pt x="148" y="100"/>
                    </a:lnTo>
                    <a:lnTo>
                      <a:pt x="148" y="98"/>
                    </a:lnTo>
                    <a:lnTo>
                      <a:pt x="148" y="94"/>
                    </a:lnTo>
                    <a:lnTo>
                      <a:pt x="148" y="90"/>
                    </a:lnTo>
                    <a:lnTo>
                      <a:pt x="152" y="84"/>
                    </a:lnTo>
                    <a:lnTo>
                      <a:pt x="156" y="78"/>
                    </a:lnTo>
                    <a:lnTo>
                      <a:pt x="162" y="70"/>
                    </a:lnTo>
                    <a:lnTo>
                      <a:pt x="164" y="64"/>
                    </a:lnTo>
                    <a:lnTo>
                      <a:pt x="162" y="58"/>
                    </a:lnTo>
                    <a:lnTo>
                      <a:pt x="158" y="54"/>
                    </a:lnTo>
                    <a:lnTo>
                      <a:pt x="156" y="50"/>
                    </a:lnTo>
                    <a:lnTo>
                      <a:pt x="154" y="46"/>
                    </a:lnTo>
                    <a:lnTo>
                      <a:pt x="156" y="42"/>
                    </a:lnTo>
                    <a:lnTo>
                      <a:pt x="158" y="38"/>
                    </a:lnTo>
                    <a:lnTo>
                      <a:pt x="164" y="36"/>
                    </a:lnTo>
                    <a:lnTo>
                      <a:pt x="170" y="34"/>
                    </a:lnTo>
                    <a:lnTo>
                      <a:pt x="180" y="32"/>
                    </a:lnTo>
                    <a:lnTo>
                      <a:pt x="190" y="32"/>
                    </a:lnTo>
                    <a:lnTo>
                      <a:pt x="200" y="30"/>
                    </a:lnTo>
                    <a:lnTo>
                      <a:pt x="200" y="28"/>
                    </a:lnTo>
                    <a:lnTo>
                      <a:pt x="192" y="26"/>
                    </a:lnTo>
                    <a:lnTo>
                      <a:pt x="184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Freeform 263"/>
              <p:cNvSpPr/>
              <p:nvPr/>
            </p:nvSpPr>
            <p:spPr bwMode="auto">
              <a:xfrm>
                <a:off x="6486679" y="2277473"/>
                <a:ext cx="841479" cy="311036"/>
              </a:xfrm>
              <a:custGeom>
                <a:avLst/>
                <a:gdLst>
                  <a:gd name="T0" fmla="*/ 2147483647 w 482"/>
                  <a:gd name="T1" fmla="*/ 2147483647 h 186"/>
                  <a:gd name="T2" fmla="*/ 2147483647 w 482"/>
                  <a:gd name="T3" fmla="*/ 2147483647 h 186"/>
                  <a:gd name="T4" fmla="*/ 2147483647 w 482"/>
                  <a:gd name="T5" fmla="*/ 2147483647 h 186"/>
                  <a:gd name="T6" fmla="*/ 2147483647 w 482"/>
                  <a:gd name="T7" fmla="*/ 2147483647 h 186"/>
                  <a:gd name="T8" fmla="*/ 2147483647 w 482"/>
                  <a:gd name="T9" fmla="*/ 2147483647 h 186"/>
                  <a:gd name="T10" fmla="*/ 2147483647 w 482"/>
                  <a:gd name="T11" fmla="*/ 2147483647 h 186"/>
                  <a:gd name="T12" fmla="*/ 2147483647 w 482"/>
                  <a:gd name="T13" fmla="*/ 2147483647 h 186"/>
                  <a:gd name="T14" fmla="*/ 2147483647 w 482"/>
                  <a:gd name="T15" fmla="*/ 2147483647 h 186"/>
                  <a:gd name="T16" fmla="*/ 2147483647 w 482"/>
                  <a:gd name="T17" fmla="*/ 2147483647 h 186"/>
                  <a:gd name="T18" fmla="*/ 2147483647 w 482"/>
                  <a:gd name="T19" fmla="*/ 2147483647 h 186"/>
                  <a:gd name="T20" fmla="*/ 2147483647 w 482"/>
                  <a:gd name="T21" fmla="*/ 2147483647 h 186"/>
                  <a:gd name="T22" fmla="*/ 2147483647 w 482"/>
                  <a:gd name="T23" fmla="*/ 2147483647 h 186"/>
                  <a:gd name="T24" fmla="*/ 2147483647 w 482"/>
                  <a:gd name="T25" fmla="*/ 2147483647 h 186"/>
                  <a:gd name="T26" fmla="*/ 2147483647 w 482"/>
                  <a:gd name="T27" fmla="*/ 2147483647 h 186"/>
                  <a:gd name="T28" fmla="*/ 2147483647 w 482"/>
                  <a:gd name="T29" fmla="*/ 2147483647 h 186"/>
                  <a:gd name="T30" fmla="*/ 2147483647 w 482"/>
                  <a:gd name="T31" fmla="*/ 2147483647 h 186"/>
                  <a:gd name="T32" fmla="*/ 2147483647 w 482"/>
                  <a:gd name="T33" fmla="*/ 2147483647 h 186"/>
                  <a:gd name="T34" fmla="*/ 2147483647 w 482"/>
                  <a:gd name="T35" fmla="*/ 2147483647 h 186"/>
                  <a:gd name="T36" fmla="*/ 2147483647 w 482"/>
                  <a:gd name="T37" fmla="*/ 2147483647 h 186"/>
                  <a:gd name="T38" fmla="*/ 2147483647 w 482"/>
                  <a:gd name="T39" fmla="*/ 2147483647 h 186"/>
                  <a:gd name="T40" fmla="*/ 2147483647 w 482"/>
                  <a:gd name="T41" fmla="*/ 2147483647 h 186"/>
                  <a:gd name="T42" fmla="*/ 2147483647 w 482"/>
                  <a:gd name="T43" fmla="*/ 2147483647 h 186"/>
                  <a:gd name="T44" fmla="*/ 2147483647 w 482"/>
                  <a:gd name="T45" fmla="*/ 2147483647 h 186"/>
                  <a:gd name="T46" fmla="*/ 2147483647 w 482"/>
                  <a:gd name="T47" fmla="*/ 2147483647 h 186"/>
                  <a:gd name="T48" fmla="*/ 2147483647 w 482"/>
                  <a:gd name="T49" fmla="*/ 2147483647 h 186"/>
                  <a:gd name="T50" fmla="*/ 2147483647 w 482"/>
                  <a:gd name="T51" fmla="*/ 2147483647 h 186"/>
                  <a:gd name="T52" fmla="*/ 2147483647 w 482"/>
                  <a:gd name="T53" fmla="*/ 2147483647 h 186"/>
                  <a:gd name="T54" fmla="*/ 2147483647 w 482"/>
                  <a:gd name="T55" fmla="*/ 2147483647 h 186"/>
                  <a:gd name="T56" fmla="*/ 2147483647 w 482"/>
                  <a:gd name="T57" fmla="*/ 2147483647 h 186"/>
                  <a:gd name="T58" fmla="*/ 2147483647 w 482"/>
                  <a:gd name="T59" fmla="*/ 2147483647 h 186"/>
                  <a:gd name="T60" fmla="*/ 2147483647 w 482"/>
                  <a:gd name="T61" fmla="*/ 2147483647 h 186"/>
                  <a:gd name="T62" fmla="*/ 2147483647 w 482"/>
                  <a:gd name="T63" fmla="*/ 2147483647 h 186"/>
                  <a:gd name="T64" fmla="*/ 2147483647 w 482"/>
                  <a:gd name="T65" fmla="*/ 2147483647 h 186"/>
                  <a:gd name="T66" fmla="*/ 2147483647 w 482"/>
                  <a:gd name="T67" fmla="*/ 2147483647 h 186"/>
                  <a:gd name="T68" fmla="*/ 2147483647 w 482"/>
                  <a:gd name="T69" fmla="*/ 2147483647 h 186"/>
                  <a:gd name="T70" fmla="*/ 2147483647 w 482"/>
                  <a:gd name="T71" fmla="*/ 2147483647 h 186"/>
                  <a:gd name="T72" fmla="*/ 2147483647 w 482"/>
                  <a:gd name="T73" fmla="*/ 2147483647 h 186"/>
                  <a:gd name="T74" fmla="*/ 2147483647 w 482"/>
                  <a:gd name="T75" fmla="*/ 2147483647 h 186"/>
                  <a:gd name="T76" fmla="*/ 2147483647 w 482"/>
                  <a:gd name="T77" fmla="*/ 2147483647 h 186"/>
                  <a:gd name="T78" fmla="*/ 2147483647 w 482"/>
                  <a:gd name="T79" fmla="*/ 2147483647 h 186"/>
                  <a:gd name="T80" fmla="*/ 2147483647 w 482"/>
                  <a:gd name="T81" fmla="*/ 2147483647 h 186"/>
                  <a:gd name="T82" fmla="*/ 2147483647 w 482"/>
                  <a:gd name="T83" fmla="*/ 2147483647 h 186"/>
                  <a:gd name="T84" fmla="*/ 2147483647 w 482"/>
                  <a:gd name="T85" fmla="*/ 2147483647 h 186"/>
                  <a:gd name="T86" fmla="*/ 2147483647 w 482"/>
                  <a:gd name="T87" fmla="*/ 2147483647 h 186"/>
                  <a:gd name="T88" fmla="*/ 2147483647 w 482"/>
                  <a:gd name="T89" fmla="*/ 2147483647 h 186"/>
                  <a:gd name="T90" fmla="*/ 2147483647 w 482"/>
                  <a:gd name="T91" fmla="*/ 2147483647 h 186"/>
                  <a:gd name="T92" fmla="*/ 2147483647 w 482"/>
                  <a:gd name="T93" fmla="*/ 2147483647 h 186"/>
                  <a:gd name="T94" fmla="*/ 2147483647 w 482"/>
                  <a:gd name="T95" fmla="*/ 2147483647 h 186"/>
                  <a:gd name="T96" fmla="*/ 2147483647 w 482"/>
                  <a:gd name="T97" fmla="*/ 2147483647 h 186"/>
                  <a:gd name="T98" fmla="*/ 2147483647 w 482"/>
                  <a:gd name="T99" fmla="*/ 0 h 186"/>
                  <a:gd name="T100" fmla="*/ 2147483647 w 482"/>
                  <a:gd name="T101" fmla="*/ 2147483647 h 186"/>
                  <a:gd name="T102" fmla="*/ 2147483647 w 482"/>
                  <a:gd name="T103" fmla="*/ 2147483647 h 186"/>
                  <a:gd name="T104" fmla="*/ 2147483647 w 482"/>
                  <a:gd name="T105" fmla="*/ 2147483647 h 186"/>
                  <a:gd name="T106" fmla="*/ 2147483647 w 482"/>
                  <a:gd name="T107" fmla="*/ 2147483647 h 186"/>
                  <a:gd name="T108" fmla="*/ 2147483647 w 482"/>
                  <a:gd name="T109" fmla="*/ 2147483647 h 186"/>
                  <a:gd name="T110" fmla="*/ 2147483647 w 482"/>
                  <a:gd name="T111" fmla="*/ 2147483647 h 186"/>
                  <a:gd name="T112" fmla="*/ 2147483647 w 482"/>
                  <a:gd name="T113" fmla="*/ 2147483647 h 186"/>
                  <a:gd name="T114" fmla="*/ 2147483647 w 482"/>
                  <a:gd name="T115" fmla="*/ 2147483647 h 186"/>
                  <a:gd name="T116" fmla="*/ 2147483647 w 482"/>
                  <a:gd name="T117" fmla="*/ 2147483647 h 186"/>
                  <a:gd name="T118" fmla="*/ 2147483647 w 482"/>
                  <a:gd name="T119" fmla="*/ 2147483647 h 186"/>
                  <a:gd name="T120" fmla="*/ 2147483647 w 482"/>
                  <a:gd name="T121" fmla="*/ 2147483647 h 186"/>
                  <a:gd name="T122" fmla="*/ 2147483647 w 482"/>
                  <a:gd name="T123" fmla="*/ 2147483647 h 186"/>
                  <a:gd name="T124" fmla="*/ 0 w 482"/>
                  <a:gd name="T125" fmla="*/ 2147483647 h 1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82"/>
                  <a:gd name="T190" fmla="*/ 0 h 186"/>
                  <a:gd name="T191" fmla="*/ 482 w 482"/>
                  <a:gd name="T192" fmla="*/ 186 h 1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82" h="186">
                    <a:moveTo>
                      <a:pt x="0" y="50"/>
                    </a:moveTo>
                    <a:lnTo>
                      <a:pt x="4" y="56"/>
                    </a:lnTo>
                    <a:lnTo>
                      <a:pt x="6" y="60"/>
                    </a:lnTo>
                    <a:lnTo>
                      <a:pt x="12" y="64"/>
                    </a:lnTo>
                    <a:lnTo>
                      <a:pt x="20" y="66"/>
                    </a:lnTo>
                    <a:lnTo>
                      <a:pt x="34" y="72"/>
                    </a:lnTo>
                    <a:lnTo>
                      <a:pt x="40" y="74"/>
                    </a:lnTo>
                    <a:lnTo>
                      <a:pt x="48" y="78"/>
                    </a:lnTo>
                    <a:lnTo>
                      <a:pt x="60" y="86"/>
                    </a:lnTo>
                    <a:lnTo>
                      <a:pt x="64" y="92"/>
                    </a:lnTo>
                    <a:lnTo>
                      <a:pt x="68" y="100"/>
                    </a:lnTo>
                    <a:lnTo>
                      <a:pt x="72" y="114"/>
                    </a:lnTo>
                    <a:lnTo>
                      <a:pt x="76" y="120"/>
                    </a:lnTo>
                    <a:lnTo>
                      <a:pt x="80" y="126"/>
                    </a:lnTo>
                    <a:lnTo>
                      <a:pt x="110" y="126"/>
                    </a:lnTo>
                    <a:lnTo>
                      <a:pt x="118" y="130"/>
                    </a:lnTo>
                    <a:lnTo>
                      <a:pt x="128" y="134"/>
                    </a:lnTo>
                    <a:lnTo>
                      <a:pt x="138" y="134"/>
                    </a:lnTo>
                    <a:lnTo>
                      <a:pt x="146" y="140"/>
                    </a:lnTo>
                    <a:lnTo>
                      <a:pt x="156" y="146"/>
                    </a:lnTo>
                    <a:lnTo>
                      <a:pt x="164" y="154"/>
                    </a:lnTo>
                    <a:lnTo>
                      <a:pt x="172" y="162"/>
                    </a:lnTo>
                    <a:lnTo>
                      <a:pt x="180" y="166"/>
                    </a:lnTo>
                    <a:lnTo>
                      <a:pt x="214" y="166"/>
                    </a:lnTo>
                    <a:lnTo>
                      <a:pt x="214" y="168"/>
                    </a:lnTo>
                    <a:lnTo>
                      <a:pt x="258" y="168"/>
                    </a:lnTo>
                    <a:lnTo>
                      <a:pt x="268" y="174"/>
                    </a:lnTo>
                    <a:lnTo>
                      <a:pt x="280" y="180"/>
                    </a:lnTo>
                    <a:lnTo>
                      <a:pt x="296" y="184"/>
                    </a:lnTo>
                    <a:lnTo>
                      <a:pt x="310" y="186"/>
                    </a:lnTo>
                    <a:lnTo>
                      <a:pt x="318" y="184"/>
                    </a:lnTo>
                    <a:lnTo>
                      <a:pt x="324" y="180"/>
                    </a:lnTo>
                    <a:lnTo>
                      <a:pt x="334" y="172"/>
                    </a:lnTo>
                    <a:lnTo>
                      <a:pt x="362" y="172"/>
                    </a:lnTo>
                    <a:lnTo>
                      <a:pt x="374" y="168"/>
                    </a:lnTo>
                    <a:lnTo>
                      <a:pt x="384" y="162"/>
                    </a:lnTo>
                    <a:lnTo>
                      <a:pt x="392" y="156"/>
                    </a:lnTo>
                    <a:lnTo>
                      <a:pt x="396" y="150"/>
                    </a:lnTo>
                    <a:lnTo>
                      <a:pt x="396" y="146"/>
                    </a:lnTo>
                    <a:lnTo>
                      <a:pt x="396" y="142"/>
                    </a:lnTo>
                    <a:lnTo>
                      <a:pt x="394" y="140"/>
                    </a:lnTo>
                    <a:lnTo>
                      <a:pt x="390" y="138"/>
                    </a:lnTo>
                    <a:lnTo>
                      <a:pt x="384" y="134"/>
                    </a:lnTo>
                    <a:lnTo>
                      <a:pt x="382" y="134"/>
                    </a:lnTo>
                    <a:lnTo>
                      <a:pt x="382" y="130"/>
                    </a:lnTo>
                    <a:lnTo>
                      <a:pt x="384" y="126"/>
                    </a:lnTo>
                    <a:lnTo>
                      <a:pt x="388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8" y="128"/>
                    </a:lnTo>
                    <a:lnTo>
                      <a:pt x="404" y="128"/>
                    </a:lnTo>
                    <a:lnTo>
                      <a:pt x="410" y="126"/>
                    </a:lnTo>
                    <a:lnTo>
                      <a:pt x="416" y="124"/>
                    </a:lnTo>
                    <a:lnTo>
                      <a:pt x="418" y="120"/>
                    </a:lnTo>
                    <a:lnTo>
                      <a:pt x="422" y="118"/>
                    </a:lnTo>
                    <a:lnTo>
                      <a:pt x="432" y="116"/>
                    </a:lnTo>
                    <a:lnTo>
                      <a:pt x="436" y="116"/>
                    </a:lnTo>
                    <a:lnTo>
                      <a:pt x="440" y="114"/>
                    </a:lnTo>
                    <a:lnTo>
                      <a:pt x="440" y="108"/>
                    </a:lnTo>
                    <a:lnTo>
                      <a:pt x="442" y="106"/>
                    </a:lnTo>
                    <a:lnTo>
                      <a:pt x="442" y="102"/>
                    </a:lnTo>
                    <a:lnTo>
                      <a:pt x="444" y="98"/>
                    </a:lnTo>
                    <a:lnTo>
                      <a:pt x="462" y="96"/>
                    </a:lnTo>
                    <a:lnTo>
                      <a:pt x="482" y="94"/>
                    </a:lnTo>
                    <a:lnTo>
                      <a:pt x="476" y="86"/>
                    </a:lnTo>
                    <a:lnTo>
                      <a:pt x="468" y="80"/>
                    </a:lnTo>
                    <a:lnTo>
                      <a:pt x="458" y="74"/>
                    </a:lnTo>
                    <a:lnTo>
                      <a:pt x="448" y="72"/>
                    </a:lnTo>
                    <a:lnTo>
                      <a:pt x="442" y="74"/>
                    </a:lnTo>
                    <a:lnTo>
                      <a:pt x="434" y="76"/>
                    </a:lnTo>
                    <a:lnTo>
                      <a:pt x="416" y="76"/>
                    </a:lnTo>
                    <a:lnTo>
                      <a:pt x="410" y="76"/>
                    </a:lnTo>
                    <a:lnTo>
                      <a:pt x="408" y="72"/>
                    </a:lnTo>
                    <a:lnTo>
                      <a:pt x="404" y="68"/>
                    </a:lnTo>
                    <a:lnTo>
                      <a:pt x="404" y="62"/>
                    </a:lnTo>
                    <a:lnTo>
                      <a:pt x="402" y="40"/>
                    </a:lnTo>
                    <a:lnTo>
                      <a:pt x="384" y="32"/>
                    </a:lnTo>
                    <a:lnTo>
                      <a:pt x="374" y="30"/>
                    </a:lnTo>
                    <a:lnTo>
                      <a:pt x="368" y="30"/>
                    </a:lnTo>
                    <a:lnTo>
                      <a:pt x="362" y="30"/>
                    </a:lnTo>
                    <a:lnTo>
                      <a:pt x="356" y="32"/>
                    </a:lnTo>
                    <a:lnTo>
                      <a:pt x="344" y="40"/>
                    </a:lnTo>
                    <a:lnTo>
                      <a:pt x="334" y="48"/>
                    </a:lnTo>
                    <a:lnTo>
                      <a:pt x="326" y="50"/>
                    </a:lnTo>
                    <a:lnTo>
                      <a:pt x="318" y="50"/>
                    </a:lnTo>
                    <a:lnTo>
                      <a:pt x="304" y="48"/>
                    </a:lnTo>
                    <a:lnTo>
                      <a:pt x="290" y="46"/>
                    </a:lnTo>
                    <a:lnTo>
                      <a:pt x="264" y="34"/>
                    </a:lnTo>
                    <a:lnTo>
                      <a:pt x="252" y="28"/>
                    </a:lnTo>
                    <a:lnTo>
                      <a:pt x="240" y="26"/>
                    </a:lnTo>
                    <a:lnTo>
                      <a:pt x="226" y="24"/>
                    </a:lnTo>
                    <a:lnTo>
                      <a:pt x="212" y="26"/>
                    </a:lnTo>
                    <a:lnTo>
                      <a:pt x="204" y="28"/>
                    </a:lnTo>
                    <a:lnTo>
                      <a:pt x="198" y="26"/>
                    </a:lnTo>
                    <a:lnTo>
                      <a:pt x="196" y="24"/>
                    </a:lnTo>
                    <a:lnTo>
                      <a:pt x="192" y="22"/>
                    </a:lnTo>
                    <a:lnTo>
                      <a:pt x="186" y="14"/>
                    </a:lnTo>
                    <a:lnTo>
                      <a:pt x="180" y="8"/>
                    </a:lnTo>
                    <a:lnTo>
                      <a:pt x="170" y="4"/>
                    </a:lnTo>
                    <a:lnTo>
                      <a:pt x="152" y="0"/>
                    </a:lnTo>
                    <a:lnTo>
                      <a:pt x="134" y="0"/>
                    </a:lnTo>
                    <a:lnTo>
                      <a:pt x="128" y="2"/>
                    </a:lnTo>
                    <a:lnTo>
                      <a:pt x="126" y="2"/>
                    </a:lnTo>
                    <a:lnTo>
                      <a:pt x="124" y="4"/>
                    </a:lnTo>
                    <a:lnTo>
                      <a:pt x="126" y="8"/>
                    </a:lnTo>
                    <a:lnTo>
                      <a:pt x="128" y="12"/>
                    </a:lnTo>
                    <a:lnTo>
                      <a:pt x="132" y="18"/>
                    </a:lnTo>
                    <a:lnTo>
                      <a:pt x="138" y="24"/>
                    </a:lnTo>
                    <a:lnTo>
                      <a:pt x="140" y="26"/>
                    </a:lnTo>
                    <a:lnTo>
                      <a:pt x="140" y="30"/>
                    </a:lnTo>
                    <a:lnTo>
                      <a:pt x="138" y="34"/>
                    </a:lnTo>
                    <a:lnTo>
                      <a:pt x="134" y="36"/>
                    </a:lnTo>
                    <a:lnTo>
                      <a:pt x="130" y="38"/>
                    </a:lnTo>
                    <a:lnTo>
                      <a:pt x="124" y="38"/>
                    </a:lnTo>
                    <a:lnTo>
                      <a:pt x="114" y="38"/>
                    </a:lnTo>
                    <a:lnTo>
                      <a:pt x="104" y="36"/>
                    </a:lnTo>
                    <a:lnTo>
                      <a:pt x="86" y="30"/>
                    </a:lnTo>
                    <a:lnTo>
                      <a:pt x="68" y="24"/>
                    </a:lnTo>
                    <a:lnTo>
                      <a:pt x="62" y="24"/>
                    </a:lnTo>
                    <a:lnTo>
                      <a:pt x="54" y="22"/>
                    </a:lnTo>
                    <a:lnTo>
                      <a:pt x="46" y="24"/>
                    </a:lnTo>
                    <a:lnTo>
                      <a:pt x="38" y="24"/>
                    </a:lnTo>
                    <a:lnTo>
                      <a:pt x="24" y="30"/>
                    </a:lnTo>
                    <a:lnTo>
                      <a:pt x="10" y="42"/>
                    </a:lnTo>
                    <a:lnTo>
                      <a:pt x="0" y="52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Freeform 264"/>
              <p:cNvSpPr/>
              <p:nvPr/>
            </p:nvSpPr>
            <p:spPr bwMode="auto">
              <a:xfrm>
                <a:off x="7559530" y="2545074"/>
                <a:ext cx="132212" cy="152715"/>
              </a:xfrm>
              <a:custGeom>
                <a:avLst/>
                <a:gdLst>
                  <a:gd name="T0" fmla="*/ 2147483647 w 76"/>
                  <a:gd name="T1" fmla="*/ 2147483647 h 92"/>
                  <a:gd name="T2" fmla="*/ 2147483647 w 76"/>
                  <a:gd name="T3" fmla="*/ 2147483647 h 92"/>
                  <a:gd name="T4" fmla="*/ 2147483647 w 76"/>
                  <a:gd name="T5" fmla="*/ 2147483647 h 92"/>
                  <a:gd name="T6" fmla="*/ 2147483647 w 76"/>
                  <a:gd name="T7" fmla="*/ 2147483647 h 92"/>
                  <a:gd name="T8" fmla="*/ 2147483647 w 76"/>
                  <a:gd name="T9" fmla="*/ 2147483647 h 92"/>
                  <a:gd name="T10" fmla="*/ 2147483647 w 76"/>
                  <a:gd name="T11" fmla="*/ 2147483647 h 92"/>
                  <a:gd name="T12" fmla="*/ 2147483647 w 76"/>
                  <a:gd name="T13" fmla="*/ 2147483647 h 92"/>
                  <a:gd name="T14" fmla="*/ 2147483647 w 76"/>
                  <a:gd name="T15" fmla="*/ 2147483647 h 92"/>
                  <a:gd name="T16" fmla="*/ 2147483647 w 76"/>
                  <a:gd name="T17" fmla="*/ 2147483647 h 92"/>
                  <a:gd name="T18" fmla="*/ 2147483647 w 76"/>
                  <a:gd name="T19" fmla="*/ 2147483647 h 92"/>
                  <a:gd name="T20" fmla="*/ 2147483647 w 76"/>
                  <a:gd name="T21" fmla="*/ 2147483647 h 92"/>
                  <a:gd name="T22" fmla="*/ 2147483647 w 76"/>
                  <a:gd name="T23" fmla="*/ 2147483647 h 92"/>
                  <a:gd name="T24" fmla="*/ 2147483647 w 76"/>
                  <a:gd name="T25" fmla="*/ 2147483647 h 92"/>
                  <a:gd name="T26" fmla="*/ 2147483647 w 76"/>
                  <a:gd name="T27" fmla="*/ 2147483647 h 92"/>
                  <a:gd name="T28" fmla="*/ 2147483647 w 76"/>
                  <a:gd name="T29" fmla="*/ 2147483647 h 92"/>
                  <a:gd name="T30" fmla="*/ 2147483647 w 76"/>
                  <a:gd name="T31" fmla="*/ 0 h 92"/>
                  <a:gd name="T32" fmla="*/ 2147483647 w 76"/>
                  <a:gd name="T33" fmla="*/ 2147483647 h 92"/>
                  <a:gd name="T34" fmla="*/ 2147483647 w 76"/>
                  <a:gd name="T35" fmla="*/ 2147483647 h 92"/>
                  <a:gd name="T36" fmla="*/ 2147483647 w 76"/>
                  <a:gd name="T37" fmla="*/ 2147483647 h 92"/>
                  <a:gd name="T38" fmla="*/ 2147483647 w 76"/>
                  <a:gd name="T39" fmla="*/ 2147483647 h 92"/>
                  <a:gd name="T40" fmla="*/ 2147483647 w 76"/>
                  <a:gd name="T41" fmla="*/ 2147483647 h 92"/>
                  <a:gd name="T42" fmla="*/ 2147483647 w 76"/>
                  <a:gd name="T43" fmla="*/ 2147483647 h 92"/>
                  <a:gd name="T44" fmla="*/ 2147483647 w 76"/>
                  <a:gd name="T45" fmla="*/ 2147483647 h 92"/>
                  <a:gd name="T46" fmla="*/ 2147483647 w 76"/>
                  <a:gd name="T47" fmla="*/ 2147483647 h 92"/>
                  <a:gd name="T48" fmla="*/ 2147483647 w 76"/>
                  <a:gd name="T49" fmla="*/ 2147483647 h 92"/>
                  <a:gd name="T50" fmla="*/ 2147483647 w 76"/>
                  <a:gd name="T51" fmla="*/ 2147483647 h 92"/>
                  <a:gd name="T52" fmla="*/ 2147483647 w 76"/>
                  <a:gd name="T53" fmla="*/ 2147483647 h 92"/>
                  <a:gd name="T54" fmla="*/ 2147483647 w 76"/>
                  <a:gd name="T55" fmla="*/ 2147483647 h 92"/>
                  <a:gd name="T56" fmla="*/ 2147483647 w 76"/>
                  <a:gd name="T57" fmla="*/ 2147483647 h 92"/>
                  <a:gd name="T58" fmla="*/ 2147483647 w 76"/>
                  <a:gd name="T59" fmla="*/ 2147483647 h 92"/>
                  <a:gd name="T60" fmla="*/ 0 w 76"/>
                  <a:gd name="T61" fmla="*/ 2147483647 h 92"/>
                  <a:gd name="T62" fmla="*/ 2147483647 w 76"/>
                  <a:gd name="T63" fmla="*/ 2147483647 h 92"/>
                  <a:gd name="T64" fmla="*/ 2147483647 w 76"/>
                  <a:gd name="T65" fmla="*/ 2147483647 h 92"/>
                  <a:gd name="T66" fmla="*/ 2147483647 w 76"/>
                  <a:gd name="T67" fmla="*/ 2147483647 h 92"/>
                  <a:gd name="T68" fmla="*/ 2147483647 w 76"/>
                  <a:gd name="T69" fmla="*/ 2147483647 h 92"/>
                  <a:gd name="T70" fmla="*/ 2147483647 w 76"/>
                  <a:gd name="T71" fmla="*/ 2147483647 h 92"/>
                  <a:gd name="T72" fmla="*/ 2147483647 w 76"/>
                  <a:gd name="T73" fmla="*/ 2147483647 h 92"/>
                  <a:gd name="T74" fmla="*/ 2147483647 w 76"/>
                  <a:gd name="T75" fmla="*/ 2147483647 h 92"/>
                  <a:gd name="T76" fmla="*/ 2147483647 w 76"/>
                  <a:gd name="T77" fmla="*/ 2147483647 h 92"/>
                  <a:gd name="T78" fmla="*/ 2147483647 w 76"/>
                  <a:gd name="T79" fmla="*/ 2147483647 h 92"/>
                  <a:gd name="T80" fmla="*/ 2147483647 w 76"/>
                  <a:gd name="T81" fmla="*/ 2147483647 h 92"/>
                  <a:gd name="T82" fmla="*/ 2147483647 w 76"/>
                  <a:gd name="T83" fmla="*/ 2147483647 h 92"/>
                  <a:gd name="T84" fmla="*/ 2147483647 w 76"/>
                  <a:gd name="T85" fmla="*/ 2147483647 h 92"/>
                  <a:gd name="T86" fmla="*/ 2147483647 w 76"/>
                  <a:gd name="T87" fmla="*/ 2147483647 h 92"/>
                  <a:gd name="T88" fmla="*/ 2147483647 w 76"/>
                  <a:gd name="T89" fmla="*/ 2147483647 h 92"/>
                  <a:gd name="T90" fmla="*/ 2147483647 w 76"/>
                  <a:gd name="T91" fmla="*/ 2147483647 h 92"/>
                  <a:gd name="T92" fmla="*/ 2147483647 w 76"/>
                  <a:gd name="T93" fmla="*/ 2147483647 h 9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6"/>
                  <a:gd name="T142" fmla="*/ 0 h 92"/>
                  <a:gd name="T143" fmla="*/ 76 w 76"/>
                  <a:gd name="T144" fmla="*/ 92 h 9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6" h="92">
                    <a:moveTo>
                      <a:pt x="70" y="78"/>
                    </a:moveTo>
                    <a:lnTo>
                      <a:pt x="62" y="70"/>
                    </a:lnTo>
                    <a:lnTo>
                      <a:pt x="54" y="64"/>
                    </a:lnTo>
                    <a:lnTo>
                      <a:pt x="56" y="60"/>
                    </a:lnTo>
                    <a:lnTo>
                      <a:pt x="58" y="58"/>
                    </a:lnTo>
                    <a:lnTo>
                      <a:pt x="66" y="54"/>
                    </a:lnTo>
                    <a:lnTo>
                      <a:pt x="74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6"/>
                    </a:lnTo>
                    <a:lnTo>
                      <a:pt x="74" y="32"/>
                    </a:lnTo>
                    <a:lnTo>
                      <a:pt x="70" y="28"/>
                    </a:lnTo>
                    <a:lnTo>
                      <a:pt x="70" y="24"/>
                    </a:lnTo>
                    <a:lnTo>
                      <a:pt x="70" y="16"/>
                    </a:lnTo>
                    <a:lnTo>
                      <a:pt x="74" y="8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66" y="4"/>
                    </a:lnTo>
                    <a:lnTo>
                      <a:pt x="62" y="6"/>
                    </a:lnTo>
                    <a:lnTo>
                      <a:pt x="58" y="4"/>
                    </a:lnTo>
                    <a:lnTo>
                      <a:pt x="54" y="2"/>
                    </a:lnTo>
                    <a:lnTo>
                      <a:pt x="48" y="12"/>
                    </a:lnTo>
                    <a:lnTo>
                      <a:pt x="44" y="18"/>
                    </a:lnTo>
                    <a:lnTo>
                      <a:pt x="42" y="22"/>
                    </a:lnTo>
                    <a:lnTo>
                      <a:pt x="44" y="28"/>
                    </a:lnTo>
                    <a:lnTo>
                      <a:pt x="32" y="28"/>
                    </a:lnTo>
                    <a:lnTo>
                      <a:pt x="26" y="26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4" y="48"/>
                    </a:lnTo>
                    <a:lnTo>
                      <a:pt x="0" y="56"/>
                    </a:lnTo>
                    <a:lnTo>
                      <a:pt x="10" y="56"/>
                    </a:lnTo>
                    <a:lnTo>
                      <a:pt x="18" y="60"/>
                    </a:lnTo>
                    <a:lnTo>
                      <a:pt x="24" y="70"/>
                    </a:lnTo>
                    <a:lnTo>
                      <a:pt x="28" y="80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6" y="88"/>
                    </a:lnTo>
                    <a:lnTo>
                      <a:pt x="32" y="90"/>
                    </a:lnTo>
                    <a:lnTo>
                      <a:pt x="46" y="90"/>
                    </a:lnTo>
                    <a:lnTo>
                      <a:pt x="56" y="92"/>
                    </a:lnTo>
                    <a:lnTo>
                      <a:pt x="56" y="88"/>
                    </a:lnTo>
                    <a:lnTo>
                      <a:pt x="68" y="88"/>
                    </a:lnTo>
                    <a:lnTo>
                      <a:pt x="72" y="86"/>
                    </a:lnTo>
                    <a:lnTo>
                      <a:pt x="74" y="84"/>
                    </a:lnTo>
                    <a:lnTo>
                      <a:pt x="74" y="80"/>
                    </a:lnTo>
                    <a:lnTo>
                      <a:pt x="70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Freeform 265"/>
              <p:cNvSpPr/>
              <p:nvPr/>
            </p:nvSpPr>
            <p:spPr bwMode="auto">
              <a:xfrm>
                <a:off x="7655935" y="2678176"/>
                <a:ext cx="112932" cy="127496"/>
              </a:xfrm>
              <a:custGeom>
                <a:avLst/>
                <a:gdLst>
                  <a:gd name="T0" fmla="*/ 2147483647 w 64"/>
                  <a:gd name="T1" fmla="*/ 0 h 76"/>
                  <a:gd name="T2" fmla="*/ 2147483647 w 64"/>
                  <a:gd name="T3" fmla="*/ 2147483647 h 76"/>
                  <a:gd name="T4" fmla="*/ 2147483647 w 64"/>
                  <a:gd name="T5" fmla="*/ 2147483647 h 76"/>
                  <a:gd name="T6" fmla="*/ 2147483647 w 64"/>
                  <a:gd name="T7" fmla="*/ 2147483647 h 76"/>
                  <a:gd name="T8" fmla="*/ 2147483647 w 64"/>
                  <a:gd name="T9" fmla="*/ 2147483647 h 76"/>
                  <a:gd name="T10" fmla="*/ 0 w 64"/>
                  <a:gd name="T11" fmla="*/ 2147483647 h 76"/>
                  <a:gd name="T12" fmla="*/ 0 w 64"/>
                  <a:gd name="T13" fmla="*/ 2147483647 h 76"/>
                  <a:gd name="T14" fmla="*/ 2147483647 w 64"/>
                  <a:gd name="T15" fmla="*/ 2147483647 h 76"/>
                  <a:gd name="T16" fmla="*/ 2147483647 w 64"/>
                  <a:gd name="T17" fmla="*/ 2147483647 h 76"/>
                  <a:gd name="T18" fmla="*/ 2147483647 w 64"/>
                  <a:gd name="T19" fmla="*/ 2147483647 h 76"/>
                  <a:gd name="T20" fmla="*/ 2147483647 w 64"/>
                  <a:gd name="T21" fmla="*/ 2147483647 h 76"/>
                  <a:gd name="T22" fmla="*/ 2147483647 w 64"/>
                  <a:gd name="T23" fmla="*/ 2147483647 h 76"/>
                  <a:gd name="T24" fmla="*/ 2147483647 w 64"/>
                  <a:gd name="T25" fmla="*/ 2147483647 h 76"/>
                  <a:gd name="T26" fmla="*/ 2147483647 w 64"/>
                  <a:gd name="T27" fmla="*/ 2147483647 h 76"/>
                  <a:gd name="T28" fmla="*/ 2147483647 w 64"/>
                  <a:gd name="T29" fmla="*/ 2147483647 h 76"/>
                  <a:gd name="T30" fmla="*/ 2147483647 w 64"/>
                  <a:gd name="T31" fmla="*/ 2147483647 h 76"/>
                  <a:gd name="T32" fmla="*/ 2147483647 w 64"/>
                  <a:gd name="T33" fmla="*/ 2147483647 h 76"/>
                  <a:gd name="T34" fmla="*/ 2147483647 w 64"/>
                  <a:gd name="T35" fmla="*/ 2147483647 h 76"/>
                  <a:gd name="T36" fmla="*/ 2147483647 w 64"/>
                  <a:gd name="T37" fmla="*/ 2147483647 h 76"/>
                  <a:gd name="T38" fmla="*/ 2147483647 w 64"/>
                  <a:gd name="T39" fmla="*/ 2147483647 h 76"/>
                  <a:gd name="T40" fmla="*/ 2147483647 w 64"/>
                  <a:gd name="T41" fmla="*/ 2147483647 h 76"/>
                  <a:gd name="T42" fmla="*/ 2147483647 w 64"/>
                  <a:gd name="T43" fmla="*/ 2147483647 h 76"/>
                  <a:gd name="T44" fmla="*/ 2147483647 w 64"/>
                  <a:gd name="T45" fmla="*/ 2147483647 h 76"/>
                  <a:gd name="T46" fmla="*/ 2147483647 w 64"/>
                  <a:gd name="T47" fmla="*/ 2147483647 h 76"/>
                  <a:gd name="T48" fmla="*/ 2147483647 w 64"/>
                  <a:gd name="T49" fmla="*/ 0 h 7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4"/>
                  <a:gd name="T76" fmla="*/ 0 h 76"/>
                  <a:gd name="T77" fmla="*/ 64 w 64"/>
                  <a:gd name="T78" fmla="*/ 76 h 7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4" h="76">
                    <a:moveTo>
                      <a:pt x="18" y="0"/>
                    </a:moveTo>
                    <a:lnTo>
                      <a:pt x="18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8"/>
                    </a:lnTo>
                    <a:lnTo>
                      <a:pt x="8" y="40"/>
                    </a:lnTo>
                    <a:lnTo>
                      <a:pt x="14" y="56"/>
                    </a:lnTo>
                    <a:lnTo>
                      <a:pt x="20" y="70"/>
                    </a:lnTo>
                    <a:lnTo>
                      <a:pt x="24" y="74"/>
                    </a:lnTo>
                    <a:lnTo>
                      <a:pt x="30" y="76"/>
                    </a:lnTo>
                    <a:lnTo>
                      <a:pt x="40" y="74"/>
                    </a:lnTo>
                    <a:lnTo>
                      <a:pt x="50" y="70"/>
                    </a:lnTo>
                    <a:lnTo>
                      <a:pt x="60" y="64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4" y="50"/>
                    </a:lnTo>
                    <a:lnTo>
                      <a:pt x="58" y="42"/>
                    </a:lnTo>
                    <a:lnTo>
                      <a:pt x="52" y="32"/>
                    </a:lnTo>
                    <a:lnTo>
                      <a:pt x="46" y="2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Freeform 103"/>
              <p:cNvSpPr/>
              <p:nvPr/>
            </p:nvSpPr>
            <p:spPr bwMode="auto">
              <a:xfrm>
                <a:off x="4945574" y="3161539"/>
                <a:ext cx="461368" cy="591247"/>
              </a:xfrm>
              <a:custGeom>
                <a:avLst/>
                <a:gdLst>
                  <a:gd name="T0" fmla="*/ 2147483647 w 264"/>
                  <a:gd name="T1" fmla="*/ 2147483647 h 354"/>
                  <a:gd name="T2" fmla="*/ 2147483647 w 264"/>
                  <a:gd name="T3" fmla="*/ 2147483647 h 354"/>
                  <a:gd name="T4" fmla="*/ 2147483647 w 264"/>
                  <a:gd name="T5" fmla="*/ 2147483647 h 354"/>
                  <a:gd name="T6" fmla="*/ 2147483647 w 264"/>
                  <a:gd name="T7" fmla="*/ 2147483647 h 354"/>
                  <a:gd name="T8" fmla="*/ 2147483647 w 264"/>
                  <a:gd name="T9" fmla="*/ 2147483647 h 354"/>
                  <a:gd name="T10" fmla="*/ 2147483647 w 264"/>
                  <a:gd name="T11" fmla="*/ 2147483647 h 354"/>
                  <a:gd name="T12" fmla="*/ 2147483647 w 264"/>
                  <a:gd name="T13" fmla="*/ 2147483647 h 354"/>
                  <a:gd name="T14" fmla="*/ 2147483647 w 264"/>
                  <a:gd name="T15" fmla="*/ 2147483647 h 354"/>
                  <a:gd name="T16" fmla="*/ 2147483647 w 264"/>
                  <a:gd name="T17" fmla="*/ 2147483647 h 354"/>
                  <a:gd name="T18" fmla="*/ 2147483647 w 264"/>
                  <a:gd name="T19" fmla="*/ 2147483647 h 354"/>
                  <a:gd name="T20" fmla="*/ 2147483647 w 264"/>
                  <a:gd name="T21" fmla="*/ 2147483647 h 354"/>
                  <a:gd name="T22" fmla="*/ 2147483647 w 264"/>
                  <a:gd name="T23" fmla="*/ 2147483647 h 354"/>
                  <a:gd name="T24" fmla="*/ 2147483647 w 264"/>
                  <a:gd name="T25" fmla="*/ 2147483647 h 354"/>
                  <a:gd name="T26" fmla="*/ 2147483647 w 264"/>
                  <a:gd name="T27" fmla="*/ 2147483647 h 354"/>
                  <a:gd name="T28" fmla="*/ 2147483647 w 264"/>
                  <a:gd name="T29" fmla="*/ 2147483647 h 354"/>
                  <a:gd name="T30" fmla="*/ 2147483647 w 264"/>
                  <a:gd name="T31" fmla="*/ 2147483647 h 354"/>
                  <a:gd name="T32" fmla="*/ 2147483647 w 264"/>
                  <a:gd name="T33" fmla="*/ 2147483647 h 354"/>
                  <a:gd name="T34" fmla="*/ 2147483647 w 264"/>
                  <a:gd name="T35" fmla="*/ 2147483647 h 354"/>
                  <a:gd name="T36" fmla="*/ 2147483647 w 264"/>
                  <a:gd name="T37" fmla="*/ 2147483647 h 354"/>
                  <a:gd name="T38" fmla="*/ 2147483647 w 264"/>
                  <a:gd name="T39" fmla="*/ 2147483647 h 354"/>
                  <a:gd name="T40" fmla="*/ 2147483647 w 264"/>
                  <a:gd name="T41" fmla="*/ 2147483647 h 354"/>
                  <a:gd name="T42" fmla="*/ 2147483647 w 264"/>
                  <a:gd name="T43" fmla="*/ 2147483647 h 354"/>
                  <a:gd name="T44" fmla="*/ 2147483647 w 264"/>
                  <a:gd name="T45" fmla="*/ 2147483647 h 354"/>
                  <a:gd name="T46" fmla="*/ 2147483647 w 264"/>
                  <a:gd name="T47" fmla="*/ 2147483647 h 354"/>
                  <a:gd name="T48" fmla="*/ 2147483647 w 264"/>
                  <a:gd name="T49" fmla="*/ 2147483647 h 354"/>
                  <a:gd name="T50" fmla="*/ 2147483647 w 264"/>
                  <a:gd name="T51" fmla="*/ 2147483647 h 354"/>
                  <a:gd name="T52" fmla="*/ 2147483647 w 264"/>
                  <a:gd name="T53" fmla="*/ 2147483647 h 354"/>
                  <a:gd name="T54" fmla="*/ 2147483647 w 264"/>
                  <a:gd name="T55" fmla="*/ 2147483647 h 354"/>
                  <a:gd name="T56" fmla="*/ 2147483647 w 264"/>
                  <a:gd name="T57" fmla="*/ 2147483647 h 354"/>
                  <a:gd name="T58" fmla="*/ 2147483647 w 264"/>
                  <a:gd name="T59" fmla="*/ 2147483647 h 354"/>
                  <a:gd name="T60" fmla="*/ 2147483647 w 264"/>
                  <a:gd name="T61" fmla="*/ 2147483647 h 354"/>
                  <a:gd name="T62" fmla="*/ 2147483647 w 264"/>
                  <a:gd name="T63" fmla="*/ 2147483647 h 354"/>
                  <a:gd name="T64" fmla="*/ 2147483647 w 264"/>
                  <a:gd name="T65" fmla="*/ 2147483647 h 354"/>
                  <a:gd name="T66" fmla="*/ 2147483647 w 264"/>
                  <a:gd name="T67" fmla="*/ 2147483647 h 354"/>
                  <a:gd name="T68" fmla="*/ 2147483647 w 264"/>
                  <a:gd name="T69" fmla="*/ 2147483647 h 354"/>
                  <a:gd name="T70" fmla="*/ 2147483647 w 264"/>
                  <a:gd name="T71" fmla="*/ 2147483647 h 354"/>
                  <a:gd name="T72" fmla="*/ 2147483647 w 264"/>
                  <a:gd name="T73" fmla="*/ 2147483647 h 354"/>
                  <a:gd name="T74" fmla="*/ 2147483647 w 264"/>
                  <a:gd name="T75" fmla="*/ 2147483647 h 354"/>
                  <a:gd name="T76" fmla="*/ 2147483647 w 264"/>
                  <a:gd name="T77" fmla="*/ 2147483647 h 354"/>
                  <a:gd name="T78" fmla="*/ 2147483647 w 264"/>
                  <a:gd name="T79" fmla="*/ 2147483647 h 354"/>
                  <a:gd name="T80" fmla="*/ 2147483647 w 264"/>
                  <a:gd name="T81" fmla="*/ 2147483647 h 354"/>
                  <a:gd name="T82" fmla="*/ 2147483647 w 264"/>
                  <a:gd name="T83" fmla="*/ 2147483647 h 354"/>
                  <a:gd name="T84" fmla="*/ 2147483647 w 264"/>
                  <a:gd name="T85" fmla="*/ 2147483647 h 354"/>
                  <a:gd name="T86" fmla="*/ 2147483647 w 264"/>
                  <a:gd name="T87" fmla="*/ 2147483647 h 354"/>
                  <a:gd name="T88" fmla="*/ 2147483647 w 264"/>
                  <a:gd name="T89" fmla="*/ 2147483647 h 354"/>
                  <a:gd name="T90" fmla="*/ 2147483647 w 264"/>
                  <a:gd name="T91" fmla="*/ 0 h 354"/>
                  <a:gd name="T92" fmla="*/ 2147483647 w 264"/>
                  <a:gd name="T93" fmla="*/ 2147483647 h 354"/>
                  <a:gd name="T94" fmla="*/ 2147483647 w 264"/>
                  <a:gd name="T95" fmla="*/ 2147483647 h 354"/>
                  <a:gd name="T96" fmla="*/ 2147483647 w 264"/>
                  <a:gd name="T97" fmla="*/ 2147483647 h 354"/>
                  <a:gd name="T98" fmla="*/ 2147483647 w 264"/>
                  <a:gd name="T99" fmla="*/ 2147483647 h 354"/>
                  <a:gd name="T100" fmla="*/ 2147483647 w 264"/>
                  <a:gd name="T101" fmla="*/ 2147483647 h 354"/>
                  <a:gd name="T102" fmla="*/ 2147483647 w 264"/>
                  <a:gd name="T103" fmla="*/ 2147483647 h 354"/>
                  <a:gd name="T104" fmla="*/ 2147483647 w 264"/>
                  <a:gd name="T105" fmla="*/ 2147483647 h 354"/>
                  <a:gd name="T106" fmla="*/ 2147483647 w 264"/>
                  <a:gd name="T107" fmla="*/ 2147483647 h 354"/>
                  <a:gd name="T108" fmla="*/ 2147483647 w 264"/>
                  <a:gd name="T109" fmla="*/ 2147483647 h 354"/>
                  <a:gd name="T110" fmla="*/ 0 w 264"/>
                  <a:gd name="T111" fmla="*/ 2147483647 h 354"/>
                  <a:gd name="T112" fmla="*/ 2147483647 w 264"/>
                  <a:gd name="T113" fmla="*/ 2147483647 h 354"/>
                  <a:gd name="T114" fmla="*/ 2147483647 w 264"/>
                  <a:gd name="T115" fmla="*/ 2147483647 h 354"/>
                  <a:gd name="T116" fmla="*/ 2147483647 w 264"/>
                  <a:gd name="T117" fmla="*/ 2147483647 h 3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64"/>
                  <a:gd name="T178" fmla="*/ 0 h 354"/>
                  <a:gd name="T179" fmla="*/ 264 w 264"/>
                  <a:gd name="T180" fmla="*/ 354 h 3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64" h="354">
                    <a:moveTo>
                      <a:pt x="18" y="220"/>
                    </a:moveTo>
                    <a:lnTo>
                      <a:pt x="20" y="220"/>
                    </a:lnTo>
                    <a:lnTo>
                      <a:pt x="20" y="226"/>
                    </a:lnTo>
                    <a:lnTo>
                      <a:pt x="24" y="232"/>
                    </a:lnTo>
                    <a:lnTo>
                      <a:pt x="26" y="240"/>
                    </a:lnTo>
                    <a:lnTo>
                      <a:pt x="28" y="248"/>
                    </a:lnTo>
                    <a:lnTo>
                      <a:pt x="28" y="260"/>
                    </a:lnTo>
                    <a:lnTo>
                      <a:pt x="40" y="260"/>
                    </a:lnTo>
                    <a:lnTo>
                      <a:pt x="40" y="264"/>
                    </a:lnTo>
                    <a:lnTo>
                      <a:pt x="42" y="266"/>
                    </a:lnTo>
                    <a:lnTo>
                      <a:pt x="46" y="270"/>
                    </a:lnTo>
                    <a:lnTo>
                      <a:pt x="52" y="274"/>
                    </a:lnTo>
                    <a:lnTo>
                      <a:pt x="54" y="276"/>
                    </a:lnTo>
                    <a:lnTo>
                      <a:pt x="54" y="282"/>
                    </a:lnTo>
                    <a:lnTo>
                      <a:pt x="58" y="288"/>
                    </a:lnTo>
                    <a:lnTo>
                      <a:pt x="62" y="290"/>
                    </a:lnTo>
                    <a:lnTo>
                      <a:pt x="70" y="300"/>
                    </a:lnTo>
                    <a:lnTo>
                      <a:pt x="80" y="308"/>
                    </a:lnTo>
                    <a:lnTo>
                      <a:pt x="84" y="312"/>
                    </a:lnTo>
                    <a:lnTo>
                      <a:pt x="88" y="316"/>
                    </a:lnTo>
                    <a:lnTo>
                      <a:pt x="88" y="322"/>
                    </a:lnTo>
                    <a:lnTo>
                      <a:pt x="88" y="326"/>
                    </a:lnTo>
                    <a:lnTo>
                      <a:pt x="90" y="328"/>
                    </a:lnTo>
                    <a:lnTo>
                      <a:pt x="98" y="336"/>
                    </a:lnTo>
                    <a:lnTo>
                      <a:pt x="104" y="338"/>
                    </a:lnTo>
                    <a:lnTo>
                      <a:pt x="112" y="342"/>
                    </a:lnTo>
                    <a:lnTo>
                      <a:pt x="112" y="338"/>
                    </a:lnTo>
                    <a:lnTo>
                      <a:pt x="116" y="338"/>
                    </a:lnTo>
                    <a:lnTo>
                      <a:pt x="120" y="342"/>
                    </a:lnTo>
                    <a:lnTo>
                      <a:pt x="124" y="338"/>
                    </a:lnTo>
                    <a:lnTo>
                      <a:pt x="132" y="338"/>
                    </a:lnTo>
                    <a:lnTo>
                      <a:pt x="134" y="342"/>
                    </a:lnTo>
                    <a:lnTo>
                      <a:pt x="136" y="346"/>
                    </a:lnTo>
                    <a:lnTo>
                      <a:pt x="146" y="354"/>
                    </a:lnTo>
                    <a:lnTo>
                      <a:pt x="150" y="352"/>
                    </a:lnTo>
                    <a:lnTo>
                      <a:pt x="156" y="350"/>
                    </a:lnTo>
                    <a:lnTo>
                      <a:pt x="178" y="350"/>
                    </a:lnTo>
                    <a:lnTo>
                      <a:pt x="186" y="350"/>
                    </a:lnTo>
                    <a:lnTo>
                      <a:pt x="192" y="346"/>
                    </a:lnTo>
                    <a:lnTo>
                      <a:pt x="198" y="342"/>
                    </a:lnTo>
                    <a:lnTo>
                      <a:pt x="202" y="338"/>
                    </a:lnTo>
                    <a:lnTo>
                      <a:pt x="228" y="338"/>
                    </a:lnTo>
                    <a:lnTo>
                      <a:pt x="224" y="330"/>
                    </a:lnTo>
                    <a:lnTo>
                      <a:pt x="220" y="324"/>
                    </a:lnTo>
                    <a:lnTo>
                      <a:pt x="216" y="318"/>
                    </a:lnTo>
                    <a:lnTo>
                      <a:pt x="212" y="314"/>
                    </a:lnTo>
                    <a:lnTo>
                      <a:pt x="210" y="300"/>
                    </a:lnTo>
                    <a:lnTo>
                      <a:pt x="206" y="296"/>
                    </a:lnTo>
                    <a:lnTo>
                      <a:pt x="204" y="292"/>
                    </a:lnTo>
                    <a:lnTo>
                      <a:pt x="190" y="284"/>
                    </a:lnTo>
                    <a:lnTo>
                      <a:pt x="184" y="278"/>
                    </a:lnTo>
                    <a:lnTo>
                      <a:pt x="180" y="274"/>
                    </a:lnTo>
                    <a:lnTo>
                      <a:pt x="180" y="272"/>
                    </a:lnTo>
                    <a:lnTo>
                      <a:pt x="182" y="270"/>
                    </a:lnTo>
                    <a:lnTo>
                      <a:pt x="186" y="268"/>
                    </a:lnTo>
                    <a:lnTo>
                      <a:pt x="192" y="266"/>
                    </a:lnTo>
                    <a:lnTo>
                      <a:pt x="196" y="262"/>
                    </a:lnTo>
                    <a:lnTo>
                      <a:pt x="198" y="252"/>
                    </a:lnTo>
                    <a:lnTo>
                      <a:pt x="198" y="244"/>
                    </a:lnTo>
                    <a:lnTo>
                      <a:pt x="198" y="234"/>
                    </a:lnTo>
                    <a:lnTo>
                      <a:pt x="200" y="226"/>
                    </a:lnTo>
                    <a:lnTo>
                      <a:pt x="204" y="224"/>
                    </a:lnTo>
                    <a:lnTo>
                      <a:pt x="210" y="222"/>
                    </a:lnTo>
                    <a:lnTo>
                      <a:pt x="212" y="212"/>
                    </a:lnTo>
                    <a:lnTo>
                      <a:pt x="214" y="204"/>
                    </a:lnTo>
                    <a:lnTo>
                      <a:pt x="222" y="190"/>
                    </a:lnTo>
                    <a:lnTo>
                      <a:pt x="232" y="178"/>
                    </a:lnTo>
                    <a:lnTo>
                      <a:pt x="232" y="170"/>
                    </a:lnTo>
                    <a:lnTo>
                      <a:pt x="232" y="162"/>
                    </a:lnTo>
                    <a:lnTo>
                      <a:pt x="232" y="138"/>
                    </a:lnTo>
                    <a:lnTo>
                      <a:pt x="234" y="134"/>
                    </a:lnTo>
                    <a:lnTo>
                      <a:pt x="236" y="126"/>
                    </a:lnTo>
                    <a:lnTo>
                      <a:pt x="238" y="120"/>
                    </a:lnTo>
                    <a:lnTo>
                      <a:pt x="238" y="108"/>
                    </a:lnTo>
                    <a:lnTo>
                      <a:pt x="246" y="106"/>
                    </a:lnTo>
                    <a:lnTo>
                      <a:pt x="254" y="102"/>
                    </a:lnTo>
                    <a:lnTo>
                      <a:pt x="260" y="96"/>
                    </a:lnTo>
                    <a:lnTo>
                      <a:pt x="264" y="92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4" y="80"/>
                    </a:lnTo>
                    <a:lnTo>
                      <a:pt x="250" y="76"/>
                    </a:lnTo>
                    <a:lnTo>
                      <a:pt x="246" y="68"/>
                    </a:lnTo>
                    <a:lnTo>
                      <a:pt x="242" y="58"/>
                    </a:lnTo>
                    <a:lnTo>
                      <a:pt x="238" y="38"/>
                    </a:lnTo>
                    <a:lnTo>
                      <a:pt x="236" y="28"/>
                    </a:lnTo>
                    <a:lnTo>
                      <a:pt x="232" y="18"/>
                    </a:lnTo>
                    <a:lnTo>
                      <a:pt x="230" y="12"/>
                    </a:lnTo>
                    <a:lnTo>
                      <a:pt x="222" y="8"/>
                    </a:lnTo>
                    <a:lnTo>
                      <a:pt x="216" y="4"/>
                    </a:lnTo>
                    <a:lnTo>
                      <a:pt x="212" y="0"/>
                    </a:lnTo>
                    <a:lnTo>
                      <a:pt x="206" y="0"/>
                    </a:lnTo>
                    <a:lnTo>
                      <a:pt x="204" y="4"/>
                    </a:lnTo>
                    <a:lnTo>
                      <a:pt x="194" y="10"/>
                    </a:lnTo>
                    <a:lnTo>
                      <a:pt x="188" y="16"/>
                    </a:lnTo>
                    <a:lnTo>
                      <a:pt x="178" y="22"/>
                    </a:lnTo>
                    <a:lnTo>
                      <a:pt x="174" y="16"/>
                    </a:lnTo>
                    <a:lnTo>
                      <a:pt x="44" y="16"/>
                    </a:lnTo>
                    <a:lnTo>
                      <a:pt x="44" y="54"/>
                    </a:lnTo>
                    <a:lnTo>
                      <a:pt x="32" y="54"/>
                    </a:lnTo>
                    <a:lnTo>
                      <a:pt x="28" y="62"/>
                    </a:lnTo>
                    <a:lnTo>
                      <a:pt x="34" y="130"/>
                    </a:lnTo>
                    <a:lnTo>
                      <a:pt x="24" y="132"/>
                    </a:lnTo>
                    <a:lnTo>
                      <a:pt x="18" y="136"/>
                    </a:lnTo>
                    <a:lnTo>
                      <a:pt x="14" y="142"/>
                    </a:lnTo>
                    <a:lnTo>
                      <a:pt x="12" y="150"/>
                    </a:lnTo>
                    <a:lnTo>
                      <a:pt x="8" y="156"/>
                    </a:lnTo>
                    <a:lnTo>
                      <a:pt x="6" y="164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4"/>
                    </a:lnTo>
                    <a:lnTo>
                      <a:pt x="10" y="198"/>
                    </a:lnTo>
                    <a:lnTo>
                      <a:pt x="12" y="206"/>
                    </a:lnTo>
                    <a:lnTo>
                      <a:pt x="14" y="208"/>
                    </a:lnTo>
                    <a:lnTo>
                      <a:pt x="16" y="212"/>
                    </a:lnTo>
                    <a:lnTo>
                      <a:pt x="18" y="218"/>
                    </a:lnTo>
                    <a:lnTo>
                      <a:pt x="18" y="2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Freeform 104"/>
              <p:cNvSpPr/>
              <p:nvPr/>
            </p:nvSpPr>
            <p:spPr bwMode="auto">
              <a:xfrm>
                <a:off x="5488198" y="3497793"/>
                <a:ext cx="291969" cy="404906"/>
              </a:xfrm>
              <a:custGeom>
                <a:avLst/>
                <a:gdLst>
                  <a:gd name="T0" fmla="*/ 2147483647 w 168"/>
                  <a:gd name="T1" fmla="*/ 2147483647 h 244"/>
                  <a:gd name="T2" fmla="*/ 2147483647 w 168"/>
                  <a:gd name="T3" fmla="*/ 2147483647 h 244"/>
                  <a:gd name="T4" fmla="*/ 2147483647 w 168"/>
                  <a:gd name="T5" fmla="*/ 2147483647 h 244"/>
                  <a:gd name="T6" fmla="*/ 2147483647 w 168"/>
                  <a:gd name="T7" fmla="*/ 2147483647 h 244"/>
                  <a:gd name="T8" fmla="*/ 2147483647 w 168"/>
                  <a:gd name="T9" fmla="*/ 2147483647 h 244"/>
                  <a:gd name="T10" fmla="*/ 2147483647 w 168"/>
                  <a:gd name="T11" fmla="*/ 2147483647 h 244"/>
                  <a:gd name="T12" fmla="*/ 2147483647 w 168"/>
                  <a:gd name="T13" fmla="*/ 2147483647 h 244"/>
                  <a:gd name="T14" fmla="*/ 2147483647 w 168"/>
                  <a:gd name="T15" fmla="*/ 2147483647 h 244"/>
                  <a:gd name="T16" fmla="*/ 2147483647 w 168"/>
                  <a:gd name="T17" fmla="*/ 2147483647 h 244"/>
                  <a:gd name="T18" fmla="*/ 2147483647 w 168"/>
                  <a:gd name="T19" fmla="*/ 2147483647 h 244"/>
                  <a:gd name="T20" fmla="*/ 2147483647 w 168"/>
                  <a:gd name="T21" fmla="*/ 2147483647 h 244"/>
                  <a:gd name="T22" fmla="*/ 2147483647 w 168"/>
                  <a:gd name="T23" fmla="*/ 2147483647 h 244"/>
                  <a:gd name="T24" fmla="*/ 2147483647 w 168"/>
                  <a:gd name="T25" fmla="*/ 2147483647 h 244"/>
                  <a:gd name="T26" fmla="*/ 2147483647 w 168"/>
                  <a:gd name="T27" fmla="*/ 2147483647 h 244"/>
                  <a:gd name="T28" fmla="*/ 2147483647 w 168"/>
                  <a:gd name="T29" fmla="*/ 2147483647 h 244"/>
                  <a:gd name="T30" fmla="*/ 2147483647 w 168"/>
                  <a:gd name="T31" fmla="*/ 2147483647 h 244"/>
                  <a:gd name="T32" fmla="*/ 2147483647 w 168"/>
                  <a:gd name="T33" fmla="*/ 2147483647 h 244"/>
                  <a:gd name="T34" fmla="*/ 2147483647 w 168"/>
                  <a:gd name="T35" fmla="*/ 2147483647 h 244"/>
                  <a:gd name="T36" fmla="*/ 2147483647 w 168"/>
                  <a:gd name="T37" fmla="*/ 2147483647 h 244"/>
                  <a:gd name="T38" fmla="*/ 2147483647 w 168"/>
                  <a:gd name="T39" fmla="*/ 2147483647 h 244"/>
                  <a:gd name="T40" fmla="*/ 2147483647 w 168"/>
                  <a:gd name="T41" fmla="*/ 2147483647 h 244"/>
                  <a:gd name="T42" fmla="*/ 2147483647 w 168"/>
                  <a:gd name="T43" fmla="*/ 2147483647 h 244"/>
                  <a:gd name="T44" fmla="*/ 2147483647 w 168"/>
                  <a:gd name="T45" fmla="*/ 2147483647 h 244"/>
                  <a:gd name="T46" fmla="*/ 2147483647 w 168"/>
                  <a:gd name="T47" fmla="*/ 2147483647 h 244"/>
                  <a:gd name="T48" fmla="*/ 2147483647 w 168"/>
                  <a:gd name="T49" fmla="*/ 2147483647 h 244"/>
                  <a:gd name="T50" fmla="*/ 2147483647 w 168"/>
                  <a:gd name="T51" fmla="*/ 2147483647 h 244"/>
                  <a:gd name="T52" fmla="*/ 2147483647 w 168"/>
                  <a:gd name="T53" fmla="*/ 2147483647 h 244"/>
                  <a:gd name="T54" fmla="*/ 2147483647 w 168"/>
                  <a:gd name="T55" fmla="*/ 2147483647 h 244"/>
                  <a:gd name="T56" fmla="*/ 2147483647 w 168"/>
                  <a:gd name="T57" fmla="*/ 2147483647 h 244"/>
                  <a:gd name="T58" fmla="*/ 2147483647 w 168"/>
                  <a:gd name="T59" fmla="*/ 2147483647 h 244"/>
                  <a:gd name="T60" fmla="*/ 2147483647 w 168"/>
                  <a:gd name="T61" fmla="*/ 2147483647 h 244"/>
                  <a:gd name="T62" fmla="*/ 2147483647 w 168"/>
                  <a:gd name="T63" fmla="*/ 2147483647 h 244"/>
                  <a:gd name="T64" fmla="*/ 0 w 168"/>
                  <a:gd name="T65" fmla="*/ 2147483647 h 244"/>
                  <a:gd name="T66" fmla="*/ 2147483647 w 168"/>
                  <a:gd name="T67" fmla="*/ 2147483647 h 244"/>
                  <a:gd name="T68" fmla="*/ 2147483647 w 168"/>
                  <a:gd name="T69" fmla="*/ 2147483647 h 24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68"/>
                  <a:gd name="T106" fmla="*/ 0 h 244"/>
                  <a:gd name="T107" fmla="*/ 168 w 168"/>
                  <a:gd name="T108" fmla="*/ 244 h 24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68" h="244">
                    <a:moveTo>
                      <a:pt x="18" y="146"/>
                    </a:moveTo>
                    <a:lnTo>
                      <a:pt x="24" y="142"/>
                    </a:lnTo>
                    <a:lnTo>
                      <a:pt x="32" y="138"/>
                    </a:lnTo>
                    <a:lnTo>
                      <a:pt x="38" y="134"/>
                    </a:lnTo>
                    <a:lnTo>
                      <a:pt x="44" y="130"/>
                    </a:lnTo>
                    <a:lnTo>
                      <a:pt x="50" y="128"/>
                    </a:lnTo>
                    <a:lnTo>
                      <a:pt x="56" y="128"/>
                    </a:lnTo>
                    <a:lnTo>
                      <a:pt x="60" y="130"/>
                    </a:lnTo>
                    <a:lnTo>
                      <a:pt x="64" y="128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4"/>
                    </a:lnTo>
                    <a:lnTo>
                      <a:pt x="90" y="94"/>
                    </a:lnTo>
                    <a:lnTo>
                      <a:pt x="100" y="86"/>
                    </a:lnTo>
                    <a:lnTo>
                      <a:pt x="106" y="74"/>
                    </a:lnTo>
                    <a:lnTo>
                      <a:pt x="92" y="72"/>
                    </a:lnTo>
                    <a:lnTo>
                      <a:pt x="80" y="70"/>
                    </a:lnTo>
                    <a:lnTo>
                      <a:pt x="66" y="64"/>
                    </a:lnTo>
                    <a:lnTo>
                      <a:pt x="54" y="60"/>
                    </a:lnTo>
                    <a:lnTo>
                      <a:pt x="44" y="52"/>
                    </a:lnTo>
                    <a:lnTo>
                      <a:pt x="34" y="44"/>
                    </a:lnTo>
                    <a:lnTo>
                      <a:pt x="30" y="32"/>
                    </a:lnTo>
                    <a:lnTo>
                      <a:pt x="28" y="24"/>
                    </a:lnTo>
                    <a:lnTo>
                      <a:pt x="28" y="16"/>
                    </a:lnTo>
                    <a:lnTo>
                      <a:pt x="38" y="6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42" y="20"/>
                    </a:lnTo>
                    <a:lnTo>
                      <a:pt x="48" y="24"/>
                    </a:lnTo>
                    <a:lnTo>
                      <a:pt x="52" y="28"/>
                    </a:lnTo>
                    <a:lnTo>
                      <a:pt x="58" y="28"/>
                    </a:lnTo>
                    <a:lnTo>
                      <a:pt x="62" y="28"/>
                    </a:lnTo>
                    <a:lnTo>
                      <a:pt x="66" y="24"/>
                    </a:lnTo>
                    <a:lnTo>
                      <a:pt x="70" y="20"/>
                    </a:lnTo>
                    <a:lnTo>
                      <a:pt x="74" y="20"/>
                    </a:lnTo>
                    <a:lnTo>
                      <a:pt x="86" y="20"/>
                    </a:lnTo>
                    <a:lnTo>
                      <a:pt x="96" y="18"/>
                    </a:lnTo>
                    <a:lnTo>
                      <a:pt x="106" y="16"/>
                    </a:lnTo>
                    <a:lnTo>
                      <a:pt x="118" y="12"/>
                    </a:lnTo>
                    <a:lnTo>
                      <a:pt x="132" y="12"/>
                    </a:lnTo>
                    <a:lnTo>
                      <a:pt x="136" y="12"/>
                    </a:lnTo>
                    <a:lnTo>
                      <a:pt x="140" y="10"/>
                    </a:lnTo>
                    <a:lnTo>
                      <a:pt x="144" y="6"/>
                    </a:lnTo>
                    <a:lnTo>
                      <a:pt x="148" y="2"/>
                    </a:lnTo>
                    <a:lnTo>
                      <a:pt x="152" y="2"/>
                    </a:lnTo>
                    <a:lnTo>
                      <a:pt x="156" y="0"/>
                    </a:lnTo>
                    <a:lnTo>
                      <a:pt x="162" y="2"/>
                    </a:lnTo>
                    <a:lnTo>
                      <a:pt x="168" y="2"/>
                    </a:lnTo>
                    <a:lnTo>
                      <a:pt x="164" y="6"/>
                    </a:lnTo>
                    <a:lnTo>
                      <a:pt x="162" y="14"/>
                    </a:lnTo>
                    <a:lnTo>
                      <a:pt x="162" y="26"/>
                    </a:lnTo>
                    <a:lnTo>
                      <a:pt x="160" y="36"/>
                    </a:lnTo>
                    <a:lnTo>
                      <a:pt x="154" y="50"/>
                    </a:lnTo>
                    <a:lnTo>
                      <a:pt x="144" y="76"/>
                    </a:lnTo>
                    <a:lnTo>
                      <a:pt x="126" y="112"/>
                    </a:lnTo>
                    <a:lnTo>
                      <a:pt x="106" y="142"/>
                    </a:lnTo>
                    <a:lnTo>
                      <a:pt x="96" y="156"/>
                    </a:lnTo>
                    <a:lnTo>
                      <a:pt x="84" y="170"/>
                    </a:lnTo>
                    <a:lnTo>
                      <a:pt x="70" y="182"/>
                    </a:lnTo>
                    <a:lnTo>
                      <a:pt x="56" y="196"/>
                    </a:lnTo>
                    <a:lnTo>
                      <a:pt x="40" y="208"/>
                    </a:lnTo>
                    <a:lnTo>
                      <a:pt x="32" y="218"/>
                    </a:lnTo>
                    <a:lnTo>
                      <a:pt x="10" y="244"/>
                    </a:lnTo>
                    <a:lnTo>
                      <a:pt x="4" y="240"/>
                    </a:lnTo>
                    <a:lnTo>
                      <a:pt x="0" y="236"/>
                    </a:lnTo>
                    <a:lnTo>
                      <a:pt x="0" y="170"/>
                    </a:lnTo>
                    <a:lnTo>
                      <a:pt x="8" y="152"/>
                    </a:lnTo>
                    <a:lnTo>
                      <a:pt x="14" y="148"/>
                    </a:lnTo>
                    <a:lnTo>
                      <a:pt x="18" y="1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Freeform 105"/>
              <p:cNvSpPr/>
              <p:nvPr/>
            </p:nvSpPr>
            <p:spPr bwMode="auto">
              <a:xfrm>
                <a:off x="4601271" y="3793417"/>
                <a:ext cx="50957" cy="40630"/>
              </a:xfrm>
              <a:custGeom>
                <a:avLst/>
                <a:gdLst>
                  <a:gd name="T0" fmla="*/ 2147483647 w 28"/>
                  <a:gd name="T1" fmla="*/ 2147483647 h 24"/>
                  <a:gd name="T2" fmla="*/ 2147483647 w 28"/>
                  <a:gd name="T3" fmla="*/ 2147483647 h 24"/>
                  <a:gd name="T4" fmla="*/ 2147483647 w 28"/>
                  <a:gd name="T5" fmla="*/ 2147483647 h 24"/>
                  <a:gd name="T6" fmla="*/ 0 w 28"/>
                  <a:gd name="T7" fmla="*/ 2147483647 h 24"/>
                  <a:gd name="T8" fmla="*/ 2147483647 w 28"/>
                  <a:gd name="T9" fmla="*/ 2147483647 h 24"/>
                  <a:gd name="T10" fmla="*/ 2147483647 w 28"/>
                  <a:gd name="T11" fmla="*/ 2147483647 h 24"/>
                  <a:gd name="T12" fmla="*/ 2147483647 w 28"/>
                  <a:gd name="T13" fmla="*/ 0 h 24"/>
                  <a:gd name="T14" fmla="*/ 2147483647 w 28"/>
                  <a:gd name="T15" fmla="*/ 2147483647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"/>
                  <a:gd name="T25" fmla="*/ 0 h 24"/>
                  <a:gd name="T26" fmla="*/ 28 w 28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" h="24">
                    <a:moveTo>
                      <a:pt x="28" y="24"/>
                    </a:moveTo>
                    <a:lnTo>
                      <a:pt x="18" y="24"/>
                    </a:lnTo>
                    <a:lnTo>
                      <a:pt x="12" y="24"/>
                    </a:lnTo>
                    <a:lnTo>
                      <a:pt x="0" y="22"/>
                    </a:lnTo>
                    <a:lnTo>
                      <a:pt x="6" y="2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28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Freeform 106"/>
              <p:cNvSpPr/>
              <p:nvPr/>
            </p:nvSpPr>
            <p:spPr bwMode="auto">
              <a:xfrm>
                <a:off x="5525382" y="4229145"/>
                <a:ext cx="216223" cy="416114"/>
              </a:xfrm>
              <a:custGeom>
                <a:avLst/>
                <a:gdLst>
                  <a:gd name="T0" fmla="*/ 2147483647 w 124"/>
                  <a:gd name="T1" fmla="*/ 2147483647 h 250"/>
                  <a:gd name="T2" fmla="*/ 2147483647 w 124"/>
                  <a:gd name="T3" fmla="*/ 2147483647 h 250"/>
                  <a:gd name="T4" fmla="*/ 2147483647 w 124"/>
                  <a:gd name="T5" fmla="*/ 2147483647 h 250"/>
                  <a:gd name="T6" fmla="*/ 2147483647 w 124"/>
                  <a:gd name="T7" fmla="*/ 2147483647 h 250"/>
                  <a:gd name="T8" fmla="*/ 2147483647 w 124"/>
                  <a:gd name="T9" fmla="*/ 2147483647 h 250"/>
                  <a:gd name="T10" fmla="*/ 2147483647 w 124"/>
                  <a:gd name="T11" fmla="*/ 2147483647 h 250"/>
                  <a:gd name="T12" fmla="*/ 2147483647 w 124"/>
                  <a:gd name="T13" fmla="*/ 2147483647 h 250"/>
                  <a:gd name="T14" fmla="*/ 2147483647 w 124"/>
                  <a:gd name="T15" fmla="*/ 2147483647 h 250"/>
                  <a:gd name="T16" fmla="*/ 2147483647 w 124"/>
                  <a:gd name="T17" fmla="*/ 2147483647 h 250"/>
                  <a:gd name="T18" fmla="*/ 2147483647 w 124"/>
                  <a:gd name="T19" fmla="*/ 0 h 250"/>
                  <a:gd name="T20" fmla="*/ 2147483647 w 124"/>
                  <a:gd name="T21" fmla="*/ 2147483647 h 250"/>
                  <a:gd name="T22" fmla="*/ 2147483647 w 124"/>
                  <a:gd name="T23" fmla="*/ 2147483647 h 250"/>
                  <a:gd name="T24" fmla="*/ 2147483647 w 124"/>
                  <a:gd name="T25" fmla="*/ 2147483647 h 250"/>
                  <a:gd name="T26" fmla="*/ 2147483647 w 124"/>
                  <a:gd name="T27" fmla="*/ 2147483647 h 250"/>
                  <a:gd name="T28" fmla="*/ 2147483647 w 124"/>
                  <a:gd name="T29" fmla="*/ 2147483647 h 250"/>
                  <a:gd name="T30" fmla="*/ 2147483647 w 124"/>
                  <a:gd name="T31" fmla="*/ 2147483647 h 250"/>
                  <a:gd name="T32" fmla="*/ 2147483647 w 124"/>
                  <a:gd name="T33" fmla="*/ 2147483647 h 250"/>
                  <a:gd name="T34" fmla="*/ 2147483647 w 124"/>
                  <a:gd name="T35" fmla="*/ 2147483647 h 250"/>
                  <a:gd name="T36" fmla="*/ 2147483647 w 124"/>
                  <a:gd name="T37" fmla="*/ 2147483647 h 250"/>
                  <a:gd name="T38" fmla="*/ 2147483647 w 124"/>
                  <a:gd name="T39" fmla="*/ 2147483647 h 250"/>
                  <a:gd name="T40" fmla="*/ 2147483647 w 124"/>
                  <a:gd name="T41" fmla="*/ 2147483647 h 250"/>
                  <a:gd name="T42" fmla="*/ 2147483647 w 124"/>
                  <a:gd name="T43" fmla="*/ 2147483647 h 250"/>
                  <a:gd name="T44" fmla="*/ 2147483647 w 124"/>
                  <a:gd name="T45" fmla="*/ 2147483647 h 250"/>
                  <a:gd name="T46" fmla="*/ 2147483647 w 124"/>
                  <a:gd name="T47" fmla="*/ 2147483647 h 250"/>
                  <a:gd name="T48" fmla="*/ 2147483647 w 124"/>
                  <a:gd name="T49" fmla="*/ 2147483647 h 250"/>
                  <a:gd name="T50" fmla="*/ 2147483647 w 124"/>
                  <a:gd name="T51" fmla="*/ 2147483647 h 250"/>
                  <a:gd name="T52" fmla="*/ 2147483647 w 124"/>
                  <a:gd name="T53" fmla="*/ 2147483647 h 250"/>
                  <a:gd name="T54" fmla="*/ 2147483647 w 124"/>
                  <a:gd name="T55" fmla="*/ 2147483647 h 250"/>
                  <a:gd name="T56" fmla="*/ 0 w 124"/>
                  <a:gd name="T57" fmla="*/ 2147483647 h 250"/>
                  <a:gd name="T58" fmla="*/ 2147483647 w 124"/>
                  <a:gd name="T59" fmla="*/ 2147483647 h 250"/>
                  <a:gd name="T60" fmla="*/ 2147483647 w 124"/>
                  <a:gd name="T61" fmla="*/ 2147483647 h 250"/>
                  <a:gd name="T62" fmla="*/ 2147483647 w 124"/>
                  <a:gd name="T63" fmla="*/ 2147483647 h 250"/>
                  <a:gd name="T64" fmla="*/ 2147483647 w 124"/>
                  <a:gd name="T65" fmla="*/ 2147483647 h 250"/>
                  <a:gd name="T66" fmla="*/ 2147483647 w 124"/>
                  <a:gd name="T67" fmla="*/ 2147483647 h 250"/>
                  <a:gd name="T68" fmla="*/ 2147483647 w 124"/>
                  <a:gd name="T69" fmla="*/ 2147483647 h 25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24"/>
                  <a:gd name="T106" fmla="*/ 0 h 250"/>
                  <a:gd name="T107" fmla="*/ 124 w 124"/>
                  <a:gd name="T108" fmla="*/ 250 h 25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24" h="250">
                    <a:moveTo>
                      <a:pt x="26" y="84"/>
                    </a:moveTo>
                    <a:lnTo>
                      <a:pt x="30" y="84"/>
                    </a:lnTo>
                    <a:lnTo>
                      <a:pt x="32" y="82"/>
                    </a:lnTo>
                    <a:lnTo>
                      <a:pt x="38" y="76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6" y="68"/>
                    </a:lnTo>
                    <a:lnTo>
                      <a:pt x="62" y="66"/>
                    </a:lnTo>
                    <a:lnTo>
                      <a:pt x="64" y="64"/>
                    </a:lnTo>
                    <a:lnTo>
                      <a:pt x="74" y="56"/>
                    </a:lnTo>
                    <a:lnTo>
                      <a:pt x="88" y="32"/>
                    </a:lnTo>
                    <a:lnTo>
                      <a:pt x="90" y="30"/>
                    </a:lnTo>
                    <a:lnTo>
                      <a:pt x="92" y="28"/>
                    </a:lnTo>
                    <a:lnTo>
                      <a:pt x="96" y="26"/>
                    </a:lnTo>
                    <a:lnTo>
                      <a:pt x="100" y="26"/>
                    </a:lnTo>
                    <a:lnTo>
                      <a:pt x="104" y="18"/>
                    </a:lnTo>
                    <a:lnTo>
                      <a:pt x="104" y="12"/>
                    </a:lnTo>
                    <a:lnTo>
                      <a:pt x="106" y="6"/>
                    </a:lnTo>
                    <a:lnTo>
                      <a:pt x="110" y="0"/>
                    </a:lnTo>
                    <a:lnTo>
                      <a:pt x="110" y="8"/>
                    </a:lnTo>
                    <a:lnTo>
                      <a:pt x="112" y="16"/>
                    </a:lnTo>
                    <a:lnTo>
                      <a:pt x="118" y="32"/>
                    </a:lnTo>
                    <a:lnTo>
                      <a:pt x="122" y="52"/>
                    </a:lnTo>
                    <a:lnTo>
                      <a:pt x="124" y="58"/>
                    </a:lnTo>
                    <a:lnTo>
                      <a:pt x="124" y="68"/>
                    </a:lnTo>
                    <a:lnTo>
                      <a:pt x="122" y="72"/>
                    </a:lnTo>
                    <a:lnTo>
                      <a:pt x="120" y="74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6" y="64"/>
                    </a:lnTo>
                    <a:lnTo>
                      <a:pt x="112" y="68"/>
                    </a:lnTo>
                    <a:lnTo>
                      <a:pt x="110" y="70"/>
                    </a:lnTo>
                    <a:lnTo>
                      <a:pt x="110" y="78"/>
                    </a:lnTo>
                    <a:lnTo>
                      <a:pt x="110" y="82"/>
                    </a:lnTo>
                    <a:lnTo>
                      <a:pt x="112" y="86"/>
                    </a:lnTo>
                    <a:lnTo>
                      <a:pt x="114" y="86"/>
                    </a:lnTo>
                    <a:lnTo>
                      <a:pt x="114" y="90"/>
                    </a:lnTo>
                    <a:lnTo>
                      <a:pt x="112" y="96"/>
                    </a:lnTo>
                    <a:lnTo>
                      <a:pt x="106" y="106"/>
                    </a:lnTo>
                    <a:lnTo>
                      <a:pt x="98" y="118"/>
                    </a:lnTo>
                    <a:lnTo>
                      <a:pt x="82" y="162"/>
                    </a:lnTo>
                    <a:lnTo>
                      <a:pt x="74" y="182"/>
                    </a:lnTo>
                    <a:lnTo>
                      <a:pt x="70" y="206"/>
                    </a:lnTo>
                    <a:lnTo>
                      <a:pt x="66" y="216"/>
                    </a:lnTo>
                    <a:lnTo>
                      <a:pt x="64" y="222"/>
                    </a:lnTo>
                    <a:lnTo>
                      <a:pt x="60" y="230"/>
                    </a:lnTo>
                    <a:lnTo>
                      <a:pt x="58" y="240"/>
                    </a:lnTo>
                    <a:lnTo>
                      <a:pt x="48" y="242"/>
                    </a:lnTo>
                    <a:lnTo>
                      <a:pt x="42" y="246"/>
                    </a:lnTo>
                    <a:lnTo>
                      <a:pt x="38" y="250"/>
                    </a:lnTo>
                    <a:lnTo>
                      <a:pt x="28" y="250"/>
                    </a:lnTo>
                    <a:lnTo>
                      <a:pt x="20" y="250"/>
                    </a:lnTo>
                    <a:lnTo>
                      <a:pt x="14" y="244"/>
                    </a:lnTo>
                    <a:lnTo>
                      <a:pt x="10" y="238"/>
                    </a:lnTo>
                    <a:lnTo>
                      <a:pt x="8" y="228"/>
                    </a:lnTo>
                    <a:lnTo>
                      <a:pt x="2" y="210"/>
                    </a:lnTo>
                    <a:lnTo>
                      <a:pt x="0" y="192"/>
                    </a:lnTo>
                    <a:lnTo>
                      <a:pt x="2" y="182"/>
                    </a:lnTo>
                    <a:lnTo>
                      <a:pt x="6" y="174"/>
                    </a:lnTo>
                    <a:lnTo>
                      <a:pt x="10" y="168"/>
                    </a:lnTo>
                    <a:lnTo>
                      <a:pt x="12" y="164"/>
                    </a:lnTo>
                    <a:lnTo>
                      <a:pt x="22" y="152"/>
                    </a:lnTo>
                    <a:lnTo>
                      <a:pt x="24" y="144"/>
                    </a:lnTo>
                    <a:lnTo>
                      <a:pt x="26" y="136"/>
                    </a:lnTo>
                    <a:lnTo>
                      <a:pt x="24" y="128"/>
                    </a:lnTo>
                    <a:lnTo>
                      <a:pt x="20" y="120"/>
                    </a:lnTo>
                    <a:lnTo>
                      <a:pt x="18" y="114"/>
                    </a:lnTo>
                    <a:lnTo>
                      <a:pt x="16" y="108"/>
                    </a:lnTo>
                    <a:lnTo>
                      <a:pt x="26" y="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Freeform 107"/>
              <p:cNvSpPr/>
              <p:nvPr/>
            </p:nvSpPr>
            <p:spPr bwMode="auto">
              <a:xfrm>
                <a:off x="5002041" y="2895339"/>
                <a:ext cx="316759" cy="305431"/>
              </a:xfrm>
              <a:custGeom>
                <a:avLst/>
                <a:gdLst>
                  <a:gd name="T0" fmla="*/ 2147483647 w 182"/>
                  <a:gd name="T1" fmla="*/ 2147483647 h 182"/>
                  <a:gd name="T2" fmla="*/ 2147483647 w 182"/>
                  <a:gd name="T3" fmla="*/ 2147483647 h 182"/>
                  <a:gd name="T4" fmla="*/ 2147483647 w 182"/>
                  <a:gd name="T5" fmla="*/ 2147483647 h 182"/>
                  <a:gd name="T6" fmla="*/ 2147483647 w 182"/>
                  <a:gd name="T7" fmla="*/ 2147483647 h 182"/>
                  <a:gd name="T8" fmla="*/ 2147483647 w 182"/>
                  <a:gd name="T9" fmla="*/ 2147483647 h 182"/>
                  <a:gd name="T10" fmla="*/ 2147483647 w 182"/>
                  <a:gd name="T11" fmla="*/ 2147483647 h 182"/>
                  <a:gd name="T12" fmla="*/ 0 w 182"/>
                  <a:gd name="T13" fmla="*/ 2147483647 h 182"/>
                  <a:gd name="T14" fmla="*/ 2147483647 w 182"/>
                  <a:gd name="T15" fmla="*/ 2147483647 h 182"/>
                  <a:gd name="T16" fmla="*/ 2147483647 w 182"/>
                  <a:gd name="T17" fmla="*/ 2147483647 h 182"/>
                  <a:gd name="T18" fmla="*/ 0 w 182"/>
                  <a:gd name="T19" fmla="*/ 2147483647 h 182"/>
                  <a:gd name="T20" fmla="*/ 2147483647 w 182"/>
                  <a:gd name="T21" fmla="*/ 0 h 182"/>
                  <a:gd name="T22" fmla="*/ 2147483647 w 182"/>
                  <a:gd name="T23" fmla="*/ 2147483647 h 182"/>
                  <a:gd name="T24" fmla="*/ 2147483647 w 182"/>
                  <a:gd name="T25" fmla="*/ 2147483647 h 182"/>
                  <a:gd name="T26" fmla="*/ 2147483647 w 182"/>
                  <a:gd name="T27" fmla="*/ 2147483647 h 182"/>
                  <a:gd name="T28" fmla="*/ 2147483647 w 182"/>
                  <a:gd name="T29" fmla="*/ 2147483647 h 182"/>
                  <a:gd name="T30" fmla="*/ 2147483647 w 182"/>
                  <a:gd name="T31" fmla="*/ 2147483647 h 182"/>
                  <a:gd name="T32" fmla="*/ 2147483647 w 182"/>
                  <a:gd name="T33" fmla="*/ 2147483647 h 182"/>
                  <a:gd name="T34" fmla="*/ 2147483647 w 182"/>
                  <a:gd name="T35" fmla="*/ 2147483647 h 182"/>
                  <a:gd name="T36" fmla="*/ 2147483647 w 182"/>
                  <a:gd name="T37" fmla="*/ 2147483647 h 182"/>
                  <a:gd name="T38" fmla="*/ 2147483647 w 182"/>
                  <a:gd name="T39" fmla="*/ 2147483647 h 182"/>
                  <a:gd name="T40" fmla="*/ 2147483647 w 182"/>
                  <a:gd name="T41" fmla="*/ 2147483647 h 182"/>
                  <a:gd name="T42" fmla="*/ 2147483647 w 182"/>
                  <a:gd name="T43" fmla="*/ 2147483647 h 182"/>
                  <a:gd name="T44" fmla="*/ 2147483647 w 182"/>
                  <a:gd name="T45" fmla="*/ 2147483647 h 182"/>
                  <a:gd name="T46" fmla="*/ 2147483647 w 182"/>
                  <a:gd name="T47" fmla="*/ 2147483647 h 182"/>
                  <a:gd name="T48" fmla="*/ 2147483647 w 182"/>
                  <a:gd name="T49" fmla="*/ 2147483647 h 182"/>
                  <a:gd name="T50" fmla="*/ 2147483647 w 182"/>
                  <a:gd name="T51" fmla="*/ 2147483647 h 182"/>
                  <a:gd name="T52" fmla="*/ 2147483647 w 182"/>
                  <a:gd name="T53" fmla="*/ 2147483647 h 182"/>
                  <a:gd name="T54" fmla="*/ 2147483647 w 182"/>
                  <a:gd name="T55" fmla="*/ 2147483647 h 182"/>
                  <a:gd name="T56" fmla="*/ 2147483647 w 182"/>
                  <a:gd name="T57" fmla="*/ 2147483647 h 182"/>
                  <a:gd name="T58" fmla="*/ 2147483647 w 182"/>
                  <a:gd name="T59" fmla="*/ 2147483647 h 182"/>
                  <a:gd name="T60" fmla="*/ 2147483647 w 182"/>
                  <a:gd name="T61" fmla="*/ 2147483647 h 182"/>
                  <a:gd name="T62" fmla="*/ 2147483647 w 182"/>
                  <a:gd name="T63" fmla="*/ 2147483647 h 18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2"/>
                  <a:gd name="T97" fmla="*/ 0 h 182"/>
                  <a:gd name="T98" fmla="*/ 182 w 182"/>
                  <a:gd name="T99" fmla="*/ 182 h 18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2" h="182">
                    <a:moveTo>
                      <a:pt x="180" y="160"/>
                    </a:moveTo>
                    <a:lnTo>
                      <a:pt x="174" y="160"/>
                    </a:lnTo>
                    <a:lnTo>
                      <a:pt x="172" y="164"/>
                    </a:lnTo>
                    <a:lnTo>
                      <a:pt x="162" y="170"/>
                    </a:lnTo>
                    <a:lnTo>
                      <a:pt x="156" y="176"/>
                    </a:lnTo>
                    <a:lnTo>
                      <a:pt x="146" y="182"/>
                    </a:lnTo>
                    <a:lnTo>
                      <a:pt x="142" y="176"/>
                    </a:lnTo>
                    <a:lnTo>
                      <a:pt x="12" y="176"/>
                    </a:lnTo>
                    <a:lnTo>
                      <a:pt x="8" y="50"/>
                    </a:lnTo>
                    <a:lnTo>
                      <a:pt x="8" y="44"/>
                    </a:lnTo>
                    <a:lnTo>
                      <a:pt x="4" y="40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36" y="8"/>
                    </a:lnTo>
                    <a:lnTo>
                      <a:pt x="54" y="12"/>
                    </a:lnTo>
                    <a:lnTo>
                      <a:pt x="68" y="14"/>
                    </a:lnTo>
                    <a:lnTo>
                      <a:pt x="76" y="12"/>
                    </a:lnTo>
                    <a:lnTo>
                      <a:pt x="84" y="8"/>
                    </a:lnTo>
                    <a:lnTo>
                      <a:pt x="92" y="4"/>
                    </a:lnTo>
                    <a:lnTo>
                      <a:pt x="100" y="2"/>
                    </a:lnTo>
                    <a:lnTo>
                      <a:pt x="104" y="2"/>
                    </a:lnTo>
                    <a:lnTo>
                      <a:pt x="108" y="6"/>
                    </a:lnTo>
                    <a:lnTo>
                      <a:pt x="112" y="8"/>
                    </a:lnTo>
                    <a:lnTo>
                      <a:pt x="118" y="10"/>
                    </a:lnTo>
                    <a:lnTo>
                      <a:pt x="124" y="10"/>
                    </a:lnTo>
                    <a:lnTo>
                      <a:pt x="132" y="8"/>
                    </a:lnTo>
                    <a:lnTo>
                      <a:pt x="138" y="8"/>
                    </a:lnTo>
                    <a:lnTo>
                      <a:pt x="140" y="8"/>
                    </a:lnTo>
                    <a:lnTo>
                      <a:pt x="142" y="10"/>
                    </a:lnTo>
                    <a:lnTo>
                      <a:pt x="146" y="14"/>
                    </a:lnTo>
                    <a:lnTo>
                      <a:pt x="152" y="22"/>
                    </a:lnTo>
                    <a:lnTo>
                      <a:pt x="156" y="32"/>
                    </a:lnTo>
                    <a:lnTo>
                      <a:pt x="158" y="42"/>
                    </a:lnTo>
                    <a:lnTo>
                      <a:pt x="154" y="56"/>
                    </a:lnTo>
                    <a:lnTo>
                      <a:pt x="154" y="64"/>
                    </a:lnTo>
                    <a:lnTo>
                      <a:pt x="158" y="66"/>
                    </a:lnTo>
                    <a:lnTo>
                      <a:pt x="152" y="68"/>
                    </a:lnTo>
                    <a:lnTo>
                      <a:pt x="152" y="66"/>
                    </a:lnTo>
                    <a:lnTo>
                      <a:pt x="150" y="66"/>
                    </a:lnTo>
                    <a:lnTo>
                      <a:pt x="146" y="66"/>
                    </a:lnTo>
                    <a:lnTo>
                      <a:pt x="142" y="64"/>
                    </a:lnTo>
                    <a:lnTo>
                      <a:pt x="134" y="52"/>
                    </a:lnTo>
                    <a:lnTo>
                      <a:pt x="128" y="40"/>
                    </a:lnTo>
                    <a:lnTo>
                      <a:pt x="120" y="32"/>
                    </a:lnTo>
                    <a:lnTo>
                      <a:pt x="122" y="38"/>
                    </a:lnTo>
                    <a:lnTo>
                      <a:pt x="124" y="46"/>
                    </a:lnTo>
                    <a:lnTo>
                      <a:pt x="136" y="66"/>
                    </a:lnTo>
                    <a:lnTo>
                      <a:pt x="156" y="102"/>
                    </a:lnTo>
                    <a:lnTo>
                      <a:pt x="162" y="112"/>
                    </a:lnTo>
                    <a:lnTo>
                      <a:pt x="168" y="120"/>
                    </a:lnTo>
                    <a:lnTo>
                      <a:pt x="174" y="126"/>
                    </a:lnTo>
                    <a:lnTo>
                      <a:pt x="176" y="138"/>
                    </a:lnTo>
                    <a:lnTo>
                      <a:pt x="178" y="150"/>
                    </a:lnTo>
                    <a:lnTo>
                      <a:pt x="182" y="160"/>
                    </a:lnTo>
                    <a:lnTo>
                      <a:pt x="180" y="1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Freeform 108"/>
              <p:cNvSpPr/>
              <p:nvPr/>
            </p:nvSpPr>
            <p:spPr bwMode="auto">
              <a:xfrm>
                <a:off x="4591631" y="2844901"/>
                <a:ext cx="432445" cy="420316"/>
              </a:xfrm>
              <a:custGeom>
                <a:avLst/>
                <a:gdLst>
                  <a:gd name="T0" fmla="*/ 2147483647 w 247"/>
                  <a:gd name="T1" fmla="*/ 2147483647 h 252"/>
                  <a:gd name="T2" fmla="*/ 2147483647 w 247"/>
                  <a:gd name="T3" fmla="*/ 2147483647 h 252"/>
                  <a:gd name="T4" fmla="*/ 2147483647 w 247"/>
                  <a:gd name="T5" fmla="*/ 2147483647 h 252"/>
                  <a:gd name="T6" fmla="*/ 2147483647 w 247"/>
                  <a:gd name="T7" fmla="*/ 2147483647 h 252"/>
                  <a:gd name="T8" fmla="*/ 2147483647 w 247"/>
                  <a:gd name="T9" fmla="*/ 2147483647 h 252"/>
                  <a:gd name="T10" fmla="*/ 2147483647 w 247"/>
                  <a:gd name="T11" fmla="*/ 2147483647 h 252"/>
                  <a:gd name="T12" fmla="*/ 2147483647 w 247"/>
                  <a:gd name="T13" fmla="*/ 2147483647 h 252"/>
                  <a:gd name="T14" fmla="*/ 2147483647 w 247"/>
                  <a:gd name="T15" fmla="*/ 2147483647 h 252"/>
                  <a:gd name="T16" fmla="*/ 2147483647 w 247"/>
                  <a:gd name="T17" fmla="*/ 2147483647 h 252"/>
                  <a:gd name="T18" fmla="*/ 2147483647 w 247"/>
                  <a:gd name="T19" fmla="*/ 2147483647 h 252"/>
                  <a:gd name="T20" fmla="*/ 2147483647 w 247"/>
                  <a:gd name="T21" fmla="*/ 2147483647 h 252"/>
                  <a:gd name="T22" fmla="*/ 2147483647 w 247"/>
                  <a:gd name="T23" fmla="*/ 2147483647 h 252"/>
                  <a:gd name="T24" fmla="*/ 2147483647 w 247"/>
                  <a:gd name="T25" fmla="*/ 2147483647 h 252"/>
                  <a:gd name="T26" fmla="*/ 2147483647 w 247"/>
                  <a:gd name="T27" fmla="*/ 2147483647 h 252"/>
                  <a:gd name="T28" fmla="*/ 2147483647 w 247"/>
                  <a:gd name="T29" fmla="*/ 2147483647 h 252"/>
                  <a:gd name="T30" fmla="*/ 2147483647 w 247"/>
                  <a:gd name="T31" fmla="*/ 2147483647 h 252"/>
                  <a:gd name="T32" fmla="*/ 2147483647 w 247"/>
                  <a:gd name="T33" fmla="*/ 2147483647 h 252"/>
                  <a:gd name="T34" fmla="*/ 2147483647 w 247"/>
                  <a:gd name="T35" fmla="*/ 2147483647 h 252"/>
                  <a:gd name="T36" fmla="*/ 2147483647 w 247"/>
                  <a:gd name="T37" fmla="*/ 2147483647 h 252"/>
                  <a:gd name="T38" fmla="*/ 2147483647 w 247"/>
                  <a:gd name="T39" fmla="*/ 2147483647 h 252"/>
                  <a:gd name="T40" fmla="*/ 2147483647 w 247"/>
                  <a:gd name="T41" fmla="*/ 2147483647 h 252"/>
                  <a:gd name="T42" fmla="*/ 2147483647 w 247"/>
                  <a:gd name="T43" fmla="*/ 2147483647 h 252"/>
                  <a:gd name="T44" fmla="*/ 2147483647 w 247"/>
                  <a:gd name="T45" fmla="*/ 2147483647 h 252"/>
                  <a:gd name="T46" fmla="*/ 2147483647 w 247"/>
                  <a:gd name="T47" fmla="*/ 2147483647 h 252"/>
                  <a:gd name="T48" fmla="*/ 2147483647 w 247"/>
                  <a:gd name="T49" fmla="*/ 0 h 252"/>
                  <a:gd name="T50" fmla="*/ 2147483647 w 247"/>
                  <a:gd name="T51" fmla="*/ 2147483647 h 252"/>
                  <a:gd name="T52" fmla="*/ 2147483647 w 247"/>
                  <a:gd name="T53" fmla="*/ 2147483647 h 252"/>
                  <a:gd name="T54" fmla="*/ 2147483647 w 247"/>
                  <a:gd name="T55" fmla="*/ 2147483647 h 252"/>
                  <a:gd name="T56" fmla="*/ 2147483647 w 247"/>
                  <a:gd name="T57" fmla="*/ 2147483647 h 252"/>
                  <a:gd name="T58" fmla="*/ 2147483647 w 247"/>
                  <a:gd name="T59" fmla="*/ 2147483647 h 252"/>
                  <a:gd name="T60" fmla="*/ 0 w 247"/>
                  <a:gd name="T61" fmla="*/ 2147483647 h 252"/>
                  <a:gd name="T62" fmla="*/ 2147483647 w 247"/>
                  <a:gd name="T63" fmla="*/ 2147483647 h 252"/>
                  <a:gd name="T64" fmla="*/ 2147483647 w 247"/>
                  <a:gd name="T65" fmla="*/ 2147483647 h 252"/>
                  <a:gd name="T66" fmla="*/ 2147483647 w 247"/>
                  <a:gd name="T67" fmla="*/ 2147483647 h 252"/>
                  <a:gd name="T68" fmla="*/ 2147483647 w 247"/>
                  <a:gd name="T69" fmla="*/ 2147483647 h 252"/>
                  <a:gd name="T70" fmla="*/ 2147483647 w 247"/>
                  <a:gd name="T71" fmla="*/ 2147483647 h 252"/>
                  <a:gd name="T72" fmla="*/ 2147483647 w 247"/>
                  <a:gd name="T73" fmla="*/ 2147483647 h 252"/>
                  <a:gd name="T74" fmla="*/ 2147483647 w 247"/>
                  <a:gd name="T75" fmla="*/ 2147483647 h 252"/>
                  <a:gd name="T76" fmla="*/ 2147483647 w 247"/>
                  <a:gd name="T77" fmla="*/ 2147483647 h 252"/>
                  <a:gd name="T78" fmla="*/ 2147483647 w 247"/>
                  <a:gd name="T79" fmla="*/ 2147483647 h 252"/>
                  <a:gd name="T80" fmla="*/ 2147483647 w 247"/>
                  <a:gd name="T81" fmla="*/ 2147483647 h 252"/>
                  <a:gd name="T82" fmla="*/ 2147483647 w 247"/>
                  <a:gd name="T83" fmla="*/ 2147483647 h 252"/>
                  <a:gd name="T84" fmla="*/ 2147483647 w 247"/>
                  <a:gd name="T85" fmla="*/ 2147483647 h 252"/>
                  <a:gd name="T86" fmla="*/ 2147483647 w 247"/>
                  <a:gd name="T87" fmla="*/ 2147483647 h 252"/>
                  <a:gd name="T88" fmla="*/ 2147483647 w 247"/>
                  <a:gd name="T89" fmla="*/ 2147483647 h 25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7"/>
                  <a:gd name="T136" fmla="*/ 0 h 252"/>
                  <a:gd name="T137" fmla="*/ 247 w 247"/>
                  <a:gd name="T138" fmla="*/ 252 h 25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7" h="252">
                    <a:moveTo>
                      <a:pt x="247" y="206"/>
                    </a:moveTo>
                    <a:lnTo>
                      <a:pt x="243" y="80"/>
                    </a:lnTo>
                    <a:lnTo>
                      <a:pt x="243" y="74"/>
                    </a:lnTo>
                    <a:lnTo>
                      <a:pt x="239" y="70"/>
                    </a:lnTo>
                    <a:lnTo>
                      <a:pt x="237" y="68"/>
                    </a:lnTo>
                    <a:lnTo>
                      <a:pt x="235" y="60"/>
                    </a:lnTo>
                    <a:lnTo>
                      <a:pt x="235" y="56"/>
                    </a:lnTo>
                    <a:lnTo>
                      <a:pt x="237" y="52"/>
                    </a:lnTo>
                    <a:lnTo>
                      <a:pt x="239" y="48"/>
                    </a:lnTo>
                    <a:lnTo>
                      <a:pt x="241" y="44"/>
                    </a:lnTo>
                    <a:lnTo>
                      <a:pt x="237" y="42"/>
                    </a:lnTo>
                    <a:lnTo>
                      <a:pt x="235" y="40"/>
                    </a:lnTo>
                    <a:lnTo>
                      <a:pt x="235" y="38"/>
                    </a:lnTo>
                    <a:lnTo>
                      <a:pt x="237" y="34"/>
                    </a:lnTo>
                    <a:lnTo>
                      <a:pt x="241" y="30"/>
                    </a:lnTo>
                    <a:lnTo>
                      <a:pt x="215" y="20"/>
                    </a:lnTo>
                    <a:lnTo>
                      <a:pt x="209" y="16"/>
                    </a:lnTo>
                    <a:lnTo>
                      <a:pt x="203" y="12"/>
                    </a:lnTo>
                    <a:lnTo>
                      <a:pt x="197" y="6"/>
                    </a:lnTo>
                    <a:lnTo>
                      <a:pt x="193" y="4"/>
                    </a:lnTo>
                    <a:lnTo>
                      <a:pt x="189" y="4"/>
                    </a:lnTo>
                    <a:lnTo>
                      <a:pt x="181" y="6"/>
                    </a:lnTo>
                    <a:lnTo>
                      <a:pt x="171" y="12"/>
                    </a:lnTo>
                    <a:lnTo>
                      <a:pt x="163" y="20"/>
                    </a:lnTo>
                    <a:lnTo>
                      <a:pt x="163" y="24"/>
                    </a:lnTo>
                    <a:lnTo>
                      <a:pt x="161" y="28"/>
                    </a:lnTo>
                    <a:lnTo>
                      <a:pt x="163" y="36"/>
                    </a:lnTo>
                    <a:lnTo>
                      <a:pt x="163" y="38"/>
                    </a:lnTo>
                    <a:lnTo>
                      <a:pt x="165" y="40"/>
                    </a:lnTo>
                    <a:lnTo>
                      <a:pt x="163" y="44"/>
                    </a:lnTo>
                    <a:lnTo>
                      <a:pt x="161" y="48"/>
                    </a:lnTo>
                    <a:lnTo>
                      <a:pt x="157" y="52"/>
                    </a:lnTo>
                    <a:lnTo>
                      <a:pt x="149" y="54"/>
                    </a:lnTo>
                    <a:lnTo>
                      <a:pt x="145" y="54"/>
                    </a:lnTo>
                    <a:lnTo>
                      <a:pt x="139" y="52"/>
                    </a:lnTo>
                    <a:lnTo>
                      <a:pt x="133" y="46"/>
                    </a:lnTo>
                    <a:lnTo>
                      <a:pt x="125" y="40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7" y="36"/>
                    </a:lnTo>
                    <a:lnTo>
                      <a:pt x="103" y="36"/>
                    </a:lnTo>
                    <a:lnTo>
                      <a:pt x="99" y="34"/>
                    </a:lnTo>
                    <a:lnTo>
                      <a:pt x="93" y="30"/>
                    </a:lnTo>
                    <a:lnTo>
                      <a:pt x="89" y="24"/>
                    </a:lnTo>
                    <a:lnTo>
                      <a:pt x="85" y="18"/>
                    </a:lnTo>
                    <a:lnTo>
                      <a:pt x="81" y="16"/>
                    </a:lnTo>
                    <a:lnTo>
                      <a:pt x="77" y="14"/>
                    </a:lnTo>
                    <a:lnTo>
                      <a:pt x="53" y="10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6" y="18"/>
                    </a:lnTo>
                    <a:lnTo>
                      <a:pt x="18" y="24"/>
                    </a:lnTo>
                    <a:lnTo>
                      <a:pt x="12" y="30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4" y="52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0" y="68"/>
                    </a:lnTo>
                    <a:lnTo>
                      <a:pt x="2" y="74"/>
                    </a:lnTo>
                    <a:lnTo>
                      <a:pt x="4" y="80"/>
                    </a:lnTo>
                    <a:lnTo>
                      <a:pt x="4" y="88"/>
                    </a:lnTo>
                    <a:lnTo>
                      <a:pt x="6" y="120"/>
                    </a:lnTo>
                    <a:lnTo>
                      <a:pt x="2" y="124"/>
                    </a:lnTo>
                    <a:lnTo>
                      <a:pt x="0" y="132"/>
                    </a:lnTo>
                    <a:lnTo>
                      <a:pt x="2" y="136"/>
                    </a:lnTo>
                    <a:lnTo>
                      <a:pt x="4" y="140"/>
                    </a:lnTo>
                    <a:lnTo>
                      <a:pt x="10" y="152"/>
                    </a:lnTo>
                    <a:lnTo>
                      <a:pt x="12" y="158"/>
                    </a:lnTo>
                    <a:lnTo>
                      <a:pt x="18" y="162"/>
                    </a:lnTo>
                    <a:lnTo>
                      <a:pt x="28" y="166"/>
                    </a:lnTo>
                    <a:lnTo>
                      <a:pt x="32" y="168"/>
                    </a:lnTo>
                    <a:lnTo>
                      <a:pt x="36" y="174"/>
                    </a:lnTo>
                    <a:lnTo>
                      <a:pt x="40" y="182"/>
                    </a:lnTo>
                    <a:lnTo>
                      <a:pt x="42" y="182"/>
                    </a:lnTo>
                    <a:lnTo>
                      <a:pt x="46" y="182"/>
                    </a:lnTo>
                    <a:lnTo>
                      <a:pt x="55" y="182"/>
                    </a:lnTo>
                    <a:lnTo>
                      <a:pt x="61" y="184"/>
                    </a:lnTo>
                    <a:lnTo>
                      <a:pt x="67" y="186"/>
                    </a:lnTo>
                    <a:lnTo>
                      <a:pt x="71" y="190"/>
                    </a:lnTo>
                    <a:lnTo>
                      <a:pt x="75" y="196"/>
                    </a:lnTo>
                    <a:lnTo>
                      <a:pt x="105" y="182"/>
                    </a:lnTo>
                    <a:lnTo>
                      <a:pt x="231" y="252"/>
                    </a:lnTo>
                    <a:lnTo>
                      <a:pt x="235" y="244"/>
                    </a:lnTo>
                    <a:lnTo>
                      <a:pt x="247" y="244"/>
                    </a:lnTo>
                    <a:lnTo>
                      <a:pt x="247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Freeform 109"/>
              <p:cNvSpPr/>
              <p:nvPr/>
            </p:nvSpPr>
            <p:spPr bwMode="auto">
              <a:xfrm>
                <a:off x="4536542" y="2724410"/>
                <a:ext cx="107423" cy="225570"/>
              </a:xfrm>
              <a:custGeom>
                <a:avLst/>
                <a:gdLst>
                  <a:gd name="T0" fmla="*/ 2147483647 w 62"/>
                  <a:gd name="T1" fmla="*/ 2147483647 h 134"/>
                  <a:gd name="T2" fmla="*/ 2147483647 w 62"/>
                  <a:gd name="T3" fmla="*/ 2147483647 h 134"/>
                  <a:gd name="T4" fmla="*/ 2147483647 w 62"/>
                  <a:gd name="T5" fmla="*/ 2147483647 h 134"/>
                  <a:gd name="T6" fmla="*/ 2147483647 w 62"/>
                  <a:gd name="T7" fmla="*/ 2147483647 h 134"/>
                  <a:gd name="T8" fmla="*/ 2147483647 w 62"/>
                  <a:gd name="T9" fmla="*/ 2147483647 h 134"/>
                  <a:gd name="T10" fmla="*/ 2147483647 w 62"/>
                  <a:gd name="T11" fmla="*/ 2147483647 h 134"/>
                  <a:gd name="T12" fmla="*/ 2147483647 w 62"/>
                  <a:gd name="T13" fmla="*/ 2147483647 h 134"/>
                  <a:gd name="T14" fmla="*/ 2147483647 w 62"/>
                  <a:gd name="T15" fmla="*/ 2147483647 h 134"/>
                  <a:gd name="T16" fmla="*/ 2147483647 w 62"/>
                  <a:gd name="T17" fmla="*/ 2147483647 h 134"/>
                  <a:gd name="T18" fmla="*/ 0 w 62"/>
                  <a:gd name="T19" fmla="*/ 2147483647 h 134"/>
                  <a:gd name="T20" fmla="*/ 0 w 62"/>
                  <a:gd name="T21" fmla="*/ 2147483647 h 134"/>
                  <a:gd name="T22" fmla="*/ 0 w 62"/>
                  <a:gd name="T23" fmla="*/ 2147483647 h 134"/>
                  <a:gd name="T24" fmla="*/ 2147483647 w 62"/>
                  <a:gd name="T25" fmla="*/ 2147483647 h 134"/>
                  <a:gd name="T26" fmla="*/ 2147483647 w 62"/>
                  <a:gd name="T27" fmla="*/ 2147483647 h 134"/>
                  <a:gd name="T28" fmla="*/ 2147483647 w 62"/>
                  <a:gd name="T29" fmla="*/ 2147483647 h 134"/>
                  <a:gd name="T30" fmla="*/ 2147483647 w 62"/>
                  <a:gd name="T31" fmla="*/ 2147483647 h 134"/>
                  <a:gd name="T32" fmla="*/ 2147483647 w 62"/>
                  <a:gd name="T33" fmla="*/ 2147483647 h 134"/>
                  <a:gd name="T34" fmla="*/ 2147483647 w 62"/>
                  <a:gd name="T35" fmla="*/ 2147483647 h 134"/>
                  <a:gd name="T36" fmla="*/ 2147483647 w 62"/>
                  <a:gd name="T37" fmla="*/ 2147483647 h 134"/>
                  <a:gd name="T38" fmla="*/ 2147483647 w 62"/>
                  <a:gd name="T39" fmla="*/ 2147483647 h 134"/>
                  <a:gd name="T40" fmla="*/ 2147483647 w 62"/>
                  <a:gd name="T41" fmla="*/ 2147483647 h 134"/>
                  <a:gd name="T42" fmla="*/ 2147483647 w 62"/>
                  <a:gd name="T43" fmla="*/ 0 h 134"/>
                  <a:gd name="T44" fmla="*/ 2147483647 w 62"/>
                  <a:gd name="T45" fmla="*/ 0 h 134"/>
                  <a:gd name="T46" fmla="*/ 2147483647 w 62"/>
                  <a:gd name="T47" fmla="*/ 0 h 134"/>
                  <a:gd name="T48" fmla="*/ 2147483647 w 62"/>
                  <a:gd name="T49" fmla="*/ 2147483647 h 134"/>
                  <a:gd name="T50" fmla="*/ 2147483647 w 62"/>
                  <a:gd name="T51" fmla="*/ 2147483647 h 134"/>
                  <a:gd name="T52" fmla="*/ 2147483647 w 62"/>
                  <a:gd name="T53" fmla="*/ 2147483647 h 134"/>
                  <a:gd name="T54" fmla="*/ 2147483647 w 62"/>
                  <a:gd name="T55" fmla="*/ 2147483647 h 134"/>
                  <a:gd name="T56" fmla="*/ 2147483647 w 62"/>
                  <a:gd name="T57" fmla="*/ 2147483647 h 134"/>
                  <a:gd name="T58" fmla="*/ 2147483647 w 62"/>
                  <a:gd name="T59" fmla="*/ 2147483647 h 134"/>
                  <a:gd name="T60" fmla="*/ 2147483647 w 62"/>
                  <a:gd name="T61" fmla="*/ 2147483647 h 134"/>
                  <a:gd name="T62" fmla="*/ 2147483647 w 62"/>
                  <a:gd name="T63" fmla="*/ 2147483647 h 134"/>
                  <a:gd name="T64" fmla="*/ 2147483647 w 62"/>
                  <a:gd name="T65" fmla="*/ 2147483647 h 134"/>
                  <a:gd name="T66" fmla="*/ 2147483647 w 62"/>
                  <a:gd name="T67" fmla="*/ 2147483647 h 134"/>
                  <a:gd name="T68" fmla="*/ 2147483647 w 62"/>
                  <a:gd name="T69" fmla="*/ 2147483647 h 134"/>
                  <a:gd name="T70" fmla="*/ 2147483647 w 62"/>
                  <a:gd name="T71" fmla="*/ 2147483647 h 134"/>
                  <a:gd name="T72" fmla="*/ 2147483647 w 62"/>
                  <a:gd name="T73" fmla="*/ 2147483647 h 134"/>
                  <a:gd name="T74" fmla="*/ 2147483647 w 62"/>
                  <a:gd name="T75" fmla="*/ 2147483647 h 134"/>
                  <a:gd name="T76" fmla="*/ 2147483647 w 62"/>
                  <a:gd name="T77" fmla="*/ 2147483647 h 134"/>
                  <a:gd name="T78" fmla="*/ 2147483647 w 62"/>
                  <a:gd name="T79" fmla="*/ 2147483647 h 134"/>
                  <a:gd name="T80" fmla="*/ 2147483647 w 62"/>
                  <a:gd name="T81" fmla="*/ 2147483647 h 134"/>
                  <a:gd name="T82" fmla="*/ 2147483647 w 62"/>
                  <a:gd name="T83" fmla="*/ 2147483647 h 134"/>
                  <a:gd name="T84" fmla="*/ 2147483647 w 62"/>
                  <a:gd name="T85" fmla="*/ 2147483647 h 134"/>
                  <a:gd name="T86" fmla="*/ 2147483647 w 62"/>
                  <a:gd name="T87" fmla="*/ 2147483647 h 134"/>
                  <a:gd name="T88" fmla="*/ 2147483647 w 62"/>
                  <a:gd name="T89" fmla="*/ 2147483647 h 134"/>
                  <a:gd name="T90" fmla="*/ 2147483647 w 62"/>
                  <a:gd name="T91" fmla="*/ 2147483647 h 134"/>
                  <a:gd name="T92" fmla="*/ 2147483647 w 62"/>
                  <a:gd name="T93" fmla="*/ 2147483647 h 134"/>
                  <a:gd name="T94" fmla="*/ 2147483647 w 62"/>
                  <a:gd name="T95" fmla="*/ 2147483647 h 134"/>
                  <a:gd name="T96" fmla="*/ 2147483647 w 62"/>
                  <a:gd name="T97" fmla="*/ 2147483647 h 134"/>
                  <a:gd name="T98" fmla="*/ 2147483647 w 62"/>
                  <a:gd name="T99" fmla="*/ 2147483647 h 134"/>
                  <a:gd name="T100" fmla="*/ 2147483647 w 62"/>
                  <a:gd name="T101" fmla="*/ 2147483647 h 134"/>
                  <a:gd name="T102" fmla="*/ 2147483647 w 62"/>
                  <a:gd name="T103" fmla="*/ 2147483647 h 134"/>
                  <a:gd name="T104" fmla="*/ 2147483647 w 62"/>
                  <a:gd name="T105" fmla="*/ 2147483647 h 134"/>
                  <a:gd name="T106" fmla="*/ 2147483647 w 62"/>
                  <a:gd name="T107" fmla="*/ 2147483647 h 134"/>
                  <a:gd name="T108" fmla="*/ 2147483647 w 62"/>
                  <a:gd name="T109" fmla="*/ 2147483647 h 134"/>
                  <a:gd name="T110" fmla="*/ 2147483647 w 62"/>
                  <a:gd name="T111" fmla="*/ 2147483647 h 13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62"/>
                  <a:gd name="T169" fmla="*/ 0 h 134"/>
                  <a:gd name="T170" fmla="*/ 62 w 62"/>
                  <a:gd name="T171" fmla="*/ 134 h 13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62" h="134">
                    <a:moveTo>
                      <a:pt x="30" y="128"/>
                    </a:moveTo>
                    <a:lnTo>
                      <a:pt x="30" y="130"/>
                    </a:lnTo>
                    <a:lnTo>
                      <a:pt x="26" y="104"/>
                    </a:lnTo>
                    <a:lnTo>
                      <a:pt x="22" y="98"/>
                    </a:lnTo>
                    <a:lnTo>
                      <a:pt x="18" y="92"/>
                    </a:lnTo>
                    <a:lnTo>
                      <a:pt x="14" y="86"/>
                    </a:lnTo>
                    <a:lnTo>
                      <a:pt x="10" y="82"/>
                    </a:lnTo>
                    <a:lnTo>
                      <a:pt x="8" y="78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2" y="56"/>
                    </a:lnTo>
                    <a:lnTo>
                      <a:pt x="6" y="54"/>
                    </a:lnTo>
                    <a:lnTo>
                      <a:pt x="8" y="50"/>
                    </a:lnTo>
                    <a:lnTo>
                      <a:pt x="10" y="42"/>
                    </a:lnTo>
                    <a:lnTo>
                      <a:pt x="10" y="36"/>
                    </a:lnTo>
                    <a:lnTo>
                      <a:pt x="10" y="24"/>
                    </a:lnTo>
                    <a:lnTo>
                      <a:pt x="12" y="1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8" y="4"/>
                    </a:lnTo>
                    <a:lnTo>
                      <a:pt x="46" y="8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46" y="28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0" y="42"/>
                    </a:lnTo>
                    <a:lnTo>
                      <a:pt x="46" y="46"/>
                    </a:lnTo>
                    <a:lnTo>
                      <a:pt x="42" y="52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6" y="64"/>
                    </a:lnTo>
                    <a:lnTo>
                      <a:pt x="54" y="66"/>
                    </a:lnTo>
                    <a:lnTo>
                      <a:pt x="62" y="72"/>
                    </a:lnTo>
                    <a:lnTo>
                      <a:pt x="58" y="76"/>
                    </a:lnTo>
                    <a:lnTo>
                      <a:pt x="58" y="82"/>
                    </a:lnTo>
                    <a:lnTo>
                      <a:pt x="58" y="84"/>
                    </a:lnTo>
                    <a:lnTo>
                      <a:pt x="58" y="90"/>
                    </a:lnTo>
                    <a:lnTo>
                      <a:pt x="50" y="96"/>
                    </a:lnTo>
                    <a:lnTo>
                      <a:pt x="44" y="102"/>
                    </a:lnTo>
                    <a:lnTo>
                      <a:pt x="40" y="108"/>
                    </a:lnTo>
                    <a:lnTo>
                      <a:pt x="40" y="112"/>
                    </a:lnTo>
                    <a:lnTo>
                      <a:pt x="42" y="112"/>
                    </a:lnTo>
                    <a:lnTo>
                      <a:pt x="36" y="124"/>
                    </a:lnTo>
                    <a:lnTo>
                      <a:pt x="32" y="128"/>
                    </a:lnTo>
                    <a:lnTo>
                      <a:pt x="32" y="134"/>
                    </a:lnTo>
                    <a:lnTo>
                      <a:pt x="30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Freeform 110"/>
              <p:cNvSpPr/>
              <p:nvPr/>
            </p:nvSpPr>
            <p:spPr bwMode="auto">
              <a:xfrm>
                <a:off x="4105474" y="2730013"/>
                <a:ext cx="556395" cy="552017"/>
              </a:xfrm>
              <a:custGeom>
                <a:avLst/>
                <a:gdLst>
                  <a:gd name="T0" fmla="*/ 2147483647 w 318"/>
                  <a:gd name="T1" fmla="*/ 2147483647 h 332"/>
                  <a:gd name="T2" fmla="*/ 2147483647 w 318"/>
                  <a:gd name="T3" fmla="*/ 2147483647 h 332"/>
                  <a:gd name="T4" fmla="*/ 2147483647 w 318"/>
                  <a:gd name="T5" fmla="*/ 2147483647 h 332"/>
                  <a:gd name="T6" fmla="*/ 2147483647 w 318"/>
                  <a:gd name="T7" fmla="*/ 2147483647 h 332"/>
                  <a:gd name="T8" fmla="*/ 2147483647 w 318"/>
                  <a:gd name="T9" fmla="*/ 2147483647 h 332"/>
                  <a:gd name="T10" fmla="*/ 2147483647 w 318"/>
                  <a:gd name="T11" fmla="*/ 2147483647 h 332"/>
                  <a:gd name="T12" fmla="*/ 2147483647 w 318"/>
                  <a:gd name="T13" fmla="*/ 2147483647 h 332"/>
                  <a:gd name="T14" fmla="*/ 2147483647 w 318"/>
                  <a:gd name="T15" fmla="*/ 2147483647 h 332"/>
                  <a:gd name="T16" fmla="*/ 2147483647 w 318"/>
                  <a:gd name="T17" fmla="*/ 0 h 332"/>
                  <a:gd name="T18" fmla="*/ 2147483647 w 318"/>
                  <a:gd name="T19" fmla="*/ 2147483647 h 332"/>
                  <a:gd name="T20" fmla="*/ 2147483647 w 318"/>
                  <a:gd name="T21" fmla="*/ 2147483647 h 332"/>
                  <a:gd name="T22" fmla="*/ 2147483647 w 318"/>
                  <a:gd name="T23" fmla="*/ 2147483647 h 332"/>
                  <a:gd name="T24" fmla="*/ 2147483647 w 318"/>
                  <a:gd name="T25" fmla="*/ 2147483647 h 332"/>
                  <a:gd name="T26" fmla="*/ 2147483647 w 318"/>
                  <a:gd name="T27" fmla="*/ 2147483647 h 332"/>
                  <a:gd name="T28" fmla="*/ 2147483647 w 318"/>
                  <a:gd name="T29" fmla="*/ 2147483647 h 332"/>
                  <a:gd name="T30" fmla="*/ 2147483647 w 318"/>
                  <a:gd name="T31" fmla="*/ 2147483647 h 332"/>
                  <a:gd name="T32" fmla="*/ 2147483647 w 318"/>
                  <a:gd name="T33" fmla="*/ 2147483647 h 332"/>
                  <a:gd name="T34" fmla="*/ 2147483647 w 318"/>
                  <a:gd name="T35" fmla="*/ 2147483647 h 332"/>
                  <a:gd name="T36" fmla="*/ 2147483647 w 318"/>
                  <a:gd name="T37" fmla="*/ 2147483647 h 332"/>
                  <a:gd name="T38" fmla="*/ 2147483647 w 318"/>
                  <a:gd name="T39" fmla="*/ 2147483647 h 332"/>
                  <a:gd name="T40" fmla="*/ 2147483647 w 318"/>
                  <a:gd name="T41" fmla="*/ 2147483647 h 332"/>
                  <a:gd name="T42" fmla="*/ 2147483647 w 318"/>
                  <a:gd name="T43" fmla="*/ 2147483647 h 332"/>
                  <a:gd name="T44" fmla="*/ 2147483647 w 318"/>
                  <a:gd name="T45" fmla="*/ 2147483647 h 332"/>
                  <a:gd name="T46" fmla="*/ 2147483647 w 318"/>
                  <a:gd name="T47" fmla="*/ 2147483647 h 332"/>
                  <a:gd name="T48" fmla="*/ 2147483647 w 318"/>
                  <a:gd name="T49" fmla="*/ 2147483647 h 332"/>
                  <a:gd name="T50" fmla="*/ 2147483647 w 318"/>
                  <a:gd name="T51" fmla="*/ 2147483647 h 332"/>
                  <a:gd name="T52" fmla="*/ 2147483647 w 318"/>
                  <a:gd name="T53" fmla="*/ 2147483647 h 332"/>
                  <a:gd name="T54" fmla="*/ 2147483647 w 318"/>
                  <a:gd name="T55" fmla="*/ 2147483647 h 332"/>
                  <a:gd name="T56" fmla="*/ 2147483647 w 318"/>
                  <a:gd name="T57" fmla="*/ 2147483647 h 332"/>
                  <a:gd name="T58" fmla="*/ 2147483647 w 318"/>
                  <a:gd name="T59" fmla="*/ 2147483647 h 332"/>
                  <a:gd name="T60" fmla="*/ 2147483647 w 318"/>
                  <a:gd name="T61" fmla="*/ 2147483647 h 332"/>
                  <a:gd name="T62" fmla="*/ 2147483647 w 318"/>
                  <a:gd name="T63" fmla="*/ 2147483647 h 332"/>
                  <a:gd name="T64" fmla="*/ 0 w 318"/>
                  <a:gd name="T65" fmla="*/ 2147483647 h 332"/>
                  <a:gd name="T66" fmla="*/ 2147483647 w 318"/>
                  <a:gd name="T67" fmla="*/ 2147483647 h 332"/>
                  <a:gd name="T68" fmla="*/ 2147483647 w 318"/>
                  <a:gd name="T69" fmla="*/ 2147483647 h 332"/>
                  <a:gd name="T70" fmla="*/ 2147483647 w 318"/>
                  <a:gd name="T71" fmla="*/ 2147483647 h 332"/>
                  <a:gd name="T72" fmla="*/ 2147483647 w 318"/>
                  <a:gd name="T73" fmla="*/ 2147483647 h 332"/>
                  <a:gd name="T74" fmla="*/ 2147483647 w 318"/>
                  <a:gd name="T75" fmla="*/ 2147483647 h 332"/>
                  <a:gd name="T76" fmla="*/ 2147483647 w 318"/>
                  <a:gd name="T77" fmla="*/ 2147483647 h 332"/>
                  <a:gd name="T78" fmla="*/ 2147483647 w 318"/>
                  <a:gd name="T79" fmla="*/ 2147483647 h 332"/>
                  <a:gd name="T80" fmla="*/ 2147483647 w 318"/>
                  <a:gd name="T81" fmla="*/ 2147483647 h 332"/>
                  <a:gd name="T82" fmla="*/ 2147483647 w 318"/>
                  <a:gd name="T83" fmla="*/ 2147483647 h 332"/>
                  <a:gd name="T84" fmla="*/ 2147483647 w 318"/>
                  <a:gd name="T85" fmla="*/ 2147483647 h 332"/>
                  <a:gd name="T86" fmla="*/ 2147483647 w 318"/>
                  <a:gd name="T87" fmla="*/ 2147483647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18"/>
                  <a:gd name="T133" fmla="*/ 0 h 332"/>
                  <a:gd name="T134" fmla="*/ 318 w 318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18" h="332">
                    <a:moveTo>
                      <a:pt x="98" y="36"/>
                    </a:moveTo>
                    <a:lnTo>
                      <a:pt x="110" y="34"/>
                    </a:lnTo>
                    <a:lnTo>
                      <a:pt x="116" y="30"/>
                    </a:lnTo>
                    <a:lnTo>
                      <a:pt x="124" y="26"/>
                    </a:lnTo>
                    <a:lnTo>
                      <a:pt x="132" y="20"/>
                    </a:lnTo>
                    <a:lnTo>
                      <a:pt x="146" y="14"/>
                    </a:lnTo>
                    <a:lnTo>
                      <a:pt x="166" y="8"/>
                    </a:lnTo>
                    <a:lnTo>
                      <a:pt x="186" y="4"/>
                    </a:lnTo>
                    <a:lnTo>
                      <a:pt x="198" y="4"/>
                    </a:lnTo>
                    <a:lnTo>
                      <a:pt x="202" y="4"/>
                    </a:lnTo>
                    <a:lnTo>
                      <a:pt x="206" y="6"/>
                    </a:lnTo>
                    <a:lnTo>
                      <a:pt x="210" y="8"/>
                    </a:lnTo>
                    <a:lnTo>
                      <a:pt x="214" y="8"/>
                    </a:lnTo>
                    <a:lnTo>
                      <a:pt x="220" y="6"/>
                    </a:lnTo>
                    <a:lnTo>
                      <a:pt x="222" y="4"/>
                    </a:lnTo>
                    <a:lnTo>
                      <a:pt x="224" y="2"/>
                    </a:lnTo>
                    <a:lnTo>
                      <a:pt x="230" y="0"/>
                    </a:lnTo>
                    <a:lnTo>
                      <a:pt x="248" y="0"/>
                    </a:lnTo>
                    <a:lnTo>
                      <a:pt x="260" y="0"/>
                    </a:lnTo>
                    <a:lnTo>
                      <a:pt x="258" y="10"/>
                    </a:lnTo>
                    <a:lnTo>
                      <a:pt x="256" y="22"/>
                    </a:lnTo>
                    <a:lnTo>
                      <a:pt x="256" y="34"/>
                    </a:lnTo>
                    <a:lnTo>
                      <a:pt x="256" y="40"/>
                    </a:lnTo>
                    <a:lnTo>
                      <a:pt x="254" y="48"/>
                    </a:lnTo>
                    <a:lnTo>
                      <a:pt x="252" y="52"/>
                    </a:lnTo>
                    <a:lnTo>
                      <a:pt x="248" y="54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6" y="66"/>
                    </a:lnTo>
                    <a:lnTo>
                      <a:pt x="250" y="72"/>
                    </a:lnTo>
                    <a:lnTo>
                      <a:pt x="254" y="76"/>
                    </a:lnTo>
                    <a:lnTo>
                      <a:pt x="256" y="80"/>
                    </a:lnTo>
                    <a:lnTo>
                      <a:pt x="260" y="84"/>
                    </a:lnTo>
                    <a:lnTo>
                      <a:pt x="264" y="90"/>
                    </a:lnTo>
                    <a:lnTo>
                      <a:pt x="268" y="96"/>
                    </a:lnTo>
                    <a:lnTo>
                      <a:pt x="272" y="102"/>
                    </a:lnTo>
                    <a:lnTo>
                      <a:pt x="276" y="128"/>
                    </a:lnTo>
                    <a:lnTo>
                      <a:pt x="276" y="126"/>
                    </a:lnTo>
                    <a:lnTo>
                      <a:pt x="278" y="132"/>
                    </a:lnTo>
                    <a:lnTo>
                      <a:pt x="278" y="138"/>
                    </a:lnTo>
                    <a:lnTo>
                      <a:pt x="280" y="144"/>
                    </a:lnTo>
                    <a:lnTo>
                      <a:pt x="282" y="150"/>
                    </a:lnTo>
                    <a:lnTo>
                      <a:pt x="282" y="158"/>
                    </a:lnTo>
                    <a:lnTo>
                      <a:pt x="284" y="190"/>
                    </a:lnTo>
                    <a:lnTo>
                      <a:pt x="280" y="194"/>
                    </a:lnTo>
                    <a:lnTo>
                      <a:pt x="278" y="202"/>
                    </a:lnTo>
                    <a:lnTo>
                      <a:pt x="280" y="206"/>
                    </a:lnTo>
                    <a:lnTo>
                      <a:pt x="282" y="210"/>
                    </a:lnTo>
                    <a:lnTo>
                      <a:pt x="288" y="222"/>
                    </a:lnTo>
                    <a:lnTo>
                      <a:pt x="290" y="228"/>
                    </a:lnTo>
                    <a:lnTo>
                      <a:pt x="296" y="232"/>
                    </a:lnTo>
                    <a:lnTo>
                      <a:pt x="306" y="236"/>
                    </a:lnTo>
                    <a:lnTo>
                      <a:pt x="310" y="238"/>
                    </a:lnTo>
                    <a:lnTo>
                      <a:pt x="314" y="244"/>
                    </a:lnTo>
                    <a:lnTo>
                      <a:pt x="318" y="252"/>
                    </a:lnTo>
                    <a:lnTo>
                      <a:pt x="248" y="300"/>
                    </a:lnTo>
                    <a:lnTo>
                      <a:pt x="220" y="328"/>
                    </a:lnTo>
                    <a:lnTo>
                      <a:pt x="182" y="332"/>
                    </a:lnTo>
                    <a:lnTo>
                      <a:pt x="182" y="318"/>
                    </a:lnTo>
                    <a:lnTo>
                      <a:pt x="170" y="314"/>
                    </a:lnTo>
                    <a:lnTo>
                      <a:pt x="160" y="310"/>
                    </a:lnTo>
                    <a:lnTo>
                      <a:pt x="152" y="302"/>
                    </a:lnTo>
                    <a:lnTo>
                      <a:pt x="148" y="298"/>
                    </a:lnTo>
                    <a:lnTo>
                      <a:pt x="148" y="294"/>
                    </a:lnTo>
                    <a:lnTo>
                      <a:pt x="0" y="182"/>
                    </a:lnTo>
                    <a:lnTo>
                      <a:pt x="0" y="160"/>
                    </a:lnTo>
                    <a:lnTo>
                      <a:pt x="8" y="148"/>
                    </a:lnTo>
                    <a:lnTo>
                      <a:pt x="18" y="144"/>
                    </a:lnTo>
                    <a:lnTo>
                      <a:pt x="32" y="138"/>
                    </a:lnTo>
                    <a:lnTo>
                      <a:pt x="48" y="132"/>
                    </a:lnTo>
                    <a:lnTo>
                      <a:pt x="54" y="128"/>
                    </a:lnTo>
                    <a:lnTo>
                      <a:pt x="56" y="124"/>
                    </a:lnTo>
                    <a:lnTo>
                      <a:pt x="60" y="118"/>
                    </a:lnTo>
                    <a:lnTo>
                      <a:pt x="66" y="116"/>
                    </a:lnTo>
                    <a:lnTo>
                      <a:pt x="70" y="114"/>
                    </a:lnTo>
                    <a:lnTo>
                      <a:pt x="72" y="112"/>
                    </a:lnTo>
                    <a:lnTo>
                      <a:pt x="72" y="110"/>
                    </a:lnTo>
                    <a:lnTo>
                      <a:pt x="72" y="102"/>
                    </a:lnTo>
                    <a:lnTo>
                      <a:pt x="80" y="100"/>
                    </a:lnTo>
                    <a:lnTo>
                      <a:pt x="84" y="96"/>
                    </a:lnTo>
                    <a:lnTo>
                      <a:pt x="90" y="92"/>
                    </a:lnTo>
                    <a:lnTo>
                      <a:pt x="96" y="92"/>
                    </a:lnTo>
                    <a:lnTo>
                      <a:pt x="106" y="92"/>
                    </a:lnTo>
                    <a:lnTo>
                      <a:pt x="110" y="92"/>
                    </a:lnTo>
                    <a:lnTo>
                      <a:pt x="112" y="90"/>
                    </a:lnTo>
                    <a:lnTo>
                      <a:pt x="112" y="86"/>
                    </a:lnTo>
                    <a:lnTo>
                      <a:pt x="104" y="60"/>
                    </a:lnTo>
                    <a:lnTo>
                      <a:pt x="96" y="36"/>
                    </a:lnTo>
                    <a:lnTo>
                      <a:pt x="98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Freeform 111"/>
              <p:cNvSpPr/>
              <p:nvPr/>
            </p:nvSpPr>
            <p:spPr bwMode="auto">
              <a:xfrm>
                <a:off x="3988411" y="2769244"/>
                <a:ext cx="314005" cy="256394"/>
              </a:xfrm>
              <a:custGeom>
                <a:avLst/>
                <a:gdLst>
                  <a:gd name="T0" fmla="*/ 2147483647 w 180"/>
                  <a:gd name="T1" fmla="*/ 2147483647 h 154"/>
                  <a:gd name="T2" fmla="*/ 2147483647 w 180"/>
                  <a:gd name="T3" fmla="*/ 2147483647 h 154"/>
                  <a:gd name="T4" fmla="*/ 2147483647 w 180"/>
                  <a:gd name="T5" fmla="*/ 2147483647 h 154"/>
                  <a:gd name="T6" fmla="*/ 2147483647 w 180"/>
                  <a:gd name="T7" fmla="*/ 2147483647 h 154"/>
                  <a:gd name="T8" fmla="*/ 2147483647 w 180"/>
                  <a:gd name="T9" fmla="*/ 2147483647 h 154"/>
                  <a:gd name="T10" fmla="*/ 2147483647 w 180"/>
                  <a:gd name="T11" fmla="*/ 2147483647 h 154"/>
                  <a:gd name="T12" fmla="*/ 2147483647 w 180"/>
                  <a:gd name="T13" fmla="*/ 2147483647 h 154"/>
                  <a:gd name="T14" fmla="*/ 2147483647 w 180"/>
                  <a:gd name="T15" fmla="*/ 2147483647 h 154"/>
                  <a:gd name="T16" fmla="*/ 2147483647 w 180"/>
                  <a:gd name="T17" fmla="*/ 2147483647 h 154"/>
                  <a:gd name="T18" fmla="*/ 2147483647 w 180"/>
                  <a:gd name="T19" fmla="*/ 2147483647 h 154"/>
                  <a:gd name="T20" fmla="*/ 2147483647 w 180"/>
                  <a:gd name="T21" fmla="*/ 2147483647 h 154"/>
                  <a:gd name="T22" fmla="*/ 2147483647 w 180"/>
                  <a:gd name="T23" fmla="*/ 2147483647 h 154"/>
                  <a:gd name="T24" fmla="*/ 2147483647 w 180"/>
                  <a:gd name="T25" fmla="*/ 2147483647 h 154"/>
                  <a:gd name="T26" fmla="*/ 2147483647 w 180"/>
                  <a:gd name="T27" fmla="*/ 2147483647 h 154"/>
                  <a:gd name="T28" fmla="*/ 2147483647 w 180"/>
                  <a:gd name="T29" fmla="*/ 2147483647 h 154"/>
                  <a:gd name="T30" fmla="*/ 2147483647 w 180"/>
                  <a:gd name="T31" fmla="*/ 2147483647 h 154"/>
                  <a:gd name="T32" fmla="*/ 2147483647 w 180"/>
                  <a:gd name="T33" fmla="*/ 2147483647 h 154"/>
                  <a:gd name="T34" fmla="*/ 2147483647 w 180"/>
                  <a:gd name="T35" fmla="*/ 2147483647 h 154"/>
                  <a:gd name="T36" fmla="*/ 2147483647 w 180"/>
                  <a:gd name="T37" fmla="*/ 2147483647 h 154"/>
                  <a:gd name="T38" fmla="*/ 2147483647 w 180"/>
                  <a:gd name="T39" fmla="*/ 2147483647 h 154"/>
                  <a:gd name="T40" fmla="*/ 2147483647 w 180"/>
                  <a:gd name="T41" fmla="*/ 2147483647 h 154"/>
                  <a:gd name="T42" fmla="*/ 2147483647 w 180"/>
                  <a:gd name="T43" fmla="*/ 2147483647 h 154"/>
                  <a:gd name="T44" fmla="*/ 2147483647 w 180"/>
                  <a:gd name="T45" fmla="*/ 2147483647 h 154"/>
                  <a:gd name="T46" fmla="*/ 2147483647 w 180"/>
                  <a:gd name="T47" fmla="*/ 2147483647 h 154"/>
                  <a:gd name="T48" fmla="*/ 2147483647 w 180"/>
                  <a:gd name="T49" fmla="*/ 2147483647 h 154"/>
                  <a:gd name="T50" fmla="*/ 2147483647 w 180"/>
                  <a:gd name="T51" fmla="*/ 2147483647 h 154"/>
                  <a:gd name="T52" fmla="*/ 2147483647 w 180"/>
                  <a:gd name="T53" fmla="*/ 2147483647 h 154"/>
                  <a:gd name="T54" fmla="*/ 2147483647 w 180"/>
                  <a:gd name="T55" fmla="*/ 2147483647 h 154"/>
                  <a:gd name="T56" fmla="*/ 2147483647 w 180"/>
                  <a:gd name="T57" fmla="*/ 2147483647 h 154"/>
                  <a:gd name="T58" fmla="*/ 2147483647 w 180"/>
                  <a:gd name="T59" fmla="*/ 2147483647 h 154"/>
                  <a:gd name="T60" fmla="*/ 2147483647 w 180"/>
                  <a:gd name="T61" fmla="*/ 2147483647 h 154"/>
                  <a:gd name="T62" fmla="*/ 2147483647 w 180"/>
                  <a:gd name="T63" fmla="*/ 0 h 154"/>
                  <a:gd name="T64" fmla="*/ 2147483647 w 180"/>
                  <a:gd name="T65" fmla="*/ 2147483647 h 154"/>
                  <a:gd name="T66" fmla="*/ 2147483647 w 180"/>
                  <a:gd name="T67" fmla="*/ 2147483647 h 154"/>
                  <a:gd name="T68" fmla="*/ 2147483647 w 180"/>
                  <a:gd name="T69" fmla="*/ 2147483647 h 154"/>
                  <a:gd name="T70" fmla="*/ 2147483647 w 180"/>
                  <a:gd name="T71" fmla="*/ 2147483647 h 154"/>
                  <a:gd name="T72" fmla="*/ 2147483647 w 180"/>
                  <a:gd name="T73" fmla="*/ 2147483647 h 154"/>
                  <a:gd name="T74" fmla="*/ 2147483647 w 180"/>
                  <a:gd name="T75" fmla="*/ 2147483647 h 154"/>
                  <a:gd name="T76" fmla="*/ 2147483647 w 180"/>
                  <a:gd name="T77" fmla="*/ 2147483647 h 154"/>
                  <a:gd name="T78" fmla="*/ 2147483647 w 180"/>
                  <a:gd name="T79" fmla="*/ 2147483647 h 154"/>
                  <a:gd name="T80" fmla="*/ 2147483647 w 180"/>
                  <a:gd name="T81" fmla="*/ 2147483647 h 154"/>
                  <a:gd name="T82" fmla="*/ 2147483647 w 180"/>
                  <a:gd name="T83" fmla="*/ 2147483647 h 154"/>
                  <a:gd name="T84" fmla="*/ 2147483647 w 180"/>
                  <a:gd name="T85" fmla="*/ 2147483647 h 154"/>
                  <a:gd name="T86" fmla="*/ 2147483647 w 180"/>
                  <a:gd name="T87" fmla="*/ 2147483647 h 154"/>
                  <a:gd name="T88" fmla="*/ 2147483647 w 180"/>
                  <a:gd name="T89" fmla="*/ 2147483647 h 154"/>
                  <a:gd name="T90" fmla="*/ 2147483647 w 180"/>
                  <a:gd name="T91" fmla="*/ 2147483647 h 154"/>
                  <a:gd name="T92" fmla="*/ 2147483647 w 180"/>
                  <a:gd name="T93" fmla="*/ 2147483647 h 154"/>
                  <a:gd name="T94" fmla="*/ 2147483647 w 180"/>
                  <a:gd name="T95" fmla="*/ 2147483647 h 154"/>
                  <a:gd name="T96" fmla="*/ 2147483647 w 180"/>
                  <a:gd name="T97" fmla="*/ 2147483647 h 154"/>
                  <a:gd name="T98" fmla="*/ 2147483647 w 180"/>
                  <a:gd name="T99" fmla="*/ 2147483647 h 154"/>
                  <a:gd name="T100" fmla="*/ 2147483647 w 180"/>
                  <a:gd name="T101" fmla="*/ 2147483647 h 154"/>
                  <a:gd name="T102" fmla="*/ 2147483647 w 180"/>
                  <a:gd name="T103" fmla="*/ 2147483647 h 154"/>
                  <a:gd name="T104" fmla="*/ 2147483647 w 180"/>
                  <a:gd name="T105" fmla="*/ 2147483647 h 154"/>
                  <a:gd name="T106" fmla="*/ 0 w 180"/>
                  <a:gd name="T107" fmla="*/ 2147483647 h 154"/>
                  <a:gd name="T108" fmla="*/ 2147483647 w 180"/>
                  <a:gd name="T109" fmla="*/ 2147483647 h 15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0"/>
                  <a:gd name="T166" fmla="*/ 0 h 154"/>
                  <a:gd name="T167" fmla="*/ 180 w 180"/>
                  <a:gd name="T168" fmla="*/ 154 h 15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0" h="154">
                    <a:moveTo>
                      <a:pt x="68" y="152"/>
                    </a:moveTo>
                    <a:lnTo>
                      <a:pt x="68" y="136"/>
                    </a:lnTo>
                    <a:lnTo>
                      <a:pt x="76" y="124"/>
                    </a:lnTo>
                    <a:lnTo>
                      <a:pt x="86" y="120"/>
                    </a:lnTo>
                    <a:lnTo>
                      <a:pt x="100" y="114"/>
                    </a:lnTo>
                    <a:lnTo>
                      <a:pt x="116" y="108"/>
                    </a:lnTo>
                    <a:lnTo>
                      <a:pt x="122" y="104"/>
                    </a:lnTo>
                    <a:lnTo>
                      <a:pt x="124" y="100"/>
                    </a:lnTo>
                    <a:lnTo>
                      <a:pt x="128" y="94"/>
                    </a:lnTo>
                    <a:lnTo>
                      <a:pt x="134" y="92"/>
                    </a:lnTo>
                    <a:lnTo>
                      <a:pt x="138" y="90"/>
                    </a:lnTo>
                    <a:lnTo>
                      <a:pt x="140" y="88"/>
                    </a:lnTo>
                    <a:lnTo>
                      <a:pt x="140" y="86"/>
                    </a:lnTo>
                    <a:lnTo>
                      <a:pt x="140" y="78"/>
                    </a:lnTo>
                    <a:lnTo>
                      <a:pt x="148" y="76"/>
                    </a:lnTo>
                    <a:lnTo>
                      <a:pt x="152" y="72"/>
                    </a:lnTo>
                    <a:lnTo>
                      <a:pt x="158" y="68"/>
                    </a:lnTo>
                    <a:lnTo>
                      <a:pt x="164" y="68"/>
                    </a:lnTo>
                    <a:lnTo>
                      <a:pt x="174" y="68"/>
                    </a:lnTo>
                    <a:lnTo>
                      <a:pt x="178" y="68"/>
                    </a:lnTo>
                    <a:lnTo>
                      <a:pt x="180" y="66"/>
                    </a:lnTo>
                    <a:lnTo>
                      <a:pt x="180" y="62"/>
                    </a:lnTo>
                    <a:lnTo>
                      <a:pt x="172" y="36"/>
                    </a:lnTo>
                    <a:lnTo>
                      <a:pt x="164" y="12"/>
                    </a:lnTo>
                    <a:lnTo>
                      <a:pt x="166" y="12"/>
                    </a:lnTo>
                    <a:lnTo>
                      <a:pt x="148" y="14"/>
                    </a:lnTo>
                    <a:lnTo>
                      <a:pt x="136" y="12"/>
                    </a:lnTo>
                    <a:lnTo>
                      <a:pt x="126" y="10"/>
                    </a:lnTo>
                    <a:lnTo>
                      <a:pt x="124" y="8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18" y="0"/>
                    </a:lnTo>
                    <a:lnTo>
                      <a:pt x="114" y="2"/>
                    </a:lnTo>
                    <a:lnTo>
                      <a:pt x="110" y="4"/>
                    </a:lnTo>
                    <a:lnTo>
                      <a:pt x="106" y="14"/>
                    </a:lnTo>
                    <a:lnTo>
                      <a:pt x="102" y="26"/>
                    </a:lnTo>
                    <a:lnTo>
                      <a:pt x="98" y="32"/>
                    </a:lnTo>
                    <a:lnTo>
                      <a:pt x="92" y="40"/>
                    </a:lnTo>
                    <a:lnTo>
                      <a:pt x="82" y="44"/>
                    </a:lnTo>
                    <a:lnTo>
                      <a:pt x="74" y="52"/>
                    </a:lnTo>
                    <a:lnTo>
                      <a:pt x="66" y="58"/>
                    </a:lnTo>
                    <a:lnTo>
                      <a:pt x="62" y="64"/>
                    </a:lnTo>
                    <a:lnTo>
                      <a:pt x="60" y="70"/>
                    </a:lnTo>
                    <a:lnTo>
                      <a:pt x="60" y="82"/>
                    </a:lnTo>
                    <a:lnTo>
                      <a:pt x="58" y="94"/>
                    </a:lnTo>
                    <a:lnTo>
                      <a:pt x="54" y="108"/>
                    </a:lnTo>
                    <a:lnTo>
                      <a:pt x="50" y="114"/>
                    </a:lnTo>
                    <a:lnTo>
                      <a:pt x="44" y="118"/>
                    </a:lnTo>
                    <a:lnTo>
                      <a:pt x="32" y="130"/>
                    </a:lnTo>
                    <a:lnTo>
                      <a:pt x="24" y="136"/>
                    </a:lnTo>
                    <a:lnTo>
                      <a:pt x="18" y="140"/>
                    </a:lnTo>
                    <a:lnTo>
                      <a:pt x="12" y="142"/>
                    </a:lnTo>
                    <a:lnTo>
                      <a:pt x="4" y="146"/>
                    </a:lnTo>
                    <a:lnTo>
                      <a:pt x="0" y="154"/>
                    </a:lnTo>
                    <a:lnTo>
                      <a:pt x="68" y="1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Freeform 112"/>
              <p:cNvSpPr/>
              <p:nvPr/>
            </p:nvSpPr>
            <p:spPr bwMode="auto">
              <a:xfrm>
                <a:off x="3882365" y="3021434"/>
                <a:ext cx="220354" cy="196148"/>
              </a:xfrm>
              <a:custGeom>
                <a:avLst/>
                <a:gdLst>
                  <a:gd name="T0" fmla="*/ 2147483647 w 126"/>
                  <a:gd name="T1" fmla="*/ 0 h 116"/>
                  <a:gd name="T2" fmla="*/ 2147483647 w 126"/>
                  <a:gd name="T3" fmla="*/ 2147483647 h 116"/>
                  <a:gd name="T4" fmla="*/ 2147483647 w 126"/>
                  <a:gd name="T5" fmla="*/ 2147483647 h 116"/>
                  <a:gd name="T6" fmla="*/ 2147483647 w 126"/>
                  <a:gd name="T7" fmla="*/ 2147483647 h 116"/>
                  <a:gd name="T8" fmla="*/ 2147483647 w 126"/>
                  <a:gd name="T9" fmla="*/ 2147483647 h 116"/>
                  <a:gd name="T10" fmla="*/ 2147483647 w 126"/>
                  <a:gd name="T11" fmla="*/ 2147483647 h 116"/>
                  <a:gd name="T12" fmla="*/ 2147483647 w 126"/>
                  <a:gd name="T13" fmla="*/ 2147483647 h 116"/>
                  <a:gd name="T14" fmla="*/ 0 w 126"/>
                  <a:gd name="T15" fmla="*/ 2147483647 h 116"/>
                  <a:gd name="T16" fmla="*/ 0 w 126"/>
                  <a:gd name="T17" fmla="*/ 2147483647 h 116"/>
                  <a:gd name="T18" fmla="*/ 2147483647 w 126"/>
                  <a:gd name="T19" fmla="*/ 2147483647 h 116"/>
                  <a:gd name="T20" fmla="*/ 2147483647 w 126"/>
                  <a:gd name="T21" fmla="*/ 2147483647 h 116"/>
                  <a:gd name="T22" fmla="*/ 2147483647 w 126"/>
                  <a:gd name="T23" fmla="*/ 2147483647 h 116"/>
                  <a:gd name="T24" fmla="*/ 2147483647 w 126"/>
                  <a:gd name="T25" fmla="*/ 2147483647 h 116"/>
                  <a:gd name="T26" fmla="*/ 2147483647 w 126"/>
                  <a:gd name="T27" fmla="*/ 2147483647 h 116"/>
                  <a:gd name="T28" fmla="*/ 2147483647 w 126"/>
                  <a:gd name="T29" fmla="*/ 2147483647 h 116"/>
                  <a:gd name="T30" fmla="*/ 2147483647 w 126"/>
                  <a:gd name="T31" fmla="*/ 2147483647 h 116"/>
                  <a:gd name="T32" fmla="*/ 2147483647 w 126"/>
                  <a:gd name="T33" fmla="*/ 2147483647 h 116"/>
                  <a:gd name="T34" fmla="*/ 2147483647 w 126"/>
                  <a:gd name="T35" fmla="*/ 0 h 1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6"/>
                  <a:gd name="T55" fmla="*/ 0 h 116"/>
                  <a:gd name="T56" fmla="*/ 126 w 126"/>
                  <a:gd name="T57" fmla="*/ 116 h 1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6" h="116">
                    <a:moveTo>
                      <a:pt x="126" y="0"/>
                    </a:move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0" y="108"/>
                    </a:lnTo>
                    <a:lnTo>
                      <a:pt x="2" y="100"/>
                    </a:lnTo>
                    <a:lnTo>
                      <a:pt x="10" y="88"/>
                    </a:lnTo>
                    <a:lnTo>
                      <a:pt x="20" y="74"/>
                    </a:lnTo>
                    <a:lnTo>
                      <a:pt x="24" y="66"/>
                    </a:lnTo>
                    <a:lnTo>
                      <a:pt x="38" y="42"/>
                    </a:lnTo>
                    <a:lnTo>
                      <a:pt x="50" y="20"/>
                    </a:lnTo>
                    <a:lnTo>
                      <a:pt x="56" y="12"/>
                    </a:lnTo>
                    <a:lnTo>
                      <a:pt x="60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Freeform 113"/>
              <p:cNvSpPr/>
              <p:nvPr/>
            </p:nvSpPr>
            <p:spPr bwMode="auto">
              <a:xfrm>
                <a:off x="3882365" y="3021434"/>
                <a:ext cx="325022" cy="399301"/>
              </a:xfrm>
              <a:custGeom>
                <a:avLst/>
                <a:gdLst>
                  <a:gd name="T0" fmla="*/ 2147483647 w 186"/>
                  <a:gd name="T1" fmla="*/ 0 h 238"/>
                  <a:gd name="T2" fmla="*/ 2147483647 w 186"/>
                  <a:gd name="T3" fmla="*/ 0 h 238"/>
                  <a:gd name="T4" fmla="*/ 2147483647 w 186"/>
                  <a:gd name="T5" fmla="*/ 2147483647 h 238"/>
                  <a:gd name="T6" fmla="*/ 2147483647 w 186"/>
                  <a:gd name="T7" fmla="*/ 2147483647 h 238"/>
                  <a:gd name="T8" fmla="*/ 2147483647 w 186"/>
                  <a:gd name="T9" fmla="*/ 2147483647 h 238"/>
                  <a:gd name="T10" fmla="*/ 2147483647 w 186"/>
                  <a:gd name="T11" fmla="*/ 2147483647 h 238"/>
                  <a:gd name="T12" fmla="*/ 2147483647 w 186"/>
                  <a:gd name="T13" fmla="*/ 2147483647 h 238"/>
                  <a:gd name="T14" fmla="*/ 2147483647 w 186"/>
                  <a:gd name="T15" fmla="*/ 2147483647 h 238"/>
                  <a:gd name="T16" fmla="*/ 0 w 186"/>
                  <a:gd name="T17" fmla="*/ 2147483647 h 238"/>
                  <a:gd name="T18" fmla="*/ 2147483647 w 186"/>
                  <a:gd name="T19" fmla="*/ 2147483647 h 238"/>
                  <a:gd name="T20" fmla="*/ 2147483647 w 186"/>
                  <a:gd name="T21" fmla="*/ 2147483647 h 238"/>
                  <a:gd name="T22" fmla="*/ 2147483647 w 186"/>
                  <a:gd name="T23" fmla="*/ 2147483647 h 238"/>
                  <a:gd name="T24" fmla="*/ 2147483647 w 186"/>
                  <a:gd name="T25" fmla="*/ 2147483647 h 238"/>
                  <a:gd name="T26" fmla="*/ 2147483647 w 186"/>
                  <a:gd name="T27" fmla="*/ 2147483647 h 238"/>
                  <a:gd name="T28" fmla="*/ 2147483647 w 186"/>
                  <a:gd name="T29" fmla="*/ 2147483647 h 238"/>
                  <a:gd name="T30" fmla="*/ 2147483647 w 186"/>
                  <a:gd name="T31" fmla="*/ 2147483647 h 238"/>
                  <a:gd name="T32" fmla="*/ 2147483647 w 186"/>
                  <a:gd name="T33" fmla="*/ 2147483647 h 238"/>
                  <a:gd name="T34" fmla="*/ 2147483647 w 186"/>
                  <a:gd name="T35" fmla="*/ 2147483647 h 238"/>
                  <a:gd name="T36" fmla="*/ 2147483647 w 186"/>
                  <a:gd name="T37" fmla="*/ 2147483647 h 238"/>
                  <a:gd name="T38" fmla="*/ 2147483647 w 186"/>
                  <a:gd name="T39" fmla="*/ 2147483647 h 238"/>
                  <a:gd name="T40" fmla="*/ 2147483647 w 186"/>
                  <a:gd name="T41" fmla="*/ 2147483647 h 238"/>
                  <a:gd name="T42" fmla="*/ 2147483647 w 186"/>
                  <a:gd name="T43" fmla="*/ 2147483647 h 238"/>
                  <a:gd name="T44" fmla="*/ 2147483647 w 186"/>
                  <a:gd name="T45" fmla="*/ 2147483647 h 238"/>
                  <a:gd name="T46" fmla="*/ 2147483647 w 186"/>
                  <a:gd name="T47" fmla="*/ 2147483647 h 238"/>
                  <a:gd name="T48" fmla="*/ 2147483647 w 186"/>
                  <a:gd name="T49" fmla="*/ 2147483647 h 238"/>
                  <a:gd name="T50" fmla="*/ 2147483647 w 186"/>
                  <a:gd name="T51" fmla="*/ 2147483647 h 238"/>
                  <a:gd name="T52" fmla="*/ 2147483647 w 186"/>
                  <a:gd name="T53" fmla="*/ 2147483647 h 238"/>
                  <a:gd name="T54" fmla="*/ 2147483647 w 186"/>
                  <a:gd name="T55" fmla="*/ 2147483647 h 238"/>
                  <a:gd name="T56" fmla="*/ 2147483647 w 186"/>
                  <a:gd name="T57" fmla="*/ 2147483647 h 238"/>
                  <a:gd name="T58" fmla="*/ 2147483647 w 186"/>
                  <a:gd name="T59" fmla="*/ 2147483647 h 238"/>
                  <a:gd name="T60" fmla="*/ 2147483647 w 186"/>
                  <a:gd name="T61" fmla="*/ 2147483647 h 238"/>
                  <a:gd name="T62" fmla="*/ 2147483647 w 186"/>
                  <a:gd name="T63" fmla="*/ 2147483647 h 238"/>
                  <a:gd name="T64" fmla="*/ 2147483647 w 186"/>
                  <a:gd name="T65" fmla="*/ 2147483647 h 238"/>
                  <a:gd name="T66" fmla="*/ 2147483647 w 186"/>
                  <a:gd name="T67" fmla="*/ 2147483647 h 238"/>
                  <a:gd name="T68" fmla="*/ 2147483647 w 186"/>
                  <a:gd name="T69" fmla="*/ 2147483647 h 238"/>
                  <a:gd name="T70" fmla="*/ 2147483647 w 186"/>
                  <a:gd name="T71" fmla="*/ 2147483647 h 238"/>
                  <a:gd name="T72" fmla="*/ 2147483647 w 186"/>
                  <a:gd name="T73" fmla="*/ 2147483647 h 238"/>
                  <a:gd name="T74" fmla="*/ 2147483647 w 186"/>
                  <a:gd name="T75" fmla="*/ 2147483647 h 238"/>
                  <a:gd name="T76" fmla="*/ 2147483647 w 186"/>
                  <a:gd name="T77" fmla="*/ 2147483647 h 238"/>
                  <a:gd name="T78" fmla="*/ 2147483647 w 186"/>
                  <a:gd name="T79" fmla="*/ 2147483647 h 238"/>
                  <a:gd name="T80" fmla="*/ 2147483647 w 186"/>
                  <a:gd name="T81" fmla="*/ 2147483647 h 238"/>
                  <a:gd name="T82" fmla="*/ 2147483647 w 186"/>
                  <a:gd name="T83" fmla="*/ 2147483647 h 238"/>
                  <a:gd name="T84" fmla="*/ 2147483647 w 186"/>
                  <a:gd name="T85" fmla="*/ 2147483647 h 238"/>
                  <a:gd name="T86" fmla="*/ 2147483647 w 186"/>
                  <a:gd name="T87" fmla="*/ 2147483647 h 238"/>
                  <a:gd name="T88" fmla="*/ 2147483647 w 186"/>
                  <a:gd name="T89" fmla="*/ 2147483647 h 238"/>
                  <a:gd name="T90" fmla="*/ 2147483647 w 186"/>
                  <a:gd name="T91" fmla="*/ 2147483647 h 238"/>
                  <a:gd name="T92" fmla="*/ 2147483647 w 186"/>
                  <a:gd name="T93" fmla="*/ 2147483647 h 238"/>
                  <a:gd name="T94" fmla="*/ 2147483647 w 186"/>
                  <a:gd name="T95" fmla="*/ 2147483647 h 238"/>
                  <a:gd name="T96" fmla="*/ 2147483647 w 186"/>
                  <a:gd name="T97" fmla="*/ 2147483647 h 238"/>
                  <a:gd name="T98" fmla="*/ 2147483647 w 186"/>
                  <a:gd name="T99" fmla="*/ 2147483647 h 238"/>
                  <a:gd name="T100" fmla="*/ 2147483647 w 186"/>
                  <a:gd name="T101" fmla="*/ 2147483647 h 238"/>
                  <a:gd name="T102" fmla="*/ 2147483647 w 186"/>
                  <a:gd name="T103" fmla="*/ 2147483647 h 238"/>
                  <a:gd name="T104" fmla="*/ 2147483647 w 186"/>
                  <a:gd name="T105" fmla="*/ 2147483647 h 238"/>
                  <a:gd name="T106" fmla="*/ 2147483647 w 186"/>
                  <a:gd name="T107" fmla="*/ 2147483647 h 238"/>
                  <a:gd name="T108" fmla="*/ 2147483647 w 186"/>
                  <a:gd name="T109" fmla="*/ 2147483647 h 238"/>
                  <a:gd name="T110" fmla="*/ 2147483647 w 186"/>
                  <a:gd name="T111" fmla="*/ 2147483647 h 238"/>
                  <a:gd name="T112" fmla="*/ 2147483647 w 186"/>
                  <a:gd name="T113" fmla="*/ 2147483647 h 238"/>
                  <a:gd name="T114" fmla="*/ 2147483647 w 186"/>
                  <a:gd name="T115" fmla="*/ 2147483647 h 238"/>
                  <a:gd name="T116" fmla="*/ 2147483647 w 186"/>
                  <a:gd name="T117" fmla="*/ 2147483647 h 238"/>
                  <a:gd name="T118" fmla="*/ 2147483647 w 186"/>
                  <a:gd name="T119" fmla="*/ 2147483647 h 238"/>
                  <a:gd name="T120" fmla="*/ 2147483647 w 186"/>
                  <a:gd name="T121" fmla="*/ 0 h 2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6"/>
                  <a:gd name="T184" fmla="*/ 0 h 238"/>
                  <a:gd name="T185" fmla="*/ 186 w 186"/>
                  <a:gd name="T186" fmla="*/ 238 h 23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6" h="238">
                    <a:moveTo>
                      <a:pt x="128" y="0"/>
                    </a:moveTo>
                    <a:lnTo>
                      <a:pt x="126" y="0"/>
                    </a:ln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2" y="124"/>
                    </a:lnTo>
                    <a:lnTo>
                      <a:pt x="6" y="128"/>
                    </a:lnTo>
                    <a:lnTo>
                      <a:pt x="10" y="134"/>
                    </a:lnTo>
                    <a:lnTo>
                      <a:pt x="12" y="138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6" y="150"/>
                    </a:lnTo>
                    <a:lnTo>
                      <a:pt x="6" y="152"/>
                    </a:lnTo>
                    <a:lnTo>
                      <a:pt x="6" y="156"/>
                    </a:lnTo>
                    <a:lnTo>
                      <a:pt x="10" y="158"/>
                    </a:lnTo>
                    <a:lnTo>
                      <a:pt x="14" y="166"/>
                    </a:lnTo>
                    <a:lnTo>
                      <a:pt x="12" y="166"/>
                    </a:lnTo>
                    <a:lnTo>
                      <a:pt x="14" y="176"/>
                    </a:lnTo>
                    <a:lnTo>
                      <a:pt x="12" y="186"/>
                    </a:lnTo>
                    <a:lnTo>
                      <a:pt x="10" y="196"/>
                    </a:lnTo>
                    <a:lnTo>
                      <a:pt x="6" y="206"/>
                    </a:lnTo>
                    <a:lnTo>
                      <a:pt x="10" y="206"/>
                    </a:lnTo>
                    <a:lnTo>
                      <a:pt x="12" y="206"/>
                    </a:lnTo>
                    <a:lnTo>
                      <a:pt x="16" y="206"/>
                    </a:lnTo>
                    <a:lnTo>
                      <a:pt x="18" y="204"/>
                    </a:lnTo>
                    <a:lnTo>
                      <a:pt x="22" y="202"/>
                    </a:lnTo>
                    <a:lnTo>
                      <a:pt x="26" y="202"/>
                    </a:lnTo>
                    <a:lnTo>
                      <a:pt x="34" y="204"/>
                    </a:lnTo>
                    <a:lnTo>
                      <a:pt x="42" y="208"/>
                    </a:lnTo>
                    <a:lnTo>
                      <a:pt x="48" y="210"/>
                    </a:lnTo>
                    <a:lnTo>
                      <a:pt x="50" y="216"/>
                    </a:lnTo>
                    <a:lnTo>
                      <a:pt x="60" y="230"/>
                    </a:lnTo>
                    <a:lnTo>
                      <a:pt x="64" y="234"/>
                    </a:lnTo>
                    <a:lnTo>
                      <a:pt x="70" y="238"/>
                    </a:lnTo>
                    <a:lnTo>
                      <a:pt x="76" y="228"/>
                    </a:lnTo>
                    <a:lnTo>
                      <a:pt x="78" y="222"/>
                    </a:lnTo>
                    <a:lnTo>
                      <a:pt x="82" y="222"/>
                    </a:lnTo>
                    <a:lnTo>
                      <a:pt x="88" y="220"/>
                    </a:lnTo>
                    <a:lnTo>
                      <a:pt x="86" y="226"/>
                    </a:lnTo>
                    <a:lnTo>
                      <a:pt x="88" y="230"/>
                    </a:lnTo>
                    <a:lnTo>
                      <a:pt x="92" y="224"/>
                    </a:lnTo>
                    <a:lnTo>
                      <a:pt x="94" y="224"/>
                    </a:lnTo>
                    <a:lnTo>
                      <a:pt x="96" y="222"/>
                    </a:lnTo>
                    <a:lnTo>
                      <a:pt x="98" y="224"/>
                    </a:lnTo>
                    <a:lnTo>
                      <a:pt x="100" y="226"/>
                    </a:lnTo>
                    <a:lnTo>
                      <a:pt x="102" y="228"/>
                    </a:lnTo>
                    <a:lnTo>
                      <a:pt x="106" y="226"/>
                    </a:lnTo>
                    <a:lnTo>
                      <a:pt x="110" y="224"/>
                    </a:lnTo>
                    <a:lnTo>
                      <a:pt x="172" y="224"/>
                    </a:lnTo>
                    <a:lnTo>
                      <a:pt x="174" y="216"/>
                    </a:lnTo>
                    <a:lnTo>
                      <a:pt x="176" y="208"/>
                    </a:lnTo>
                    <a:lnTo>
                      <a:pt x="172" y="208"/>
                    </a:lnTo>
                    <a:lnTo>
                      <a:pt x="170" y="206"/>
                    </a:lnTo>
                    <a:lnTo>
                      <a:pt x="158" y="50"/>
                    </a:lnTo>
                    <a:lnTo>
                      <a:pt x="186" y="50"/>
                    </a:lnTo>
                    <a:lnTo>
                      <a:pt x="128" y="6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Freeform 114"/>
              <p:cNvSpPr/>
              <p:nvPr/>
            </p:nvSpPr>
            <p:spPr bwMode="auto">
              <a:xfrm>
                <a:off x="4000806" y="3105497"/>
                <a:ext cx="447594" cy="451141"/>
              </a:xfrm>
              <a:custGeom>
                <a:avLst/>
                <a:gdLst>
                  <a:gd name="T0" fmla="*/ 2147483647 w 256"/>
                  <a:gd name="T1" fmla="*/ 2147483647 h 270"/>
                  <a:gd name="T2" fmla="*/ 2147483647 w 256"/>
                  <a:gd name="T3" fmla="*/ 2147483647 h 270"/>
                  <a:gd name="T4" fmla="*/ 2147483647 w 256"/>
                  <a:gd name="T5" fmla="*/ 2147483647 h 270"/>
                  <a:gd name="T6" fmla="*/ 2147483647 w 256"/>
                  <a:gd name="T7" fmla="*/ 2147483647 h 270"/>
                  <a:gd name="T8" fmla="*/ 2147483647 w 256"/>
                  <a:gd name="T9" fmla="*/ 2147483647 h 270"/>
                  <a:gd name="T10" fmla="*/ 2147483647 w 256"/>
                  <a:gd name="T11" fmla="*/ 2147483647 h 270"/>
                  <a:gd name="T12" fmla="*/ 2147483647 w 256"/>
                  <a:gd name="T13" fmla="*/ 2147483647 h 270"/>
                  <a:gd name="T14" fmla="*/ 2147483647 w 256"/>
                  <a:gd name="T15" fmla="*/ 2147483647 h 270"/>
                  <a:gd name="T16" fmla="*/ 2147483647 w 256"/>
                  <a:gd name="T17" fmla="*/ 2147483647 h 270"/>
                  <a:gd name="T18" fmla="*/ 2147483647 w 256"/>
                  <a:gd name="T19" fmla="*/ 2147483647 h 270"/>
                  <a:gd name="T20" fmla="*/ 2147483647 w 256"/>
                  <a:gd name="T21" fmla="*/ 0 h 270"/>
                  <a:gd name="T22" fmla="*/ 2147483647 w 256"/>
                  <a:gd name="T23" fmla="*/ 2147483647 h 270"/>
                  <a:gd name="T24" fmla="*/ 2147483647 w 256"/>
                  <a:gd name="T25" fmla="*/ 2147483647 h 270"/>
                  <a:gd name="T26" fmla="*/ 2147483647 w 256"/>
                  <a:gd name="T27" fmla="*/ 2147483647 h 270"/>
                  <a:gd name="T28" fmla="*/ 2147483647 w 256"/>
                  <a:gd name="T29" fmla="*/ 2147483647 h 270"/>
                  <a:gd name="T30" fmla="*/ 2147483647 w 256"/>
                  <a:gd name="T31" fmla="*/ 2147483647 h 270"/>
                  <a:gd name="T32" fmla="*/ 2147483647 w 256"/>
                  <a:gd name="T33" fmla="*/ 2147483647 h 270"/>
                  <a:gd name="T34" fmla="*/ 2147483647 w 256"/>
                  <a:gd name="T35" fmla="*/ 2147483647 h 270"/>
                  <a:gd name="T36" fmla="*/ 2147483647 w 256"/>
                  <a:gd name="T37" fmla="*/ 2147483647 h 270"/>
                  <a:gd name="T38" fmla="*/ 2147483647 w 256"/>
                  <a:gd name="T39" fmla="*/ 2147483647 h 270"/>
                  <a:gd name="T40" fmla="*/ 2147483647 w 256"/>
                  <a:gd name="T41" fmla="*/ 2147483647 h 270"/>
                  <a:gd name="T42" fmla="*/ 2147483647 w 256"/>
                  <a:gd name="T43" fmla="*/ 2147483647 h 270"/>
                  <a:gd name="T44" fmla="*/ 2147483647 w 256"/>
                  <a:gd name="T45" fmla="*/ 2147483647 h 270"/>
                  <a:gd name="T46" fmla="*/ 2147483647 w 256"/>
                  <a:gd name="T47" fmla="*/ 2147483647 h 270"/>
                  <a:gd name="T48" fmla="*/ 2147483647 w 256"/>
                  <a:gd name="T49" fmla="*/ 2147483647 h 270"/>
                  <a:gd name="T50" fmla="*/ 2147483647 w 256"/>
                  <a:gd name="T51" fmla="*/ 2147483647 h 270"/>
                  <a:gd name="T52" fmla="*/ 2147483647 w 256"/>
                  <a:gd name="T53" fmla="*/ 2147483647 h 270"/>
                  <a:gd name="T54" fmla="*/ 2147483647 w 256"/>
                  <a:gd name="T55" fmla="*/ 2147483647 h 270"/>
                  <a:gd name="T56" fmla="*/ 2147483647 w 256"/>
                  <a:gd name="T57" fmla="*/ 2147483647 h 270"/>
                  <a:gd name="T58" fmla="*/ 2147483647 w 256"/>
                  <a:gd name="T59" fmla="*/ 2147483647 h 270"/>
                  <a:gd name="T60" fmla="*/ 2147483647 w 256"/>
                  <a:gd name="T61" fmla="*/ 2147483647 h 270"/>
                  <a:gd name="T62" fmla="*/ 2147483647 w 256"/>
                  <a:gd name="T63" fmla="*/ 2147483647 h 270"/>
                  <a:gd name="T64" fmla="*/ 2147483647 w 256"/>
                  <a:gd name="T65" fmla="*/ 2147483647 h 270"/>
                  <a:gd name="T66" fmla="*/ 2147483647 w 256"/>
                  <a:gd name="T67" fmla="*/ 2147483647 h 270"/>
                  <a:gd name="T68" fmla="*/ 2147483647 w 256"/>
                  <a:gd name="T69" fmla="*/ 2147483647 h 270"/>
                  <a:gd name="T70" fmla="*/ 2147483647 w 256"/>
                  <a:gd name="T71" fmla="*/ 2147483647 h 270"/>
                  <a:gd name="T72" fmla="*/ 2147483647 w 256"/>
                  <a:gd name="T73" fmla="*/ 2147483647 h 270"/>
                  <a:gd name="T74" fmla="*/ 2147483647 w 256"/>
                  <a:gd name="T75" fmla="*/ 2147483647 h 270"/>
                  <a:gd name="T76" fmla="*/ 2147483647 w 256"/>
                  <a:gd name="T77" fmla="*/ 2147483647 h 27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56"/>
                  <a:gd name="T118" fmla="*/ 0 h 270"/>
                  <a:gd name="T119" fmla="*/ 256 w 256"/>
                  <a:gd name="T120" fmla="*/ 270 h 27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56" h="270">
                    <a:moveTo>
                      <a:pt x="2" y="188"/>
                    </a:moveTo>
                    <a:lnTo>
                      <a:pt x="8" y="178"/>
                    </a:lnTo>
                    <a:lnTo>
                      <a:pt x="10" y="172"/>
                    </a:lnTo>
                    <a:lnTo>
                      <a:pt x="14" y="172"/>
                    </a:lnTo>
                    <a:lnTo>
                      <a:pt x="20" y="170"/>
                    </a:lnTo>
                    <a:lnTo>
                      <a:pt x="18" y="176"/>
                    </a:lnTo>
                    <a:lnTo>
                      <a:pt x="20" y="180"/>
                    </a:lnTo>
                    <a:lnTo>
                      <a:pt x="24" y="174"/>
                    </a:lnTo>
                    <a:lnTo>
                      <a:pt x="26" y="174"/>
                    </a:lnTo>
                    <a:lnTo>
                      <a:pt x="28" y="172"/>
                    </a:lnTo>
                    <a:lnTo>
                      <a:pt x="30" y="174"/>
                    </a:lnTo>
                    <a:lnTo>
                      <a:pt x="32" y="176"/>
                    </a:lnTo>
                    <a:lnTo>
                      <a:pt x="34" y="178"/>
                    </a:lnTo>
                    <a:lnTo>
                      <a:pt x="38" y="176"/>
                    </a:lnTo>
                    <a:lnTo>
                      <a:pt x="42" y="174"/>
                    </a:lnTo>
                    <a:lnTo>
                      <a:pt x="104" y="174"/>
                    </a:lnTo>
                    <a:lnTo>
                      <a:pt x="106" y="166"/>
                    </a:lnTo>
                    <a:lnTo>
                      <a:pt x="108" y="158"/>
                    </a:lnTo>
                    <a:lnTo>
                      <a:pt x="104" y="158"/>
                    </a:lnTo>
                    <a:lnTo>
                      <a:pt x="102" y="156"/>
                    </a:lnTo>
                    <a:lnTo>
                      <a:pt x="90" y="0"/>
                    </a:lnTo>
                    <a:lnTo>
                      <a:pt x="118" y="0"/>
                    </a:lnTo>
                    <a:lnTo>
                      <a:pt x="208" y="68"/>
                    </a:lnTo>
                    <a:lnTo>
                      <a:pt x="208" y="72"/>
                    </a:lnTo>
                    <a:lnTo>
                      <a:pt x="212" y="76"/>
                    </a:lnTo>
                    <a:lnTo>
                      <a:pt x="220" y="84"/>
                    </a:lnTo>
                    <a:lnTo>
                      <a:pt x="230" y="88"/>
                    </a:lnTo>
                    <a:lnTo>
                      <a:pt x="242" y="92"/>
                    </a:lnTo>
                    <a:lnTo>
                      <a:pt x="242" y="106"/>
                    </a:lnTo>
                    <a:lnTo>
                      <a:pt x="256" y="104"/>
                    </a:lnTo>
                    <a:lnTo>
                      <a:pt x="256" y="154"/>
                    </a:lnTo>
                    <a:lnTo>
                      <a:pt x="252" y="162"/>
                    </a:lnTo>
                    <a:lnTo>
                      <a:pt x="248" y="170"/>
                    </a:lnTo>
                    <a:lnTo>
                      <a:pt x="240" y="174"/>
                    </a:lnTo>
                    <a:lnTo>
                      <a:pt x="230" y="176"/>
                    </a:lnTo>
                    <a:lnTo>
                      <a:pt x="218" y="176"/>
                    </a:lnTo>
                    <a:lnTo>
                      <a:pt x="206" y="178"/>
                    </a:lnTo>
                    <a:lnTo>
                      <a:pt x="186" y="184"/>
                    </a:lnTo>
                    <a:lnTo>
                      <a:pt x="150" y="196"/>
                    </a:lnTo>
                    <a:lnTo>
                      <a:pt x="146" y="198"/>
                    </a:lnTo>
                    <a:lnTo>
                      <a:pt x="144" y="200"/>
                    </a:lnTo>
                    <a:lnTo>
                      <a:pt x="142" y="206"/>
                    </a:lnTo>
                    <a:lnTo>
                      <a:pt x="138" y="212"/>
                    </a:lnTo>
                    <a:lnTo>
                      <a:pt x="136" y="212"/>
                    </a:lnTo>
                    <a:lnTo>
                      <a:pt x="132" y="212"/>
                    </a:lnTo>
                    <a:lnTo>
                      <a:pt x="124" y="212"/>
                    </a:lnTo>
                    <a:lnTo>
                      <a:pt x="124" y="222"/>
                    </a:lnTo>
                    <a:lnTo>
                      <a:pt x="124" y="228"/>
                    </a:lnTo>
                    <a:lnTo>
                      <a:pt x="122" y="232"/>
                    </a:lnTo>
                    <a:lnTo>
                      <a:pt x="116" y="236"/>
                    </a:lnTo>
                    <a:lnTo>
                      <a:pt x="110" y="240"/>
                    </a:lnTo>
                    <a:lnTo>
                      <a:pt x="108" y="244"/>
                    </a:lnTo>
                    <a:lnTo>
                      <a:pt x="108" y="248"/>
                    </a:lnTo>
                    <a:lnTo>
                      <a:pt x="106" y="256"/>
                    </a:lnTo>
                    <a:lnTo>
                      <a:pt x="104" y="264"/>
                    </a:lnTo>
                    <a:lnTo>
                      <a:pt x="100" y="266"/>
                    </a:lnTo>
                    <a:lnTo>
                      <a:pt x="94" y="270"/>
                    </a:lnTo>
                    <a:lnTo>
                      <a:pt x="90" y="264"/>
                    </a:lnTo>
                    <a:lnTo>
                      <a:pt x="82" y="266"/>
                    </a:lnTo>
                    <a:lnTo>
                      <a:pt x="76" y="268"/>
                    </a:lnTo>
                    <a:lnTo>
                      <a:pt x="70" y="270"/>
                    </a:lnTo>
                    <a:lnTo>
                      <a:pt x="64" y="268"/>
                    </a:lnTo>
                    <a:lnTo>
                      <a:pt x="62" y="266"/>
                    </a:lnTo>
                    <a:lnTo>
                      <a:pt x="58" y="252"/>
                    </a:lnTo>
                    <a:lnTo>
                      <a:pt x="54" y="240"/>
                    </a:lnTo>
                    <a:lnTo>
                      <a:pt x="50" y="234"/>
                    </a:lnTo>
                    <a:lnTo>
                      <a:pt x="44" y="232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4" y="236"/>
                    </a:lnTo>
                    <a:lnTo>
                      <a:pt x="20" y="234"/>
                    </a:lnTo>
                    <a:lnTo>
                      <a:pt x="10" y="232"/>
                    </a:lnTo>
                    <a:lnTo>
                      <a:pt x="10" y="224"/>
                    </a:lnTo>
                    <a:lnTo>
                      <a:pt x="10" y="218"/>
                    </a:lnTo>
                    <a:lnTo>
                      <a:pt x="8" y="210"/>
                    </a:lnTo>
                    <a:lnTo>
                      <a:pt x="4" y="200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2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Freeform 115"/>
              <p:cNvSpPr/>
              <p:nvPr/>
            </p:nvSpPr>
            <p:spPr bwMode="auto">
              <a:xfrm>
                <a:off x="4339600" y="3147529"/>
                <a:ext cx="436576" cy="362874"/>
              </a:xfrm>
              <a:custGeom>
                <a:avLst/>
                <a:gdLst>
                  <a:gd name="T0" fmla="*/ 2147483647 w 249"/>
                  <a:gd name="T1" fmla="*/ 2147483647 h 216"/>
                  <a:gd name="T2" fmla="*/ 2147483647 w 249"/>
                  <a:gd name="T3" fmla="*/ 2147483647 h 216"/>
                  <a:gd name="T4" fmla="*/ 2147483647 w 249"/>
                  <a:gd name="T5" fmla="*/ 0 h 216"/>
                  <a:gd name="T6" fmla="*/ 2147483647 w 249"/>
                  <a:gd name="T7" fmla="*/ 0 h 216"/>
                  <a:gd name="T8" fmla="*/ 2147483647 w 249"/>
                  <a:gd name="T9" fmla="*/ 2147483647 h 216"/>
                  <a:gd name="T10" fmla="*/ 2147483647 w 249"/>
                  <a:gd name="T11" fmla="*/ 2147483647 h 216"/>
                  <a:gd name="T12" fmla="*/ 2147483647 w 249"/>
                  <a:gd name="T13" fmla="*/ 2147483647 h 216"/>
                  <a:gd name="T14" fmla="*/ 2147483647 w 249"/>
                  <a:gd name="T15" fmla="*/ 2147483647 h 216"/>
                  <a:gd name="T16" fmla="*/ 0 w 249"/>
                  <a:gd name="T17" fmla="*/ 2147483647 h 216"/>
                  <a:gd name="T18" fmla="*/ 2147483647 w 249"/>
                  <a:gd name="T19" fmla="*/ 2147483647 h 216"/>
                  <a:gd name="T20" fmla="*/ 2147483647 w 249"/>
                  <a:gd name="T21" fmla="*/ 2147483647 h 216"/>
                  <a:gd name="T22" fmla="*/ 2147483647 w 249"/>
                  <a:gd name="T23" fmla="*/ 2147483647 h 216"/>
                  <a:gd name="T24" fmla="*/ 2147483647 w 249"/>
                  <a:gd name="T25" fmla="*/ 2147483647 h 216"/>
                  <a:gd name="T26" fmla="*/ 2147483647 w 249"/>
                  <a:gd name="T27" fmla="*/ 2147483647 h 216"/>
                  <a:gd name="T28" fmla="*/ 2147483647 w 249"/>
                  <a:gd name="T29" fmla="*/ 2147483647 h 216"/>
                  <a:gd name="T30" fmla="*/ 2147483647 w 249"/>
                  <a:gd name="T31" fmla="*/ 2147483647 h 216"/>
                  <a:gd name="T32" fmla="*/ 2147483647 w 249"/>
                  <a:gd name="T33" fmla="*/ 2147483647 h 216"/>
                  <a:gd name="T34" fmla="*/ 2147483647 w 249"/>
                  <a:gd name="T35" fmla="*/ 2147483647 h 216"/>
                  <a:gd name="T36" fmla="*/ 2147483647 w 249"/>
                  <a:gd name="T37" fmla="*/ 2147483647 h 216"/>
                  <a:gd name="T38" fmla="*/ 2147483647 w 249"/>
                  <a:gd name="T39" fmla="*/ 2147483647 h 216"/>
                  <a:gd name="T40" fmla="*/ 2147483647 w 249"/>
                  <a:gd name="T41" fmla="*/ 2147483647 h 216"/>
                  <a:gd name="T42" fmla="*/ 2147483647 w 249"/>
                  <a:gd name="T43" fmla="*/ 2147483647 h 216"/>
                  <a:gd name="T44" fmla="*/ 2147483647 w 249"/>
                  <a:gd name="T45" fmla="*/ 2147483647 h 216"/>
                  <a:gd name="T46" fmla="*/ 2147483647 w 249"/>
                  <a:gd name="T47" fmla="*/ 2147483647 h 216"/>
                  <a:gd name="T48" fmla="*/ 2147483647 w 249"/>
                  <a:gd name="T49" fmla="*/ 2147483647 h 216"/>
                  <a:gd name="T50" fmla="*/ 2147483647 w 249"/>
                  <a:gd name="T51" fmla="*/ 2147483647 h 216"/>
                  <a:gd name="T52" fmla="*/ 2147483647 w 249"/>
                  <a:gd name="T53" fmla="*/ 2147483647 h 216"/>
                  <a:gd name="T54" fmla="*/ 2147483647 w 249"/>
                  <a:gd name="T55" fmla="*/ 2147483647 h 216"/>
                  <a:gd name="T56" fmla="*/ 2147483647 w 249"/>
                  <a:gd name="T57" fmla="*/ 2147483647 h 216"/>
                  <a:gd name="T58" fmla="*/ 2147483647 w 249"/>
                  <a:gd name="T59" fmla="*/ 2147483647 h 216"/>
                  <a:gd name="T60" fmla="*/ 2147483647 w 249"/>
                  <a:gd name="T61" fmla="*/ 2147483647 h 216"/>
                  <a:gd name="T62" fmla="*/ 2147483647 w 249"/>
                  <a:gd name="T63" fmla="*/ 2147483647 h 216"/>
                  <a:gd name="T64" fmla="*/ 2147483647 w 249"/>
                  <a:gd name="T65" fmla="*/ 2147483647 h 216"/>
                  <a:gd name="T66" fmla="*/ 2147483647 w 249"/>
                  <a:gd name="T67" fmla="*/ 2147483647 h 216"/>
                  <a:gd name="T68" fmla="*/ 2147483647 w 249"/>
                  <a:gd name="T69" fmla="*/ 2147483647 h 216"/>
                  <a:gd name="T70" fmla="*/ 2147483647 w 249"/>
                  <a:gd name="T71" fmla="*/ 2147483647 h 216"/>
                  <a:gd name="T72" fmla="*/ 2147483647 w 249"/>
                  <a:gd name="T73" fmla="*/ 2147483647 h 216"/>
                  <a:gd name="T74" fmla="*/ 2147483647 w 249"/>
                  <a:gd name="T75" fmla="*/ 2147483647 h 216"/>
                  <a:gd name="T76" fmla="*/ 2147483647 w 249"/>
                  <a:gd name="T77" fmla="*/ 2147483647 h 216"/>
                  <a:gd name="T78" fmla="*/ 2147483647 w 249"/>
                  <a:gd name="T79" fmla="*/ 2147483647 h 216"/>
                  <a:gd name="T80" fmla="*/ 2147483647 w 249"/>
                  <a:gd name="T81" fmla="*/ 2147483647 h 21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9"/>
                  <a:gd name="T124" fmla="*/ 0 h 216"/>
                  <a:gd name="T125" fmla="*/ 249 w 249"/>
                  <a:gd name="T126" fmla="*/ 216 h 21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9" h="216">
                    <a:moveTo>
                      <a:pt x="219" y="14"/>
                    </a:moveTo>
                    <a:lnTo>
                      <a:pt x="215" y="8"/>
                    </a:lnTo>
                    <a:lnTo>
                      <a:pt x="211" y="4"/>
                    </a:lnTo>
                    <a:lnTo>
                      <a:pt x="205" y="2"/>
                    </a:lnTo>
                    <a:lnTo>
                      <a:pt x="199" y="0"/>
                    </a:lnTo>
                    <a:lnTo>
                      <a:pt x="190" y="0"/>
                    </a:lnTo>
                    <a:lnTo>
                      <a:pt x="186" y="0"/>
                    </a:lnTo>
                    <a:lnTo>
                      <a:pt x="184" y="0"/>
                    </a:lnTo>
                    <a:lnTo>
                      <a:pt x="114" y="48"/>
                    </a:lnTo>
                    <a:lnTo>
                      <a:pt x="86" y="76"/>
                    </a:lnTo>
                    <a:lnTo>
                      <a:pt x="62" y="78"/>
                    </a:lnTo>
                    <a:lnTo>
                      <a:pt x="62" y="128"/>
                    </a:lnTo>
                    <a:lnTo>
                      <a:pt x="58" y="136"/>
                    </a:lnTo>
                    <a:lnTo>
                      <a:pt x="54" y="144"/>
                    </a:lnTo>
                    <a:lnTo>
                      <a:pt x="46" y="148"/>
                    </a:lnTo>
                    <a:lnTo>
                      <a:pt x="36" y="150"/>
                    </a:lnTo>
                    <a:lnTo>
                      <a:pt x="16" y="152"/>
                    </a:lnTo>
                    <a:lnTo>
                      <a:pt x="0" y="156"/>
                    </a:lnTo>
                    <a:lnTo>
                      <a:pt x="0" y="166"/>
                    </a:lnTo>
                    <a:lnTo>
                      <a:pt x="4" y="172"/>
                    </a:lnTo>
                    <a:lnTo>
                      <a:pt x="8" y="174"/>
                    </a:lnTo>
                    <a:lnTo>
                      <a:pt x="12" y="178"/>
                    </a:lnTo>
                    <a:lnTo>
                      <a:pt x="14" y="182"/>
                    </a:lnTo>
                    <a:lnTo>
                      <a:pt x="14" y="186"/>
                    </a:lnTo>
                    <a:lnTo>
                      <a:pt x="14" y="190"/>
                    </a:lnTo>
                    <a:lnTo>
                      <a:pt x="14" y="194"/>
                    </a:lnTo>
                    <a:lnTo>
                      <a:pt x="18" y="198"/>
                    </a:lnTo>
                    <a:lnTo>
                      <a:pt x="24" y="198"/>
                    </a:lnTo>
                    <a:lnTo>
                      <a:pt x="30" y="200"/>
                    </a:lnTo>
                    <a:lnTo>
                      <a:pt x="32" y="204"/>
                    </a:lnTo>
                    <a:lnTo>
                      <a:pt x="32" y="206"/>
                    </a:lnTo>
                    <a:lnTo>
                      <a:pt x="42" y="206"/>
                    </a:lnTo>
                    <a:lnTo>
                      <a:pt x="46" y="212"/>
                    </a:lnTo>
                    <a:lnTo>
                      <a:pt x="52" y="216"/>
                    </a:lnTo>
                    <a:lnTo>
                      <a:pt x="56" y="202"/>
                    </a:lnTo>
                    <a:lnTo>
                      <a:pt x="60" y="188"/>
                    </a:lnTo>
                    <a:lnTo>
                      <a:pt x="64" y="184"/>
                    </a:lnTo>
                    <a:lnTo>
                      <a:pt x="70" y="180"/>
                    </a:lnTo>
                    <a:lnTo>
                      <a:pt x="76" y="176"/>
                    </a:lnTo>
                    <a:lnTo>
                      <a:pt x="86" y="176"/>
                    </a:lnTo>
                    <a:lnTo>
                      <a:pt x="88" y="176"/>
                    </a:lnTo>
                    <a:lnTo>
                      <a:pt x="92" y="178"/>
                    </a:lnTo>
                    <a:lnTo>
                      <a:pt x="98" y="184"/>
                    </a:lnTo>
                    <a:lnTo>
                      <a:pt x="104" y="188"/>
                    </a:lnTo>
                    <a:lnTo>
                      <a:pt x="106" y="190"/>
                    </a:lnTo>
                    <a:lnTo>
                      <a:pt x="110" y="192"/>
                    </a:lnTo>
                    <a:lnTo>
                      <a:pt x="114" y="190"/>
                    </a:lnTo>
                    <a:lnTo>
                      <a:pt x="114" y="188"/>
                    </a:lnTo>
                    <a:lnTo>
                      <a:pt x="116" y="186"/>
                    </a:lnTo>
                    <a:lnTo>
                      <a:pt x="120" y="186"/>
                    </a:lnTo>
                    <a:lnTo>
                      <a:pt x="128" y="186"/>
                    </a:lnTo>
                    <a:lnTo>
                      <a:pt x="132" y="190"/>
                    </a:lnTo>
                    <a:lnTo>
                      <a:pt x="136" y="192"/>
                    </a:lnTo>
                    <a:lnTo>
                      <a:pt x="142" y="194"/>
                    </a:lnTo>
                    <a:lnTo>
                      <a:pt x="150" y="192"/>
                    </a:lnTo>
                    <a:lnTo>
                      <a:pt x="156" y="188"/>
                    </a:lnTo>
                    <a:lnTo>
                      <a:pt x="162" y="186"/>
                    </a:lnTo>
                    <a:lnTo>
                      <a:pt x="170" y="184"/>
                    </a:lnTo>
                    <a:lnTo>
                      <a:pt x="176" y="184"/>
                    </a:lnTo>
                    <a:lnTo>
                      <a:pt x="180" y="186"/>
                    </a:lnTo>
                    <a:lnTo>
                      <a:pt x="184" y="186"/>
                    </a:lnTo>
                    <a:lnTo>
                      <a:pt x="193" y="188"/>
                    </a:lnTo>
                    <a:lnTo>
                      <a:pt x="197" y="186"/>
                    </a:lnTo>
                    <a:lnTo>
                      <a:pt x="203" y="184"/>
                    </a:lnTo>
                    <a:lnTo>
                      <a:pt x="213" y="176"/>
                    </a:lnTo>
                    <a:lnTo>
                      <a:pt x="215" y="166"/>
                    </a:lnTo>
                    <a:lnTo>
                      <a:pt x="217" y="158"/>
                    </a:lnTo>
                    <a:lnTo>
                      <a:pt x="221" y="150"/>
                    </a:lnTo>
                    <a:lnTo>
                      <a:pt x="225" y="144"/>
                    </a:lnTo>
                    <a:lnTo>
                      <a:pt x="235" y="132"/>
                    </a:lnTo>
                    <a:lnTo>
                      <a:pt x="239" y="126"/>
                    </a:lnTo>
                    <a:lnTo>
                      <a:pt x="243" y="118"/>
                    </a:lnTo>
                    <a:lnTo>
                      <a:pt x="243" y="76"/>
                    </a:lnTo>
                    <a:lnTo>
                      <a:pt x="243" y="72"/>
                    </a:lnTo>
                    <a:lnTo>
                      <a:pt x="245" y="68"/>
                    </a:lnTo>
                    <a:lnTo>
                      <a:pt x="247" y="64"/>
                    </a:lnTo>
                    <a:lnTo>
                      <a:pt x="249" y="58"/>
                    </a:lnTo>
                    <a:lnTo>
                      <a:pt x="247" y="48"/>
                    </a:lnTo>
                    <a:lnTo>
                      <a:pt x="241" y="34"/>
                    </a:lnTo>
                    <a:lnTo>
                      <a:pt x="235" y="22"/>
                    </a:lnTo>
                    <a:lnTo>
                      <a:pt x="231" y="8"/>
                    </a:lnTo>
                    <a:lnTo>
                      <a:pt x="229" y="8"/>
                    </a:lnTo>
                    <a:lnTo>
                      <a:pt x="219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Freeform 116"/>
              <p:cNvSpPr/>
              <p:nvPr/>
            </p:nvSpPr>
            <p:spPr bwMode="auto">
              <a:xfrm>
                <a:off x="4711448" y="3147529"/>
                <a:ext cx="294725" cy="491771"/>
              </a:xfrm>
              <a:custGeom>
                <a:avLst/>
                <a:gdLst>
                  <a:gd name="T0" fmla="*/ 2147483647 w 168"/>
                  <a:gd name="T1" fmla="*/ 2147483647 h 294"/>
                  <a:gd name="T2" fmla="*/ 2147483647 w 168"/>
                  <a:gd name="T3" fmla="*/ 2147483647 h 294"/>
                  <a:gd name="T4" fmla="*/ 2147483647 w 168"/>
                  <a:gd name="T5" fmla="*/ 2147483647 h 294"/>
                  <a:gd name="T6" fmla="*/ 2147483647 w 168"/>
                  <a:gd name="T7" fmla="*/ 2147483647 h 294"/>
                  <a:gd name="T8" fmla="*/ 2147483647 w 168"/>
                  <a:gd name="T9" fmla="*/ 2147483647 h 294"/>
                  <a:gd name="T10" fmla="*/ 2147483647 w 168"/>
                  <a:gd name="T11" fmla="*/ 2147483647 h 294"/>
                  <a:gd name="T12" fmla="*/ 2147483647 w 168"/>
                  <a:gd name="T13" fmla="*/ 2147483647 h 294"/>
                  <a:gd name="T14" fmla="*/ 2147483647 w 168"/>
                  <a:gd name="T15" fmla="*/ 2147483647 h 294"/>
                  <a:gd name="T16" fmla="*/ 2147483647 w 168"/>
                  <a:gd name="T17" fmla="*/ 2147483647 h 294"/>
                  <a:gd name="T18" fmla="*/ 2147483647 w 168"/>
                  <a:gd name="T19" fmla="*/ 2147483647 h 294"/>
                  <a:gd name="T20" fmla="*/ 2147483647 w 168"/>
                  <a:gd name="T21" fmla="*/ 2147483647 h 294"/>
                  <a:gd name="T22" fmla="*/ 2147483647 w 168"/>
                  <a:gd name="T23" fmla="*/ 2147483647 h 294"/>
                  <a:gd name="T24" fmla="*/ 2147483647 w 168"/>
                  <a:gd name="T25" fmla="*/ 2147483647 h 294"/>
                  <a:gd name="T26" fmla="*/ 2147483647 w 168"/>
                  <a:gd name="T27" fmla="*/ 2147483647 h 294"/>
                  <a:gd name="T28" fmla="*/ 2147483647 w 168"/>
                  <a:gd name="T29" fmla="*/ 2147483647 h 294"/>
                  <a:gd name="T30" fmla="*/ 2147483647 w 168"/>
                  <a:gd name="T31" fmla="*/ 2147483647 h 294"/>
                  <a:gd name="T32" fmla="*/ 2147483647 w 168"/>
                  <a:gd name="T33" fmla="*/ 2147483647 h 294"/>
                  <a:gd name="T34" fmla="*/ 2147483647 w 168"/>
                  <a:gd name="T35" fmla="*/ 2147483647 h 294"/>
                  <a:gd name="T36" fmla="*/ 2147483647 w 168"/>
                  <a:gd name="T37" fmla="*/ 2147483647 h 294"/>
                  <a:gd name="T38" fmla="*/ 2147483647 w 168"/>
                  <a:gd name="T39" fmla="*/ 2147483647 h 294"/>
                  <a:gd name="T40" fmla="*/ 2147483647 w 168"/>
                  <a:gd name="T41" fmla="*/ 2147483647 h 294"/>
                  <a:gd name="T42" fmla="*/ 2147483647 w 168"/>
                  <a:gd name="T43" fmla="*/ 2147483647 h 294"/>
                  <a:gd name="T44" fmla="*/ 2147483647 w 168"/>
                  <a:gd name="T45" fmla="*/ 2147483647 h 294"/>
                  <a:gd name="T46" fmla="*/ 2147483647 w 168"/>
                  <a:gd name="T47" fmla="*/ 2147483647 h 294"/>
                  <a:gd name="T48" fmla="*/ 2147483647 w 168"/>
                  <a:gd name="T49" fmla="*/ 2147483647 h 294"/>
                  <a:gd name="T50" fmla="*/ 2147483647 w 168"/>
                  <a:gd name="T51" fmla="*/ 2147483647 h 294"/>
                  <a:gd name="T52" fmla="*/ 2147483647 w 168"/>
                  <a:gd name="T53" fmla="*/ 2147483647 h 294"/>
                  <a:gd name="T54" fmla="*/ 2147483647 w 168"/>
                  <a:gd name="T55" fmla="*/ 2147483647 h 294"/>
                  <a:gd name="T56" fmla="*/ 2147483647 w 168"/>
                  <a:gd name="T57" fmla="*/ 2147483647 h 294"/>
                  <a:gd name="T58" fmla="*/ 2147483647 w 168"/>
                  <a:gd name="T59" fmla="*/ 2147483647 h 294"/>
                  <a:gd name="T60" fmla="*/ 2147483647 w 168"/>
                  <a:gd name="T61" fmla="*/ 2147483647 h 294"/>
                  <a:gd name="T62" fmla="*/ 2147483647 w 168"/>
                  <a:gd name="T63" fmla="*/ 2147483647 h 294"/>
                  <a:gd name="T64" fmla="*/ 2147483647 w 168"/>
                  <a:gd name="T65" fmla="*/ 2147483647 h 294"/>
                  <a:gd name="T66" fmla="*/ 2147483647 w 168"/>
                  <a:gd name="T67" fmla="*/ 2147483647 h 294"/>
                  <a:gd name="T68" fmla="*/ 2147483647 w 168"/>
                  <a:gd name="T69" fmla="*/ 2147483647 h 294"/>
                  <a:gd name="T70" fmla="*/ 2147483647 w 168"/>
                  <a:gd name="T71" fmla="*/ 2147483647 h 294"/>
                  <a:gd name="T72" fmla="*/ 2147483647 w 168"/>
                  <a:gd name="T73" fmla="*/ 2147483647 h 294"/>
                  <a:gd name="T74" fmla="*/ 2147483647 w 168"/>
                  <a:gd name="T75" fmla="*/ 2147483647 h 294"/>
                  <a:gd name="T76" fmla="*/ 2147483647 w 168"/>
                  <a:gd name="T77" fmla="*/ 2147483647 h 294"/>
                  <a:gd name="T78" fmla="*/ 2147483647 w 168"/>
                  <a:gd name="T79" fmla="*/ 2147483647 h 2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68"/>
                  <a:gd name="T121" fmla="*/ 0 h 294"/>
                  <a:gd name="T122" fmla="*/ 168 w 168"/>
                  <a:gd name="T123" fmla="*/ 294 h 2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68" h="294">
                    <a:moveTo>
                      <a:pt x="162" y="68"/>
                    </a:moveTo>
                    <a:lnTo>
                      <a:pt x="168" y="138"/>
                    </a:lnTo>
                    <a:lnTo>
                      <a:pt x="158" y="140"/>
                    </a:lnTo>
                    <a:lnTo>
                      <a:pt x="152" y="144"/>
                    </a:lnTo>
                    <a:lnTo>
                      <a:pt x="148" y="150"/>
                    </a:lnTo>
                    <a:lnTo>
                      <a:pt x="146" y="158"/>
                    </a:lnTo>
                    <a:lnTo>
                      <a:pt x="142" y="164"/>
                    </a:lnTo>
                    <a:lnTo>
                      <a:pt x="140" y="172"/>
                    </a:lnTo>
                    <a:lnTo>
                      <a:pt x="140" y="190"/>
                    </a:lnTo>
                    <a:lnTo>
                      <a:pt x="138" y="194"/>
                    </a:lnTo>
                    <a:lnTo>
                      <a:pt x="134" y="20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44" y="206"/>
                    </a:lnTo>
                    <a:lnTo>
                      <a:pt x="146" y="214"/>
                    </a:lnTo>
                    <a:lnTo>
                      <a:pt x="148" y="216"/>
                    </a:lnTo>
                    <a:lnTo>
                      <a:pt x="150" y="220"/>
                    </a:lnTo>
                    <a:lnTo>
                      <a:pt x="152" y="228"/>
                    </a:lnTo>
                    <a:lnTo>
                      <a:pt x="146" y="228"/>
                    </a:lnTo>
                    <a:lnTo>
                      <a:pt x="142" y="228"/>
                    </a:lnTo>
                    <a:lnTo>
                      <a:pt x="138" y="230"/>
                    </a:lnTo>
                    <a:lnTo>
                      <a:pt x="130" y="238"/>
                    </a:lnTo>
                    <a:lnTo>
                      <a:pt x="126" y="246"/>
                    </a:lnTo>
                    <a:lnTo>
                      <a:pt x="122" y="256"/>
                    </a:lnTo>
                    <a:lnTo>
                      <a:pt x="120" y="258"/>
                    </a:lnTo>
                    <a:lnTo>
                      <a:pt x="118" y="260"/>
                    </a:lnTo>
                    <a:lnTo>
                      <a:pt x="108" y="262"/>
                    </a:lnTo>
                    <a:lnTo>
                      <a:pt x="90" y="264"/>
                    </a:lnTo>
                    <a:lnTo>
                      <a:pt x="88" y="270"/>
                    </a:lnTo>
                    <a:lnTo>
                      <a:pt x="86" y="276"/>
                    </a:lnTo>
                    <a:lnTo>
                      <a:pt x="82" y="280"/>
                    </a:lnTo>
                    <a:lnTo>
                      <a:pt x="76" y="284"/>
                    </a:lnTo>
                    <a:lnTo>
                      <a:pt x="64" y="288"/>
                    </a:lnTo>
                    <a:lnTo>
                      <a:pt x="52" y="290"/>
                    </a:lnTo>
                    <a:lnTo>
                      <a:pt x="48" y="288"/>
                    </a:lnTo>
                    <a:lnTo>
                      <a:pt x="46" y="286"/>
                    </a:lnTo>
                    <a:lnTo>
                      <a:pt x="42" y="288"/>
                    </a:lnTo>
                    <a:lnTo>
                      <a:pt x="38" y="292"/>
                    </a:lnTo>
                    <a:lnTo>
                      <a:pt x="38" y="294"/>
                    </a:lnTo>
                    <a:lnTo>
                      <a:pt x="36" y="292"/>
                    </a:lnTo>
                    <a:lnTo>
                      <a:pt x="34" y="282"/>
                    </a:lnTo>
                    <a:lnTo>
                      <a:pt x="30" y="274"/>
                    </a:lnTo>
                    <a:lnTo>
                      <a:pt x="20" y="264"/>
                    </a:lnTo>
                    <a:lnTo>
                      <a:pt x="12" y="256"/>
                    </a:lnTo>
                    <a:lnTo>
                      <a:pt x="8" y="252"/>
                    </a:lnTo>
                    <a:lnTo>
                      <a:pt x="10" y="250"/>
                    </a:lnTo>
                    <a:lnTo>
                      <a:pt x="12" y="248"/>
                    </a:lnTo>
                    <a:lnTo>
                      <a:pt x="18" y="246"/>
                    </a:lnTo>
                    <a:lnTo>
                      <a:pt x="36" y="246"/>
                    </a:lnTo>
                    <a:lnTo>
                      <a:pt x="28" y="240"/>
                    </a:lnTo>
                    <a:lnTo>
                      <a:pt x="28" y="236"/>
                    </a:lnTo>
                    <a:lnTo>
                      <a:pt x="26" y="230"/>
                    </a:lnTo>
                    <a:lnTo>
                      <a:pt x="28" y="212"/>
                    </a:lnTo>
                    <a:lnTo>
                      <a:pt x="26" y="206"/>
                    </a:lnTo>
                    <a:lnTo>
                      <a:pt x="22" y="200"/>
                    </a:lnTo>
                    <a:lnTo>
                      <a:pt x="16" y="192"/>
                    </a:lnTo>
                    <a:lnTo>
                      <a:pt x="12" y="186"/>
                    </a:lnTo>
                    <a:lnTo>
                      <a:pt x="10" y="188"/>
                    </a:lnTo>
                    <a:lnTo>
                      <a:pt x="8" y="186"/>
                    </a:lnTo>
                    <a:lnTo>
                      <a:pt x="4" y="182"/>
                    </a:lnTo>
                    <a:lnTo>
                      <a:pt x="0" y="176"/>
                    </a:lnTo>
                    <a:lnTo>
                      <a:pt x="2" y="166"/>
                    </a:lnTo>
                    <a:lnTo>
                      <a:pt x="4" y="158"/>
                    </a:lnTo>
                    <a:lnTo>
                      <a:pt x="8" y="150"/>
                    </a:lnTo>
                    <a:lnTo>
                      <a:pt x="12" y="144"/>
                    </a:lnTo>
                    <a:lnTo>
                      <a:pt x="22" y="132"/>
                    </a:lnTo>
                    <a:lnTo>
                      <a:pt x="26" y="126"/>
                    </a:lnTo>
                    <a:lnTo>
                      <a:pt x="30" y="118"/>
                    </a:lnTo>
                    <a:lnTo>
                      <a:pt x="30" y="76"/>
                    </a:lnTo>
                    <a:lnTo>
                      <a:pt x="30" y="72"/>
                    </a:lnTo>
                    <a:lnTo>
                      <a:pt x="32" y="68"/>
                    </a:lnTo>
                    <a:lnTo>
                      <a:pt x="34" y="64"/>
                    </a:lnTo>
                    <a:lnTo>
                      <a:pt x="36" y="58"/>
                    </a:lnTo>
                    <a:lnTo>
                      <a:pt x="34" y="48"/>
                    </a:lnTo>
                    <a:lnTo>
                      <a:pt x="28" y="34"/>
                    </a:lnTo>
                    <a:lnTo>
                      <a:pt x="22" y="22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36" y="0"/>
                    </a:lnTo>
                    <a:lnTo>
                      <a:pt x="162" y="70"/>
                    </a:lnTo>
                    <a:lnTo>
                      <a:pt x="162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Freeform 117"/>
              <p:cNvSpPr/>
              <p:nvPr/>
            </p:nvSpPr>
            <p:spPr bwMode="auto">
              <a:xfrm>
                <a:off x="5500592" y="3462767"/>
                <a:ext cx="57844" cy="67251"/>
              </a:xfrm>
              <a:custGeom>
                <a:avLst/>
                <a:gdLst>
                  <a:gd name="T0" fmla="*/ 2147483647 w 32"/>
                  <a:gd name="T1" fmla="*/ 0 h 40"/>
                  <a:gd name="T2" fmla="*/ 2147483647 w 32"/>
                  <a:gd name="T3" fmla="*/ 2147483647 h 40"/>
                  <a:gd name="T4" fmla="*/ 2147483647 w 32"/>
                  <a:gd name="T5" fmla="*/ 2147483647 h 40"/>
                  <a:gd name="T6" fmla="*/ 2147483647 w 32"/>
                  <a:gd name="T7" fmla="*/ 2147483647 h 40"/>
                  <a:gd name="T8" fmla="*/ 2147483647 w 32"/>
                  <a:gd name="T9" fmla="*/ 2147483647 h 40"/>
                  <a:gd name="T10" fmla="*/ 2147483647 w 32"/>
                  <a:gd name="T11" fmla="*/ 2147483647 h 40"/>
                  <a:gd name="T12" fmla="*/ 2147483647 w 32"/>
                  <a:gd name="T13" fmla="*/ 2147483647 h 40"/>
                  <a:gd name="T14" fmla="*/ 2147483647 w 32"/>
                  <a:gd name="T15" fmla="*/ 2147483647 h 40"/>
                  <a:gd name="T16" fmla="*/ 2147483647 w 32"/>
                  <a:gd name="T17" fmla="*/ 2147483647 h 40"/>
                  <a:gd name="T18" fmla="*/ 2147483647 w 32"/>
                  <a:gd name="T19" fmla="*/ 2147483647 h 40"/>
                  <a:gd name="T20" fmla="*/ 0 w 32"/>
                  <a:gd name="T21" fmla="*/ 2147483647 h 40"/>
                  <a:gd name="T22" fmla="*/ 2147483647 w 32"/>
                  <a:gd name="T23" fmla="*/ 2147483647 h 40"/>
                  <a:gd name="T24" fmla="*/ 2147483647 w 32"/>
                  <a:gd name="T25" fmla="*/ 2147483647 h 40"/>
                  <a:gd name="T26" fmla="*/ 2147483647 w 32"/>
                  <a:gd name="T27" fmla="*/ 2147483647 h 40"/>
                  <a:gd name="T28" fmla="*/ 2147483647 w 32"/>
                  <a:gd name="T29" fmla="*/ 0 h 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40"/>
                  <a:gd name="T47" fmla="*/ 32 w 32"/>
                  <a:gd name="T48" fmla="*/ 40 h 4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40">
                    <a:moveTo>
                      <a:pt x="16" y="0"/>
                    </a:moveTo>
                    <a:lnTo>
                      <a:pt x="24" y="8"/>
                    </a:lnTo>
                    <a:lnTo>
                      <a:pt x="30" y="14"/>
                    </a:lnTo>
                    <a:lnTo>
                      <a:pt x="32" y="20"/>
                    </a:lnTo>
                    <a:lnTo>
                      <a:pt x="30" y="26"/>
                    </a:lnTo>
                    <a:lnTo>
                      <a:pt x="26" y="30"/>
                    </a:lnTo>
                    <a:lnTo>
                      <a:pt x="22" y="34"/>
                    </a:lnTo>
                    <a:lnTo>
                      <a:pt x="16" y="38"/>
                    </a:lnTo>
                    <a:lnTo>
                      <a:pt x="6" y="40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8" y="16"/>
                    </a:lnTo>
                    <a:lnTo>
                      <a:pt x="22" y="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Freeform 118"/>
              <p:cNvSpPr/>
              <p:nvPr/>
            </p:nvSpPr>
            <p:spPr bwMode="auto">
              <a:xfrm>
                <a:off x="5259580" y="3314255"/>
                <a:ext cx="413165" cy="442734"/>
              </a:xfrm>
              <a:custGeom>
                <a:avLst/>
                <a:gdLst>
                  <a:gd name="T0" fmla="*/ 2147483647 w 236"/>
                  <a:gd name="T1" fmla="*/ 2147483647 h 264"/>
                  <a:gd name="T2" fmla="*/ 2147483647 w 236"/>
                  <a:gd name="T3" fmla="*/ 2147483647 h 264"/>
                  <a:gd name="T4" fmla="*/ 2147483647 w 236"/>
                  <a:gd name="T5" fmla="*/ 2147483647 h 264"/>
                  <a:gd name="T6" fmla="*/ 2147483647 w 236"/>
                  <a:gd name="T7" fmla="*/ 2147483647 h 264"/>
                  <a:gd name="T8" fmla="*/ 2147483647 w 236"/>
                  <a:gd name="T9" fmla="*/ 2147483647 h 264"/>
                  <a:gd name="T10" fmla="*/ 2147483647 w 236"/>
                  <a:gd name="T11" fmla="*/ 2147483647 h 264"/>
                  <a:gd name="T12" fmla="*/ 2147483647 w 236"/>
                  <a:gd name="T13" fmla="*/ 2147483647 h 264"/>
                  <a:gd name="T14" fmla="*/ 2147483647 w 236"/>
                  <a:gd name="T15" fmla="*/ 2147483647 h 264"/>
                  <a:gd name="T16" fmla="*/ 2147483647 w 236"/>
                  <a:gd name="T17" fmla="*/ 2147483647 h 264"/>
                  <a:gd name="T18" fmla="*/ 2147483647 w 236"/>
                  <a:gd name="T19" fmla="*/ 2147483647 h 264"/>
                  <a:gd name="T20" fmla="*/ 2147483647 w 236"/>
                  <a:gd name="T21" fmla="*/ 2147483647 h 264"/>
                  <a:gd name="T22" fmla="*/ 2147483647 w 236"/>
                  <a:gd name="T23" fmla="*/ 2147483647 h 264"/>
                  <a:gd name="T24" fmla="*/ 2147483647 w 236"/>
                  <a:gd name="T25" fmla="*/ 2147483647 h 264"/>
                  <a:gd name="T26" fmla="*/ 2147483647 w 236"/>
                  <a:gd name="T27" fmla="*/ 2147483647 h 264"/>
                  <a:gd name="T28" fmla="*/ 2147483647 w 236"/>
                  <a:gd name="T29" fmla="*/ 2147483647 h 264"/>
                  <a:gd name="T30" fmla="*/ 2147483647 w 236"/>
                  <a:gd name="T31" fmla="*/ 2147483647 h 264"/>
                  <a:gd name="T32" fmla="*/ 2147483647 w 236"/>
                  <a:gd name="T33" fmla="*/ 2147483647 h 264"/>
                  <a:gd name="T34" fmla="*/ 2147483647 w 236"/>
                  <a:gd name="T35" fmla="*/ 2147483647 h 264"/>
                  <a:gd name="T36" fmla="*/ 2147483647 w 236"/>
                  <a:gd name="T37" fmla="*/ 2147483647 h 264"/>
                  <a:gd name="T38" fmla="*/ 2147483647 w 236"/>
                  <a:gd name="T39" fmla="*/ 2147483647 h 264"/>
                  <a:gd name="T40" fmla="*/ 2147483647 w 236"/>
                  <a:gd name="T41" fmla="*/ 2147483647 h 264"/>
                  <a:gd name="T42" fmla="*/ 2147483647 w 236"/>
                  <a:gd name="T43" fmla="*/ 2147483647 h 264"/>
                  <a:gd name="T44" fmla="*/ 2147483647 w 236"/>
                  <a:gd name="T45" fmla="*/ 2147483647 h 264"/>
                  <a:gd name="T46" fmla="*/ 2147483647 w 236"/>
                  <a:gd name="T47" fmla="*/ 2147483647 h 264"/>
                  <a:gd name="T48" fmla="*/ 2147483647 w 236"/>
                  <a:gd name="T49" fmla="*/ 2147483647 h 264"/>
                  <a:gd name="T50" fmla="*/ 2147483647 w 236"/>
                  <a:gd name="T51" fmla="*/ 2147483647 h 264"/>
                  <a:gd name="T52" fmla="*/ 2147483647 w 236"/>
                  <a:gd name="T53" fmla="*/ 2147483647 h 264"/>
                  <a:gd name="T54" fmla="*/ 2147483647 w 236"/>
                  <a:gd name="T55" fmla="*/ 2147483647 h 264"/>
                  <a:gd name="T56" fmla="*/ 2147483647 w 236"/>
                  <a:gd name="T57" fmla="*/ 2147483647 h 264"/>
                  <a:gd name="T58" fmla="*/ 2147483647 w 236"/>
                  <a:gd name="T59" fmla="*/ 2147483647 h 264"/>
                  <a:gd name="T60" fmla="*/ 0 w 236"/>
                  <a:gd name="T61" fmla="*/ 2147483647 h 264"/>
                  <a:gd name="T62" fmla="*/ 2147483647 w 236"/>
                  <a:gd name="T63" fmla="*/ 2147483647 h 264"/>
                  <a:gd name="T64" fmla="*/ 2147483647 w 236"/>
                  <a:gd name="T65" fmla="*/ 2147483647 h 264"/>
                  <a:gd name="T66" fmla="*/ 2147483647 w 236"/>
                  <a:gd name="T67" fmla="*/ 2147483647 h 264"/>
                  <a:gd name="T68" fmla="*/ 2147483647 w 236"/>
                  <a:gd name="T69" fmla="*/ 2147483647 h 264"/>
                  <a:gd name="T70" fmla="*/ 2147483647 w 236"/>
                  <a:gd name="T71" fmla="*/ 2147483647 h 264"/>
                  <a:gd name="T72" fmla="*/ 2147483647 w 236"/>
                  <a:gd name="T73" fmla="*/ 2147483647 h 264"/>
                  <a:gd name="T74" fmla="*/ 2147483647 w 236"/>
                  <a:gd name="T75" fmla="*/ 2147483647 h 264"/>
                  <a:gd name="T76" fmla="*/ 2147483647 w 236"/>
                  <a:gd name="T77" fmla="*/ 2147483647 h 264"/>
                  <a:gd name="T78" fmla="*/ 2147483647 w 236"/>
                  <a:gd name="T79" fmla="*/ 2147483647 h 264"/>
                  <a:gd name="T80" fmla="*/ 2147483647 w 236"/>
                  <a:gd name="T81" fmla="*/ 2147483647 h 264"/>
                  <a:gd name="T82" fmla="*/ 2147483647 w 236"/>
                  <a:gd name="T83" fmla="*/ 2147483647 h 264"/>
                  <a:gd name="T84" fmla="*/ 2147483647 w 236"/>
                  <a:gd name="T85" fmla="*/ 2147483647 h 264"/>
                  <a:gd name="T86" fmla="*/ 2147483647 w 236"/>
                  <a:gd name="T87" fmla="*/ 2147483647 h 264"/>
                  <a:gd name="T88" fmla="*/ 2147483647 w 236"/>
                  <a:gd name="T89" fmla="*/ 2147483647 h 264"/>
                  <a:gd name="T90" fmla="*/ 2147483647 w 236"/>
                  <a:gd name="T91" fmla="*/ 2147483647 h 264"/>
                  <a:gd name="T92" fmla="*/ 2147483647 w 236"/>
                  <a:gd name="T93" fmla="*/ 2147483647 h 264"/>
                  <a:gd name="T94" fmla="*/ 2147483647 w 236"/>
                  <a:gd name="T95" fmla="*/ 2147483647 h 26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36"/>
                  <a:gd name="T145" fmla="*/ 0 h 264"/>
                  <a:gd name="T146" fmla="*/ 236 w 236"/>
                  <a:gd name="T147" fmla="*/ 264 h 26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36" h="264">
                    <a:moveTo>
                      <a:pt x="160" y="94"/>
                    </a:moveTo>
                    <a:lnTo>
                      <a:pt x="154" y="88"/>
                    </a:lnTo>
                    <a:lnTo>
                      <a:pt x="160" y="94"/>
                    </a:lnTo>
                    <a:lnTo>
                      <a:pt x="146" y="104"/>
                    </a:lnTo>
                    <a:lnTo>
                      <a:pt x="140" y="112"/>
                    </a:lnTo>
                    <a:lnTo>
                      <a:pt x="138" y="120"/>
                    </a:lnTo>
                    <a:lnTo>
                      <a:pt x="140" y="126"/>
                    </a:lnTo>
                    <a:lnTo>
                      <a:pt x="144" y="128"/>
                    </a:lnTo>
                    <a:lnTo>
                      <a:pt x="152" y="126"/>
                    </a:lnTo>
                    <a:lnTo>
                      <a:pt x="158" y="124"/>
                    </a:lnTo>
                    <a:lnTo>
                      <a:pt x="158" y="132"/>
                    </a:lnTo>
                    <a:lnTo>
                      <a:pt x="160" y="140"/>
                    </a:lnTo>
                    <a:lnTo>
                      <a:pt x="164" y="152"/>
                    </a:lnTo>
                    <a:lnTo>
                      <a:pt x="174" y="160"/>
                    </a:lnTo>
                    <a:lnTo>
                      <a:pt x="184" y="168"/>
                    </a:lnTo>
                    <a:lnTo>
                      <a:pt x="196" y="172"/>
                    </a:lnTo>
                    <a:lnTo>
                      <a:pt x="210" y="178"/>
                    </a:lnTo>
                    <a:lnTo>
                      <a:pt x="222" y="180"/>
                    </a:lnTo>
                    <a:lnTo>
                      <a:pt x="236" y="182"/>
                    </a:lnTo>
                    <a:lnTo>
                      <a:pt x="230" y="194"/>
                    </a:lnTo>
                    <a:lnTo>
                      <a:pt x="220" y="202"/>
                    </a:lnTo>
                    <a:lnTo>
                      <a:pt x="204" y="222"/>
                    </a:lnTo>
                    <a:lnTo>
                      <a:pt x="200" y="230"/>
                    </a:lnTo>
                    <a:lnTo>
                      <a:pt x="196" y="234"/>
                    </a:lnTo>
                    <a:lnTo>
                      <a:pt x="194" y="236"/>
                    </a:lnTo>
                    <a:lnTo>
                      <a:pt x="190" y="238"/>
                    </a:lnTo>
                    <a:lnTo>
                      <a:pt x="186" y="236"/>
                    </a:lnTo>
                    <a:lnTo>
                      <a:pt x="180" y="236"/>
                    </a:lnTo>
                    <a:lnTo>
                      <a:pt x="174" y="238"/>
                    </a:lnTo>
                    <a:lnTo>
                      <a:pt x="168" y="242"/>
                    </a:lnTo>
                    <a:lnTo>
                      <a:pt x="160" y="246"/>
                    </a:lnTo>
                    <a:lnTo>
                      <a:pt x="150" y="254"/>
                    </a:lnTo>
                    <a:lnTo>
                      <a:pt x="144" y="256"/>
                    </a:lnTo>
                    <a:lnTo>
                      <a:pt x="138" y="256"/>
                    </a:lnTo>
                    <a:lnTo>
                      <a:pt x="134" y="256"/>
                    </a:lnTo>
                    <a:lnTo>
                      <a:pt x="130" y="252"/>
                    </a:lnTo>
                    <a:lnTo>
                      <a:pt x="128" y="250"/>
                    </a:lnTo>
                    <a:lnTo>
                      <a:pt x="124" y="250"/>
                    </a:lnTo>
                    <a:lnTo>
                      <a:pt x="120" y="250"/>
                    </a:lnTo>
                    <a:lnTo>
                      <a:pt x="118" y="252"/>
                    </a:lnTo>
                    <a:lnTo>
                      <a:pt x="114" y="256"/>
                    </a:lnTo>
                    <a:lnTo>
                      <a:pt x="108" y="262"/>
                    </a:lnTo>
                    <a:lnTo>
                      <a:pt x="108" y="264"/>
                    </a:lnTo>
                    <a:lnTo>
                      <a:pt x="104" y="264"/>
                    </a:lnTo>
                    <a:lnTo>
                      <a:pt x="96" y="264"/>
                    </a:lnTo>
                    <a:lnTo>
                      <a:pt x="88" y="260"/>
                    </a:lnTo>
                    <a:lnTo>
                      <a:pt x="76" y="254"/>
                    </a:lnTo>
                    <a:lnTo>
                      <a:pt x="62" y="250"/>
                    </a:lnTo>
                    <a:lnTo>
                      <a:pt x="54" y="248"/>
                    </a:lnTo>
                    <a:lnTo>
                      <a:pt x="46" y="246"/>
                    </a:lnTo>
                    <a:lnTo>
                      <a:pt x="48" y="246"/>
                    </a:lnTo>
                    <a:lnTo>
                      <a:pt x="44" y="238"/>
                    </a:lnTo>
                    <a:lnTo>
                      <a:pt x="40" y="232"/>
                    </a:lnTo>
                    <a:lnTo>
                      <a:pt x="36" y="226"/>
                    </a:lnTo>
                    <a:lnTo>
                      <a:pt x="32" y="222"/>
                    </a:lnTo>
                    <a:lnTo>
                      <a:pt x="30" y="208"/>
                    </a:lnTo>
                    <a:lnTo>
                      <a:pt x="26" y="204"/>
                    </a:lnTo>
                    <a:lnTo>
                      <a:pt x="24" y="200"/>
                    </a:lnTo>
                    <a:lnTo>
                      <a:pt x="10" y="192"/>
                    </a:lnTo>
                    <a:lnTo>
                      <a:pt x="4" y="186"/>
                    </a:lnTo>
                    <a:lnTo>
                      <a:pt x="0" y="182"/>
                    </a:lnTo>
                    <a:lnTo>
                      <a:pt x="0" y="180"/>
                    </a:lnTo>
                    <a:lnTo>
                      <a:pt x="2" y="178"/>
                    </a:lnTo>
                    <a:lnTo>
                      <a:pt x="6" y="176"/>
                    </a:lnTo>
                    <a:lnTo>
                      <a:pt x="12" y="174"/>
                    </a:lnTo>
                    <a:lnTo>
                      <a:pt x="16" y="170"/>
                    </a:lnTo>
                    <a:lnTo>
                      <a:pt x="18" y="160"/>
                    </a:lnTo>
                    <a:lnTo>
                      <a:pt x="18" y="152"/>
                    </a:lnTo>
                    <a:lnTo>
                      <a:pt x="18" y="142"/>
                    </a:lnTo>
                    <a:lnTo>
                      <a:pt x="20" y="134"/>
                    </a:lnTo>
                    <a:lnTo>
                      <a:pt x="24" y="132"/>
                    </a:lnTo>
                    <a:lnTo>
                      <a:pt x="30" y="130"/>
                    </a:lnTo>
                    <a:lnTo>
                      <a:pt x="32" y="120"/>
                    </a:lnTo>
                    <a:lnTo>
                      <a:pt x="34" y="112"/>
                    </a:lnTo>
                    <a:lnTo>
                      <a:pt x="42" y="98"/>
                    </a:lnTo>
                    <a:lnTo>
                      <a:pt x="52" y="86"/>
                    </a:lnTo>
                    <a:lnTo>
                      <a:pt x="52" y="78"/>
                    </a:lnTo>
                    <a:lnTo>
                      <a:pt x="52" y="70"/>
                    </a:lnTo>
                    <a:lnTo>
                      <a:pt x="52" y="46"/>
                    </a:lnTo>
                    <a:lnTo>
                      <a:pt x="54" y="42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8" y="16"/>
                    </a:lnTo>
                    <a:lnTo>
                      <a:pt x="66" y="14"/>
                    </a:lnTo>
                    <a:lnTo>
                      <a:pt x="74" y="10"/>
                    </a:lnTo>
                    <a:lnTo>
                      <a:pt x="80" y="4"/>
                    </a:lnTo>
                    <a:lnTo>
                      <a:pt x="84" y="0"/>
                    </a:lnTo>
                    <a:lnTo>
                      <a:pt x="90" y="10"/>
                    </a:lnTo>
                    <a:lnTo>
                      <a:pt x="96" y="28"/>
                    </a:lnTo>
                    <a:lnTo>
                      <a:pt x="102" y="40"/>
                    </a:lnTo>
                    <a:lnTo>
                      <a:pt x="104" y="44"/>
                    </a:lnTo>
                    <a:lnTo>
                      <a:pt x="110" y="46"/>
                    </a:lnTo>
                    <a:lnTo>
                      <a:pt x="126" y="56"/>
                    </a:lnTo>
                    <a:lnTo>
                      <a:pt x="138" y="68"/>
                    </a:lnTo>
                    <a:lnTo>
                      <a:pt x="154" y="88"/>
                    </a:lnTo>
                    <a:lnTo>
                      <a:pt x="160" y="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Freeform 119"/>
              <p:cNvSpPr/>
              <p:nvPr/>
            </p:nvSpPr>
            <p:spPr bwMode="auto">
              <a:xfrm>
                <a:off x="4743125" y="3530018"/>
                <a:ext cx="362208" cy="250789"/>
              </a:xfrm>
              <a:custGeom>
                <a:avLst/>
                <a:gdLst>
                  <a:gd name="T0" fmla="*/ 2147483647 w 206"/>
                  <a:gd name="T1" fmla="*/ 2147483647 h 152"/>
                  <a:gd name="T2" fmla="*/ 2147483647 w 206"/>
                  <a:gd name="T3" fmla="*/ 2147483647 h 152"/>
                  <a:gd name="T4" fmla="*/ 2147483647 w 206"/>
                  <a:gd name="T5" fmla="*/ 2147483647 h 152"/>
                  <a:gd name="T6" fmla="*/ 2147483647 w 206"/>
                  <a:gd name="T7" fmla="*/ 2147483647 h 152"/>
                  <a:gd name="T8" fmla="*/ 2147483647 w 206"/>
                  <a:gd name="T9" fmla="*/ 2147483647 h 152"/>
                  <a:gd name="T10" fmla="*/ 2147483647 w 206"/>
                  <a:gd name="T11" fmla="*/ 2147483647 h 152"/>
                  <a:gd name="T12" fmla="*/ 2147483647 w 206"/>
                  <a:gd name="T13" fmla="*/ 2147483647 h 152"/>
                  <a:gd name="T14" fmla="*/ 2147483647 w 206"/>
                  <a:gd name="T15" fmla="*/ 2147483647 h 152"/>
                  <a:gd name="T16" fmla="*/ 2147483647 w 206"/>
                  <a:gd name="T17" fmla="*/ 2147483647 h 152"/>
                  <a:gd name="T18" fmla="*/ 2147483647 w 206"/>
                  <a:gd name="T19" fmla="*/ 2147483647 h 152"/>
                  <a:gd name="T20" fmla="*/ 2147483647 w 206"/>
                  <a:gd name="T21" fmla="*/ 0 h 152"/>
                  <a:gd name="T22" fmla="*/ 2147483647 w 206"/>
                  <a:gd name="T23" fmla="*/ 0 h 152"/>
                  <a:gd name="T24" fmla="*/ 2147483647 w 206"/>
                  <a:gd name="T25" fmla="*/ 0 h 152"/>
                  <a:gd name="T26" fmla="*/ 2147483647 w 206"/>
                  <a:gd name="T27" fmla="*/ 2147483647 h 152"/>
                  <a:gd name="T28" fmla="*/ 2147483647 w 206"/>
                  <a:gd name="T29" fmla="*/ 2147483647 h 152"/>
                  <a:gd name="T30" fmla="*/ 2147483647 w 206"/>
                  <a:gd name="T31" fmla="*/ 2147483647 h 152"/>
                  <a:gd name="T32" fmla="*/ 2147483647 w 206"/>
                  <a:gd name="T33" fmla="*/ 2147483647 h 152"/>
                  <a:gd name="T34" fmla="*/ 2147483647 w 206"/>
                  <a:gd name="T35" fmla="*/ 2147483647 h 152"/>
                  <a:gd name="T36" fmla="*/ 2147483647 w 206"/>
                  <a:gd name="T37" fmla="*/ 2147483647 h 152"/>
                  <a:gd name="T38" fmla="*/ 2147483647 w 206"/>
                  <a:gd name="T39" fmla="*/ 2147483647 h 152"/>
                  <a:gd name="T40" fmla="*/ 2147483647 w 206"/>
                  <a:gd name="T41" fmla="*/ 2147483647 h 152"/>
                  <a:gd name="T42" fmla="*/ 2147483647 w 206"/>
                  <a:gd name="T43" fmla="*/ 2147483647 h 152"/>
                  <a:gd name="T44" fmla="*/ 2147483647 w 206"/>
                  <a:gd name="T45" fmla="*/ 2147483647 h 152"/>
                  <a:gd name="T46" fmla="*/ 2147483647 w 206"/>
                  <a:gd name="T47" fmla="*/ 2147483647 h 152"/>
                  <a:gd name="T48" fmla="*/ 0 w 206"/>
                  <a:gd name="T49" fmla="*/ 2147483647 h 152"/>
                  <a:gd name="T50" fmla="*/ 2147483647 w 206"/>
                  <a:gd name="T51" fmla="*/ 2147483647 h 152"/>
                  <a:gd name="T52" fmla="*/ 2147483647 w 206"/>
                  <a:gd name="T53" fmla="*/ 2147483647 h 152"/>
                  <a:gd name="T54" fmla="*/ 2147483647 w 206"/>
                  <a:gd name="T55" fmla="*/ 2147483647 h 152"/>
                  <a:gd name="T56" fmla="*/ 2147483647 w 206"/>
                  <a:gd name="T57" fmla="*/ 2147483647 h 152"/>
                  <a:gd name="T58" fmla="*/ 2147483647 w 206"/>
                  <a:gd name="T59" fmla="*/ 2147483647 h 152"/>
                  <a:gd name="T60" fmla="*/ 2147483647 w 206"/>
                  <a:gd name="T61" fmla="*/ 2147483647 h 152"/>
                  <a:gd name="T62" fmla="*/ 2147483647 w 206"/>
                  <a:gd name="T63" fmla="*/ 2147483647 h 152"/>
                  <a:gd name="T64" fmla="*/ 2147483647 w 206"/>
                  <a:gd name="T65" fmla="*/ 2147483647 h 152"/>
                  <a:gd name="T66" fmla="*/ 2147483647 w 206"/>
                  <a:gd name="T67" fmla="*/ 2147483647 h 152"/>
                  <a:gd name="T68" fmla="*/ 2147483647 w 206"/>
                  <a:gd name="T69" fmla="*/ 2147483647 h 152"/>
                  <a:gd name="T70" fmla="*/ 2147483647 w 206"/>
                  <a:gd name="T71" fmla="*/ 2147483647 h 152"/>
                  <a:gd name="T72" fmla="*/ 2147483647 w 206"/>
                  <a:gd name="T73" fmla="*/ 2147483647 h 152"/>
                  <a:gd name="T74" fmla="*/ 2147483647 w 206"/>
                  <a:gd name="T75" fmla="*/ 2147483647 h 152"/>
                  <a:gd name="T76" fmla="*/ 2147483647 w 206"/>
                  <a:gd name="T77" fmla="*/ 2147483647 h 152"/>
                  <a:gd name="T78" fmla="*/ 2147483647 w 206"/>
                  <a:gd name="T79" fmla="*/ 2147483647 h 152"/>
                  <a:gd name="T80" fmla="*/ 2147483647 w 206"/>
                  <a:gd name="T81" fmla="*/ 2147483647 h 152"/>
                  <a:gd name="T82" fmla="*/ 2147483647 w 206"/>
                  <a:gd name="T83" fmla="*/ 2147483647 h 152"/>
                  <a:gd name="T84" fmla="*/ 2147483647 w 206"/>
                  <a:gd name="T85" fmla="*/ 2147483647 h 152"/>
                  <a:gd name="T86" fmla="*/ 2147483647 w 206"/>
                  <a:gd name="T87" fmla="*/ 2147483647 h 15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6"/>
                  <a:gd name="T133" fmla="*/ 0 h 152"/>
                  <a:gd name="T134" fmla="*/ 206 w 206"/>
                  <a:gd name="T135" fmla="*/ 152 h 15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6" h="152">
                    <a:moveTo>
                      <a:pt x="206" y="108"/>
                    </a:moveTo>
                    <a:lnTo>
                      <a:pt x="204" y="106"/>
                    </a:lnTo>
                    <a:lnTo>
                      <a:pt x="204" y="102"/>
                    </a:lnTo>
                    <a:lnTo>
                      <a:pt x="204" y="96"/>
                    </a:lnTo>
                    <a:lnTo>
                      <a:pt x="200" y="92"/>
                    </a:lnTo>
                    <a:lnTo>
                      <a:pt x="196" y="88"/>
                    </a:lnTo>
                    <a:lnTo>
                      <a:pt x="186" y="80"/>
                    </a:lnTo>
                    <a:lnTo>
                      <a:pt x="178" y="70"/>
                    </a:lnTo>
                    <a:lnTo>
                      <a:pt x="174" y="68"/>
                    </a:lnTo>
                    <a:lnTo>
                      <a:pt x="170" y="62"/>
                    </a:lnTo>
                    <a:lnTo>
                      <a:pt x="170" y="56"/>
                    </a:lnTo>
                    <a:lnTo>
                      <a:pt x="168" y="54"/>
                    </a:lnTo>
                    <a:lnTo>
                      <a:pt x="162" y="50"/>
                    </a:lnTo>
                    <a:lnTo>
                      <a:pt x="158" y="46"/>
                    </a:lnTo>
                    <a:lnTo>
                      <a:pt x="156" y="44"/>
                    </a:lnTo>
                    <a:lnTo>
                      <a:pt x="156" y="40"/>
                    </a:lnTo>
                    <a:lnTo>
                      <a:pt x="144" y="40"/>
                    </a:lnTo>
                    <a:lnTo>
                      <a:pt x="144" y="28"/>
                    </a:lnTo>
                    <a:lnTo>
                      <a:pt x="142" y="20"/>
                    </a:lnTo>
                    <a:lnTo>
                      <a:pt x="140" y="12"/>
                    </a:lnTo>
                    <a:lnTo>
                      <a:pt x="136" y="6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124" y="0"/>
                    </a:lnTo>
                    <a:lnTo>
                      <a:pt x="120" y="2"/>
                    </a:lnTo>
                    <a:lnTo>
                      <a:pt x="112" y="10"/>
                    </a:lnTo>
                    <a:lnTo>
                      <a:pt x="108" y="18"/>
                    </a:lnTo>
                    <a:lnTo>
                      <a:pt x="104" y="28"/>
                    </a:lnTo>
                    <a:lnTo>
                      <a:pt x="102" y="30"/>
                    </a:lnTo>
                    <a:lnTo>
                      <a:pt x="100" y="32"/>
                    </a:lnTo>
                    <a:lnTo>
                      <a:pt x="90" y="34"/>
                    </a:lnTo>
                    <a:lnTo>
                      <a:pt x="72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4" y="52"/>
                    </a:lnTo>
                    <a:lnTo>
                      <a:pt x="58" y="56"/>
                    </a:lnTo>
                    <a:lnTo>
                      <a:pt x="46" y="60"/>
                    </a:lnTo>
                    <a:lnTo>
                      <a:pt x="34" y="62"/>
                    </a:lnTo>
                    <a:lnTo>
                      <a:pt x="30" y="60"/>
                    </a:lnTo>
                    <a:lnTo>
                      <a:pt x="28" y="58"/>
                    </a:lnTo>
                    <a:lnTo>
                      <a:pt x="24" y="60"/>
                    </a:lnTo>
                    <a:lnTo>
                      <a:pt x="20" y="64"/>
                    </a:lnTo>
                    <a:lnTo>
                      <a:pt x="20" y="66"/>
                    </a:lnTo>
                    <a:lnTo>
                      <a:pt x="18" y="64"/>
                    </a:lnTo>
                    <a:lnTo>
                      <a:pt x="14" y="68"/>
                    </a:lnTo>
                    <a:lnTo>
                      <a:pt x="8" y="74"/>
                    </a:lnTo>
                    <a:lnTo>
                      <a:pt x="2" y="84"/>
                    </a:lnTo>
                    <a:lnTo>
                      <a:pt x="0" y="94"/>
                    </a:lnTo>
                    <a:lnTo>
                      <a:pt x="0" y="102"/>
                    </a:lnTo>
                    <a:lnTo>
                      <a:pt x="2" y="112"/>
                    </a:lnTo>
                    <a:lnTo>
                      <a:pt x="10" y="126"/>
                    </a:lnTo>
                    <a:lnTo>
                      <a:pt x="20" y="140"/>
                    </a:lnTo>
                    <a:lnTo>
                      <a:pt x="28" y="152"/>
                    </a:lnTo>
                    <a:lnTo>
                      <a:pt x="32" y="146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52" y="136"/>
                    </a:lnTo>
                    <a:lnTo>
                      <a:pt x="62" y="136"/>
                    </a:lnTo>
                    <a:lnTo>
                      <a:pt x="64" y="126"/>
                    </a:lnTo>
                    <a:lnTo>
                      <a:pt x="66" y="118"/>
                    </a:lnTo>
                    <a:lnTo>
                      <a:pt x="68" y="114"/>
                    </a:lnTo>
                    <a:lnTo>
                      <a:pt x="72" y="112"/>
                    </a:lnTo>
                    <a:lnTo>
                      <a:pt x="76" y="108"/>
                    </a:lnTo>
                    <a:lnTo>
                      <a:pt x="78" y="108"/>
                    </a:lnTo>
                    <a:lnTo>
                      <a:pt x="84" y="108"/>
                    </a:lnTo>
                    <a:lnTo>
                      <a:pt x="90" y="110"/>
                    </a:lnTo>
                    <a:lnTo>
                      <a:pt x="102" y="116"/>
                    </a:lnTo>
                    <a:lnTo>
                      <a:pt x="112" y="122"/>
                    </a:lnTo>
                    <a:lnTo>
                      <a:pt x="120" y="122"/>
                    </a:lnTo>
                    <a:lnTo>
                      <a:pt x="128" y="122"/>
                    </a:lnTo>
                    <a:lnTo>
                      <a:pt x="130" y="122"/>
                    </a:lnTo>
                    <a:lnTo>
                      <a:pt x="130" y="120"/>
                    </a:lnTo>
                    <a:lnTo>
                      <a:pt x="132" y="116"/>
                    </a:lnTo>
                    <a:lnTo>
                      <a:pt x="134" y="114"/>
                    </a:lnTo>
                    <a:lnTo>
                      <a:pt x="138" y="116"/>
                    </a:lnTo>
                    <a:lnTo>
                      <a:pt x="140" y="116"/>
                    </a:lnTo>
                    <a:lnTo>
                      <a:pt x="146" y="114"/>
                    </a:lnTo>
                    <a:lnTo>
                      <a:pt x="150" y="112"/>
                    </a:lnTo>
                    <a:lnTo>
                      <a:pt x="156" y="110"/>
                    </a:lnTo>
                    <a:lnTo>
                      <a:pt x="160" y="110"/>
                    </a:lnTo>
                    <a:lnTo>
                      <a:pt x="172" y="110"/>
                    </a:lnTo>
                    <a:lnTo>
                      <a:pt x="174" y="104"/>
                    </a:lnTo>
                    <a:lnTo>
                      <a:pt x="178" y="102"/>
                    </a:lnTo>
                    <a:lnTo>
                      <a:pt x="184" y="104"/>
                    </a:lnTo>
                    <a:lnTo>
                      <a:pt x="192" y="106"/>
                    </a:lnTo>
                    <a:lnTo>
                      <a:pt x="204" y="106"/>
                    </a:lnTo>
                    <a:lnTo>
                      <a:pt x="206" y="1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3" name="Freeform 120"/>
              <p:cNvSpPr/>
              <p:nvPr/>
            </p:nvSpPr>
            <p:spPr bwMode="auto">
              <a:xfrm>
                <a:off x="5291256" y="3726167"/>
                <a:ext cx="220354" cy="281612"/>
              </a:xfrm>
              <a:custGeom>
                <a:avLst/>
                <a:gdLst>
                  <a:gd name="T0" fmla="*/ 2147483647 w 126"/>
                  <a:gd name="T1" fmla="*/ 2147483647 h 168"/>
                  <a:gd name="T2" fmla="*/ 2147483647 w 126"/>
                  <a:gd name="T3" fmla="*/ 2147483647 h 168"/>
                  <a:gd name="T4" fmla="*/ 2147483647 w 126"/>
                  <a:gd name="T5" fmla="*/ 2147483647 h 168"/>
                  <a:gd name="T6" fmla="*/ 2147483647 w 126"/>
                  <a:gd name="T7" fmla="*/ 2147483647 h 168"/>
                  <a:gd name="T8" fmla="*/ 2147483647 w 126"/>
                  <a:gd name="T9" fmla="*/ 2147483647 h 168"/>
                  <a:gd name="T10" fmla="*/ 2147483647 w 126"/>
                  <a:gd name="T11" fmla="*/ 2147483647 h 168"/>
                  <a:gd name="T12" fmla="*/ 2147483647 w 126"/>
                  <a:gd name="T13" fmla="*/ 2147483647 h 168"/>
                  <a:gd name="T14" fmla="*/ 2147483647 w 126"/>
                  <a:gd name="T15" fmla="*/ 2147483647 h 168"/>
                  <a:gd name="T16" fmla="*/ 2147483647 w 126"/>
                  <a:gd name="T17" fmla="*/ 2147483647 h 168"/>
                  <a:gd name="T18" fmla="*/ 2147483647 w 126"/>
                  <a:gd name="T19" fmla="*/ 2147483647 h 168"/>
                  <a:gd name="T20" fmla="*/ 2147483647 w 126"/>
                  <a:gd name="T21" fmla="*/ 2147483647 h 168"/>
                  <a:gd name="T22" fmla="*/ 2147483647 w 126"/>
                  <a:gd name="T23" fmla="*/ 2147483647 h 168"/>
                  <a:gd name="T24" fmla="*/ 2147483647 w 126"/>
                  <a:gd name="T25" fmla="*/ 2147483647 h 168"/>
                  <a:gd name="T26" fmla="*/ 2147483647 w 126"/>
                  <a:gd name="T27" fmla="*/ 2147483647 h 168"/>
                  <a:gd name="T28" fmla="*/ 2147483647 w 126"/>
                  <a:gd name="T29" fmla="*/ 2147483647 h 168"/>
                  <a:gd name="T30" fmla="*/ 2147483647 w 126"/>
                  <a:gd name="T31" fmla="*/ 2147483647 h 168"/>
                  <a:gd name="T32" fmla="*/ 2147483647 w 126"/>
                  <a:gd name="T33" fmla="*/ 0 h 168"/>
                  <a:gd name="T34" fmla="*/ 2147483647 w 126"/>
                  <a:gd name="T35" fmla="*/ 0 h 168"/>
                  <a:gd name="T36" fmla="*/ 0 w 126"/>
                  <a:gd name="T37" fmla="*/ 2147483647 h 168"/>
                  <a:gd name="T38" fmla="*/ 2147483647 w 126"/>
                  <a:gd name="T39" fmla="*/ 2147483647 h 168"/>
                  <a:gd name="T40" fmla="*/ 2147483647 w 126"/>
                  <a:gd name="T41" fmla="*/ 2147483647 h 168"/>
                  <a:gd name="T42" fmla="*/ 2147483647 w 126"/>
                  <a:gd name="T43" fmla="*/ 2147483647 h 168"/>
                  <a:gd name="T44" fmla="*/ 2147483647 w 126"/>
                  <a:gd name="T45" fmla="*/ 2147483647 h 168"/>
                  <a:gd name="T46" fmla="*/ 2147483647 w 126"/>
                  <a:gd name="T47" fmla="*/ 2147483647 h 168"/>
                  <a:gd name="T48" fmla="*/ 2147483647 w 126"/>
                  <a:gd name="T49" fmla="*/ 2147483647 h 168"/>
                  <a:gd name="T50" fmla="*/ 2147483647 w 126"/>
                  <a:gd name="T51" fmla="*/ 2147483647 h 168"/>
                  <a:gd name="T52" fmla="*/ 0 w 126"/>
                  <a:gd name="T53" fmla="*/ 2147483647 h 168"/>
                  <a:gd name="T54" fmla="*/ 0 w 126"/>
                  <a:gd name="T55" fmla="*/ 2147483647 h 168"/>
                  <a:gd name="T56" fmla="*/ 2147483647 w 126"/>
                  <a:gd name="T57" fmla="*/ 2147483647 h 168"/>
                  <a:gd name="T58" fmla="*/ 2147483647 w 126"/>
                  <a:gd name="T59" fmla="*/ 2147483647 h 168"/>
                  <a:gd name="T60" fmla="*/ 2147483647 w 126"/>
                  <a:gd name="T61" fmla="*/ 2147483647 h 168"/>
                  <a:gd name="T62" fmla="*/ 2147483647 w 126"/>
                  <a:gd name="T63" fmla="*/ 2147483647 h 168"/>
                  <a:gd name="T64" fmla="*/ 2147483647 w 126"/>
                  <a:gd name="T65" fmla="*/ 2147483647 h 168"/>
                  <a:gd name="T66" fmla="*/ 2147483647 w 126"/>
                  <a:gd name="T67" fmla="*/ 2147483647 h 168"/>
                  <a:gd name="T68" fmla="*/ 2147483647 w 126"/>
                  <a:gd name="T69" fmla="*/ 2147483647 h 168"/>
                  <a:gd name="T70" fmla="*/ 2147483647 w 126"/>
                  <a:gd name="T71" fmla="*/ 2147483647 h 168"/>
                  <a:gd name="T72" fmla="*/ 2147483647 w 126"/>
                  <a:gd name="T73" fmla="*/ 2147483647 h 168"/>
                  <a:gd name="T74" fmla="*/ 2147483647 w 126"/>
                  <a:gd name="T75" fmla="*/ 2147483647 h 168"/>
                  <a:gd name="T76" fmla="*/ 2147483647 w 126"/>
                  <a:gd name="T77" fmla="*/ 2147483647 h 168"/>
                  <a:gd name="T78" fmla="*/ 2147483647 w 126"/>
                  <a:gd name="T79" fmla="*/ 2147483647 h 168"/>
                  <a:gd name="T80" fmla="*/ 2147483647 w 126"/>
                  <a:gd name="T81" fmla="*/ 2147483647 h 16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6"/>
                  <a:gd name="T124" fmla="*/ 0 h 168"/>
                  <a:gd name="T125" fmla="*/ 126 w 126"/>
                  <a:gd name="T126" fmla="*/ 168 h 16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6" h="168">
                    <a:moveTo>
                      <a:pt x="120" y="10"/>
                    </a:moveTo>
                    <a:lnTo>
                      <a:pt x="116" y="10"/>
                    </a:lnTo>
                    <a:lnTo>
                      <a:pt x="112" y="6"/>
                    </a:lnTo>
                    <a:lnTo>
                      <a:pt x="110" y="4"/>
                    </a:lnTo>
                    <a:lnTo>
                      <a:pt x="106" y="4"/>
                    </a:lnTo>
                    <a:lnTo>
                      <a:pt x="102" y="4"/>
                    </a:lnTo>
                    <a:lnTo>
                      <a:pt x="100" y="6"/>
                    </a:lnTo>
                    <a:lnTo>
                      <a:pt x="96" y="10"/>
                    </a:lnTo>
                    <a:lnTo>
                      <a:pt x="90" y="16"/>
                    </a:lnTo>
                    <a:lnTo>
                      <a:pt x="90" y="18"/>
                    </a:lnTo>
                    <a:lnTo>
                      <a:pt x="86" y="18"/>
                    </a:lnTo>
                    <a:lnTo>
                      <a:pt x="78" y="18"/>
                    </a:lnTo>
                    <a:lnTo>
                      <a:pt x="70" y="14"/>
                    </a:lnTo>
                    <a:lnTo>
                      <a:pt x="58" y="8"/>
                    </a:lnTo>
                    <a:lnTo>
                      <a:pt x="46" y="4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20"/>
                    </a:lnTo>
                    <a:lnTo>
                      <a:pt x="14" y="32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0" y="76"/>
                    </a:lnTo>
                    <a:lnTo>
                      <a:pt x="0" y="100"/>
                    </a:lnTo>
                    <a:lnTo>
                      <a:pt x="62" y="138"/>
                    </a:lnTo>
                    <a:lnTo>
                      <a:pt x="62" y="146"/>
                    </a:lnTo>
                    <a:lnTo>
                      <a:pt x="88" y="168"/>
                    </a:lnTo>
                    <a:lnTo>
                      <a:pt x="90" y="164"/>
                    </a:lnTo>
                    <a:lnTo>
                      <a:pt x="94" y="158"/>
                    </a:lnTo>
                    <a:lnTo>
                      <a:pt x="108" y="130"/>
                    </a:lnTo>
                    <a:lnTo>
                      <a:pt x="122" y="106"/>
                    </a:lnTo>
                    <a:lnTo>
                      <a:pt x="116" y="102"/>
                    </a:lnTo>
                    <a:lnTo>
                      <a:pt x="112" y="98"/>
                    </a:lnTo>
                    <a:lnTo>
                      <a:pt x="112" y="32"/>
                    </a:lnTo>
                    <a:lnTo>
                      <a:pt x="120" y="14"/>
                    </a:lnTo>
                    <a:lnTo>
                      <a:pt x="126" y="10"/>
                    </a:lnTo>
                    <a:lnTo>
                      <a:pt x="12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" name="Freeform 121"/>
              <p:cNvSpPr/>
              <p:nvPr/>
            </p:nvSpPr>
            <p:spPr bwMode="auto">
              <a:xfrm>
                <a:off x="5165929" y="3726167"/>
                <a:ext cx="152871" cy="179335"/>
              </a:xfrm>
              <a:custGeom>
                <a:avLst/>
                <a:gdLst>
                  <a:gd name="T0" fmla="*/ 2147483647 w 88"/>
                  <a:gd name="T1" fmla="*/ 0 h 108"/>
                  <a:gd name="T2" fmla="*/ 2147483647 w 88"/>
                  <a:gd name="T3" fmla="*/ 2147483647 h 108"/>
                  <a:gd name="T4" fmla="*/ 2147483647 w 88"/>
                  <a:gd name="T5" fmla="*/ 2147483647 h 108"/>
                  <a:gd name="T6" fmla="*/ 2147483647 w 88"/>
                  <a:gd name="T7" fmla="*/ 2147483647 h 108"/>
                  <a:gd name="T8" fmla="*/ 2147483647 w 88"/>
                  <a:gd name="T9" fmla="*/ 2147483647 h 108"/>
                  <a:gd name="T10" fmla="*/ 2147483647 w 88"/>
                  <a:gd name="T11" fmla="*/ 2147483647 h 108"/>
                  <a:gd name="T12" fmla="*/ 2147483647 w 88"/>
                  <a:gd name="T13" fmla="*/ 2147483647 h 108"/>
                  <a:gd name="T14" fmla="*/ 2147483647 w 88"/>
                  <a:gd name="T15" fmla="*/ 2147483647 h 108"/>
                  <a:gd name="T16" fmla="*/ 2147483647 w 88"/>
                  <a:gd name="T17" fmla="*/ 2147483647 h 108"/>
                  <a:gd name="T18" fmla="*/ 2147483647 w 88"/>
                  <a:gd name="T19" fmla="*/ 2147483647 h 108"/>
                  <a:gd name="T20" fmla="*/ 2147483647 w 88"/>
                  <a:gd name="T21" fmla="*/ 2147483647 h 108"/>
                  <a:gd name="T22" fmla="*/ 2147483647 w 88"/>
                  <a:gd name="T23" fmla="*/ 2147483647 h 108"/>
                  <a:gd name="T24" fmla="*/ 2147483647 w 88"/>
                  <a:gd name="T25" fmla="*/ 2147483647 h 108"/>
                  <a:gd name="T26" fmla="*/ 2147483647 w 88"/>
                  <a:gd name="T27" fmla="*/ 2147483647 h 108"/>
                  <a:gd name="T28" fmla="*/ 0 w 88"/>
                  <a:gd name="T29" fmla="*/ 2147483647 h 108"/>
                  <a:gd name="T30" fmla="*/ 0 w 88"/>
                  <a:gd name="T31" fmla="*/ 2147483647 h 108"/>
                  <a:gd name="T32" fmla="*/ 2147483647 w 88"/>
                  <a:gd name="T33" fmla="*/ 2147483647 h 108"/>
                  <a:gd name="T34" fmla="*/ 2147483647 w 88"/>
                  <a:gd name="T35" fmla="*/ 2147483647 h 108"/>
                  <a:gd name="T36" fmla="*/ 2147483647 w 88"/>
                  <a:gd name="T37" fmla="*/ 2147483647 h 108"/>
                  <a:gd name="T38" fmla="*/ 2147483647 w 88"/>
                  <a:gd name="T39" fmla="*/ 2147483647 h 108"/>
                  <a:gd name="T40" fmla="*/ 2147483647 w 88"/>
                  <a:gd name="T41" fmla="*/ 2147483647 h 108"/>
                  <a:gd name="T42" fmla="*/ 2147483647 w 88"/>
                  <a:gd name="T43" fmla="*/ 2147483647 h 108"/>
                  <a:gd name="T44" fmla="*/ 2147483647 w 88"/>
                  <a:gd name="T45" fmla="*/ 2147483647 h 108"/>
                  <a:gd name="T46" fmla="*/ 2147483647 w 88"/>
                  <a:gd name="T47" fmla="*/ 2147483647 h 108"/>
                  <a:gd name="T48" fmla="*/ 2147483647 w 88"/>
                  <a:gd name="T49" fmla="*/ 2147483647 h 108"/>
                  <a:gd name="T50" fmla="*/ 2147483647 w 88"/>
                  <a:gd name="T51" fmla="*/ 2147483647 h 108"/>
                  <a:gd name="T52" fmla="*/ 2147483647 w 88"/>
                  <a:gd name="T53" fmla="*/ 2147483647 h 108"/>
                  <a:gd name="T54" fmla="*/ 2147483647 w 88"/>
                  <a:gd name="T55" fmla="*/ 2147483647 h 108"/>
                  <a:gd name="T56" fmla="*/ 2147483647 w 88"/>
                  <a:gd name="T57" fmla="*/ 2147483647 h 108"/>
                  <a:gd name="T58" fmla="*/ 2147483647 w 88"/>
                  <a:gd name="T59" fmla="*/ 0 h 10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8"/>
                  <a:gd name="T91" fmla="*/ 0 h 108"/>
                  <a:gd name="T92" fmla="*/ 88 w 88"/>
                  <a:gd name="T93" fmla="*/ 108 h 10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8" h="108">
                    <a:moveTo>
                      <a:pt x="76" y="0"/>
                    </a:moveTo>
                    <a:lnTo>
                      <a:pt x="72" y="4"/>
                    </a:lnTo>
                    <a:lnTo>
                      <a:pt x="76" y="12"/>
                    </a:lnTo>
                    <a:lnTo>
                      <a:pt x="80" y="20"/>
                    </a:lnTo>
                    <a:lnTo>
                      <a:pt x="86" y="32"/>
                    </a:lnTo>
                    <a:lnTo>
                      <a:pt x="88" y="38"/>
                    </a:lnTo>
                    <a:lnTo>
                      <a:pt x="88" y="42"/>
                    </a:lnTo>
                    <a:lnTo>
                      <a:pt x="88" y="48"/>
                    </a:lnTo>
                    <a:lnTo>
                      <a:pt x="88" y="52"/>
                    </a:lnTo>
                    <a:lnTo>
                      <a:pt x="72" y="76"/>
                    </a:lnTo>
                    <a:lnTo>
                      <a:pt x="72" y="100"/>
                    </a:lnTo>
                    <a:lnTo>
                      <a:pt x="20" y="98"/>
                    </a:lnTo>
                    <a:lnTo>
                      <a:pt x="14" y="102"/>
                    </a:lnTo>
                    <a:lnTo>
                      <a:pt x="10" y="108"/>
                    </a:lnTo>
                    <a:lnTo>
                      <a:pt x="0" y="108"/>
                    </a:lnTo>
                    <a:lnTo>
                      <a:pt x="0" y="86"/>
                    </a:lnTo>
                    <a:lnTo>
                      <a:pt x="6" y="76"/>
                    </a:lnTo>
                    <a:lnTo>
                      <a:pt x="12" y="64"/>
                    </a:lnTo>
                    <a:lnTo>
                      <a:pt x="18" y="56"/>
                    </a:lnTo>
                    <a:lnTo>
                      <a:pt x="24" y="48"/>
                    </a:lnTo>
                    <a:lnTo>
                      <a:pt x="24" y="38"/>
                    </a:lnTo>
                    <a:lnTo>
                      <a:pt x="22" y="34"/>
                    </a:lnTo>
                    <a:lnTo>
                      <a:pt x="22" y="28"/>
                    </a:lnTo>
                    <a:lnTo>
                      <a:pt x="20" y="16"/>
                    </a:lnTo>
                    <a:lnTo>
                      <a:pt x="24" y="14"/>
                    </a:lnTo>
                    <a:lnTo>
                      <a:pt x="30" y="12"/>
                    </a:lnTo>
                    <a:lnTo>
                      <a:pt x="52" y="12"/>
                    </a:lnTo>
                    <a:lnTo>
                      <a:pt x="62" y="10"/>
                    </a:lnTo>
                    <a:lnTo>
                      <a:pt x="72" y="4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Freeform 122"/>
              <p:cNvSpPr/>
              <p:nvPr/>
            </p:nvSpPr>
            <p:spPr bwMode="auto">
              <a:xfrm>
                <a:off x="5161797" y="3888689"/>
                <a:ext cx="319514" cy="336254"/>
              </a:xfrm>
              <a:custGeom>
                <a:avLst/>
                <a:gdLst>
                  <a:gd name="T0" fmla="*/ 2147483647 w 182"/>
                  <a:gd name="T1" fmla="*/ 2147483647 h 200"/>
                  <a:gd name="T2" fmla="*/ 2147483647 w 182"/>
                  <a:gd name="T3" fmla="*/ 2147483647 h 200"/>
                  <a:gd name="T4" fmla="*/ 2147483647 w 182"/>
                  <a:gd name="T5" fmla="*/ 2147483647 h 200"/>
                  <a:gd name="T6" fmla="*/ 2147483647 w 182"/>
                  <a:gd name="T7" fmla="*/ 2147483647 h 200"/>
                  <a:gd name="T8" fmla="*/ 2147483647 w 182"/>
                  <a:gd name="T9" fmla="*/ 2147483647 h 200"/>
                  <a:gd name="T10" fmla="*/ 2147483647 w 182"/>
                  <a:gd name="T11" fmla="*/ 2147483647 h 200"/>
                  <a:gd name="T12" fmla="*/ 2147483647 w 182"/>
                  <a:gd name="T13" fmla="*/ 2147483647 h 200"/>
                  <a:gd name="T14" fmla="*/ 2147483647 w 182"/>
                  <a:gd name="T15" fmla="*/ 2147483647 h 200"/>
                  <a:gd name="T16" fmla="*/ 2147483647 w 182"/>
                  <a:gd name="T17" fmla="*/ 2147483647 h 200"/>
                  <a:gd name="T18" fmla="*/ 2147483647 w 182"/>
                  <a:gd name="T19" fmla="*/ 2147483647 h 200"/>
                  <a:gd name="T20" fmla="*/ 2147483647 w 182"/>
                  <a:gd name="T21" fmla="*/ 2147483647 h 200"/>
                  <a:gd name="T22" fmla="*/ 2147483647 w 182"/>
                  <a:gd name="T23" fmla="*/ 2147483647 h 200"/>
                  <a:gd name="T24" fmla="*/ 2147483647 w 182"/>
                  <a:gd name="T25" fmla="*/ 2147483647 h 200"/>
                  <a:gd name="T26" fmla="*/ 2147483647 w 182"/>
                  <a:gd name="T27" fmla="*/ 2147483647 h 200"/>
                  <a:gd name="T28" fmla="*/ 2147483647 w 182"/>
                  <a:gd name="T29" fmla="*/ 2147483647 h 200"/>
                  <a:gd name="T30" fmla="*/ 2147483647 w 182"/>
                  <a:gd name="T31" fmla="*/ 2147483647 h 200"/>
                  <a:gd name="T32" fmla="*/ 2147483647 w 182"/>
                  <a:gd name="T33" fmla="*/ 2147483647 h 200"/>
                  <a:gd name="T34" fmla="*/ 2147483647 w 182"/>
                  <a:gd name="T35" fmla="*/ 2147483647 h 200"/>
                  <a:gd name="T36" fmla="*/ 2147483647 w 182"/>
                  <a:gd name="T37" fmla="*/ 2147483647 h 200"/>
                  <a:gd name="T38" fmla="*/ 2147483647 w 182"/>
                  <a:gd name="T39" fmla="*/ 2147483647 h 200"/>
                  <a:gd name="T40" fmla="*/ 2147483647 w 182"/>
                  <a:gd name="T41" fmla="*/ 2147483647 h 200"/>
                  <a:gd name="T42" fmla="*/ 2147483647 w 182"/>
                  <a:gd name="T43" fmla="*/ 2147483647 h 200"/>
                  <a:gd name="T44" fmla="*/ 2147483647 w 182"/>
                  <a:gd name="T45" fmla="*/ 2147483647 h 200"/>
                  <a:gd name="T46" fmla="*/ 2147483647 w 182"/>
                  <a:gd name="T47" fmla="*/ 2147483647 h 200"/>
                  <a:gd name="T48" fmla="*/ 2147483647 w 182"/>
                  <a:gd name="T49" fmla="*/ 2147483647 h 200"/>
                  <a:gd name="T50" fmla="*/ 2147483647 w 182"/>
                  <a:gd name="T51" fmla="*/ 2147483647 h 200"/>
                  <a:gd name="T52" fmla="*/ 2147483647 w 182"/>
                  <a:gd name="T53" fmla="*/ 2147483647 h 200"/>
                  <a:gd name="T54" fmla="*/ 0 w 182"/>
                  <a:gd name="T55" fmla="*/ 2147483647 h 200"/>
                  <a:gd name="T56" fmla="*/ 0 w 182"/>
                  <a:gd name="T57" fmla="*/ 2147483647 h 200"/>
                  <a:gd name="T58" fmla="*/ 0 w 182"/>
                  <a:gd name="T59" fmla="*/ 2147483647 h 200"/>
                  <a:gd name="T60" fmla="*/ 0 w 182"/>
                  <a:gd name="T61" fmla="*/ 2147483647 h 200"/>
                  <a:gd name="T62" fmla="*/ 2147483647 w 182"/>
                  <a:gd name="T63" fmla="*/ 2147483647 h 200"/>
                  <a:gd name="T64" fmla="*/ 2147483647 w 182"/>
                  <a:gd name="T65" fmla="*/ 2147483647 h 200"/>
                  <a:gd name="T66" fmla="*/ 2147483647 w 182"/>
                  <a:gd name="T67" fmla="*/ 2147483647 h 200"/>
                  <a:gd name="T68" fmla="*/ 2147483647 w 182"/>
                  <a:gd name="T69" fmla="*/ 2147483647 h 200"/>
                  <a:gd name="T70" fmla="*/ 2147483647 w 182"/>
                  <a:gd name="T71" fmla="*/ 2147483647 h 200"/>
                  <a:gd name="T72" fmla="*/ 2147483647 w 182"/>
                  <a:gd name="T73" fmla="*/ 2147483647 h 200"/>
                  <a:gd name="T74" fmla="*/ 2147483647 w 182"/>
                  <a:gd name="T75" fmla="*/ 2147483647 h 200"/>
                  <a:gd name="T76" fmla="*/ 2147483647 w 182"/>
                  <a:gd name="T77" fmla="*/ 2147483647 h 200"/>
                  <a:gd name="T78" fmla="*/ 2147483647 w 182"/>
                  <a:gd name="T79" fmla="*/ 2147483647 h 200"/>
                  <a:gd name="T80" fmla="*/ 2147483647 w 182"/>
                  <a:gd name="T81" fmla="*/ 0 h 2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2"/>
                  <a:gd name="T124" fmla="*/ 0 h 200"/>
                  <a:gd name="T125" fmla="*/ 182 w 182"/>
                  <a:gd name="T126" fmla="*/ 200 h 20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2" h="200">
                    <a:moveTo>
                      <a:pt x="30" y="0"/>
                    </a:moveTo>
                    <a:lnTo>
                      <a:pt x="74" y="2"/>
                    </a:lnTo>
                    <a:lnTo>
                      <a:pt x="136" y="40"/>
                    </a:lnTo>
                    <a:lnTo>
                      <a:pt x="136" y="48"/>
                    </a:lnTo>
                    <a:lnTo>
                      <a:pt x="162" y="70"/>
                    </a:lnTo>
                    <a:lnTo>
                      <a:pt x="160" y="74"/>
                    </a:lnTo>
                    <a:lnTo>
                      <a:pt x="158" y="80"/>
                    </a:lnTo>
                    <a:lnTo>
                      <a:pt x="156" y="84"/>
                    </a:lnTo>
                    <a:lnTo>
                      <a:pt x="154" y="88"/>
                    </a:lnTo>
                    <a:lnTo>
                      <a:pt x="152" y="92"/>
                    </a:lnTo>
                    <a:lnTo>
                      <a:pt x="152" y="98"/>
                    </a:lnTo>
                    <a:lnTo>
                      <a:pt x="154" y="102"/>
                    </a:lnTo>
                    <a:lnTo>
                      <a:pt x="158" y="106"/>
                    </a:lnTo>
                    <a:lnTo>
                      <a:pt x="162" y="110"/>
                    </a:lnTo>
                    <a:lnTo>
                      <a:pt x="164" y="116"/>
                    </a:lnTo>
                    <a:lnTo>
                      <a:pt x="164" y="126"/>
                    </a:lnTo>
                    <a:lnTo>
                      <a:pt x="164" y="142"/>
                    </a:lnTo>
                    <a:lnTo>
                      <a:pt x="164" y="156"/>
                    </a:lnTo>
                    <a:lnTo>
                      <a:pt x="168" y="162"/>
                    </a:lnTo>
                    <a:lnTo>
                      <a:pt x="172" y="168"/>
                    </a:lnTo>
                    <a:lnTo>
                      <a:pt x="176" y="174"/>
                    </a:lnTo>
                    <a:lnTo>
                      <a:pt x="182" y="178"/>
                    </a:lnTo>
                    <a:lnTo>
                      <a:pt x="174" y="180"/>
                    </a:lnTo>
                    <a:lnTo>
                      <a:pt x="166" y="180"/>
                    </a:lnTo>
                    <a:lnTo>
                      <a:pt x="162" y="184"/>
                    </a:lnTo>
                    <a:lnTo>
                      <a:pt x="152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32" y="196"/>
                    </a:lnTo>
                    <a:lnTo>
                      <a:pt x="130" y="198"/>
                    </a:lnTo>
                    <a:lnTo>
                      <a:pt x="126" y="198"/>
                    </a:lnTo>
                    <a:lnTo>
                      <a:pt x="122" y="198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4" y="198"/>
                    </a:lnTo>
                    <a:lnTo>
                      <a:pt x="112" y="200"/>
                    </a:lnTo>
                    <a:lnTo>
                      <a:pt x="108" y="200"/>
                    </a:lnTo>
                    <a:lnTo>
                      <a:pt x="82" y="198"/>
                    </a:lnTo>
                    <a:lnTo>
                      <a:pt x="82" y="172"/>
                    </a:lnTo>
                    <a:lnTo>
                      <a:pt x="80" y="170"/>
                    </a:lnTo>
                    <a:lnTo>
                      <a:pt x="78" y="166"/>
                    </a:lnTo>
                    <a:lnTo>
                      <a:pt x="76" y="160"/>
                    </a:lnTo>
                    <a:lnTo>
                      <a:pt x="60" y="160"/>
                    </a:lnTo>
                    <a:lnTo>
                      <a:pt x="46" y="150"/>
                    </a:lnTo>
                    <a:lnTo>
                      <a:pt x="40" y="146"/>
                    </a:lnTo>
                    <a:lnTo>
                      <a:pt x="30" y="142"/>
                    </a:lnTo>
                    <a:lnTo>
                      <a:pt x="26" y="140"/>
                    </a:lnTo>
                    <a:lnTo>
                      <a:pt x="24" y="138"/>
                    </a:lnTo>
                    <a:lnTo>
                      <a:pt x="22" y="136"/>
                    </a:lnTo>
                    <a:lnTo>
                      <a:pt x="20" y="134"/>
                    </a:lnTo>
                    <a:lnTo>
                      <a:pt x="18" y="126"/>
                    </a:lnTo>
                    <a:lnTo>
                      <a:pt x="16" y="120"/>
                    </a:lnTo>
                    <a:lnTo>
                      <a:pt x="16" y="114"/>
                    </a:lnTo>
                    <a:lnTo>
                      <a:pt x="10" y="110"/>
                    </a:lnTo>
                    <a:lnTo>
                      <a:pt x="6" y="104"/>
                    </a:lnTo>
                    <a:lnTo>
                      <a:pt x="0" y="100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2" y="88"/>
                    </a:lnTo>
                    <a:lnTo>
                      <a:pt x="0" y="84"/>
                    </a:lnTo>
                    <a:lnTo>
                      <a:pt x="0" y="82"/>
                    </a:lnTo>
                    <a:lnTo>
                      <a:pt x="0" y="78"/>
                    </a:lnTo>
                    <a:lnTo>
                      <a:pt x="0" y="72"/>
                    </a:lnTo>
                    <a:lnTo>
                      <a:pt x="2" y="68"/>
                    </a:lnTo>
                    <a:lnTo>
                      <a:pt x="8" y="60"/>
                    </a:lnTo>
                    <a:lnTo>
                      <a:pt x="20" y="50"/>
                    </a:lnTo>
                    <a:lnTo>
                      <a:pt x="22" y="46"/>
                    </a:lnTo>
                    <a:lnTo>
                      <a:pt x="22" y="42"/>
                    </a:lnTo>
                    <a:lnTo>
                      <a:pt x="22" y="40"/>
                    </a:lnTo>
                    <a:lnTo>
                      <a:pt x="20" y="38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2" y="26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16"/>
                    </a:lnTo>
                    <a:lnTo>
                      <a:pt x="22" y="12"/>
                    </a:lnTo>
                    <a:lnTo>
                      <a:pt x="20" y="6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Freeform 123"/>
              <p:cNvSpPr/>
              <p:nvPr/>
            </p:nvSpPr>
            <p:spPr bwMode="auto">
              <a:xfrm>
                <a:off x="5152156" y="3888689"/>
                <a:ext cx="50957" cy="57443"/>
              </a:xfrm>
              <a:custGeom>
                <a:avLst/>
                <a:gdLst>
                  <a:gd name="T0" fmla="*/ 2147483647 w 30"/>
                  <a:gd name="T1" fmla="*/ 2147483647 h 34"/>
                  <a:gd name="T2" fmla="*/ 2147483647 w 30"/>
                  <a:gd name="T3" fmla="*/ 2147483647 h 34"/>
                  <a:gd name="T4" fmla="*/ 2147483647 w 30"/>
                  <a:gd name="T5" fmla="*/ 2147483647 h 34"/>
                  <a:gd name="T6" fmla="*/ 2147483647 w 30"/>
                  <a:gd name="T7" fmla="*/ 2147483647 h 34"/>
                  <a:gd name="T8" fmla="*/ 2147483647 w 30"/>
                  <a:gd name="T9" fmla="*/ 2147483647 h 34"/>
                  <a:gd name="T10" fmla="*/ 2147483647 w 30"/>
                  <a:gd name="T11" fmla="*/ 2147483647 h 34"/>
                  <a:gd name="T12" fmla="*/ 2147483647 w 30"/>
                  <a:gd name="T13" fmla="*/ 2147483647 h 34"/>
                  <a:gd name="T14" fmla="*/ 2147483647 w 30"/>
                  <a:gd name="T15" fmla="*/ 0 h 34"/>
                  <a:gd name="T16" fmla="*/ 2147483647 w 30"/>
                  <a:gd name="T17" fmla="*/ 2147483647 h 34"/>
                  <a:gd name="T18" fmla="*/ 2147483647 w 30"/>
                  <a:gd name="T19" fmla="*/ 2147483647 h 34"/>
                  <a:gd name="T20" fmla="*/ 2147483647 w 30"/>
                  <a:gd name="T21" fmla="*/ 2147483647 h 34"/>
                  <a:gd name="T22" fmla="*/ 2147483647 w 30"/>
                  <a:gd name="T23" fmla="*/ 2147483647 h 34"/>
                  <a:gd name="T24" fmla="*/ 2147483647 w 30"/>
                  <a:gd name="T25" fmla="*/ 2147483647 h 34"/>
                  <a:gd name="T26" fmla="*/ 0 w 30"/>
                  <a:gd name="T27" fmla="*/ 2147483647 h 34"/>
                  <a:gd name="T28" fmla="*/ 0 w 30"/>
                  <a:gd name="T29" fmla="*/ 2147483647 h 34"/>
                  <a:gd name="T30" fmla="*/ 0 w 30"/>
                  <a:gd name="T31" fmla="*/ 2147483647 h 34"/>
                  <a:gd name="T32" fmla="*/ 0 w 30"/>
                  <a:gd name="T33" fmla="*/ 2147483647 h 34"/>
                  <a:gd name="T34" fmla="*/ 2147483647 w 30"/>
                  <a:gd name="T35" fmla="*/ 2147483647 h 34"/>
                  <a:gd name="T36" fmla="*/ 2147483647 w 30"/>
                  <a:gd name="T37" fmla="*/ 2147483647 h 34"/>
                  <a:gd name="T38" fmla="*/ 2147483647 w 30"/>
                  <a:gd name="T39" fmla="*/ 2147483647 h 34"/>
                  <a:gd name="T40" fmla="*/ 2147483647 w 30"/>
                  <a:gd name="T41" fmla="*/ 2147483647 h 34"/>
                  <a:gd name="T42" fmla="*/ 2147483647 w 30"/>
                  <a:gd name="T43" fmla="*/ 2147483647 h 34"/>
                  <a:gd name="T44" fmla="*/ 2147483647 w 30"/>
                  <a:gd name="T45" fmla="*/ 2147483647 h 3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"/>
                  <a:gd name="T70" fmla="*/ 0 h 34"/>
                  <a:gd name="T71" fmla="*/ 30 w 30"/>
                  <a:gd name="T72" fmla="*/ 34 h 3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" h="34">
                    <a:moveTo>
                      <a:pt x="26" y="28"/>
                    </a:moveTo>
                    <a:lnTo>
                      <a:pt x="28" y="26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16"/>
                    </a:lnTo>
                    <a:lnTo>
                      <a:pt x="28" y="12"/>
                    </a:lnTo>
                    <a:lnTo>
                      <a:pt x="26" y="6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1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12" y="34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26" y="26"/>
                    </a:lnTo>
                    <a:lnTo>
                      <a:pt x="26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Freeform 124"/>
              <p:cNvSpPr/>
              <p:nvPr/>
            </p:nvSpPr>
            <p:spPr bwMode="auto">
              <a:xfrm>
                <a:off x="5152156" y="3934923"/>
                <a:ext cx="48203" cy="68651"/>
              </a:xfrm>
              <a:custGeom>
                <a:avLst/>
                <a:gdLst>
                  <a:gd name="T0" fmla="*/ 0 w 28"/>
                  <a:gd name="T1" fmla="*/ 2147483647 h 42"/>
                  <a:gd name="T2" fmla="*/ 2147483647 w 28"/>
                  <a:gd name="T3" fmla="*/ 2147483647 h 42"/>
                  <a:gd name="T4" fmla="*/ 2147483647 w 28"/>
                  <a:gd name="T5" fmla="*/ 2147483647 h 42"/>
                  <a:gd name="T6" fmla="*/ 2147483647 w 28"/>
                  <a:gd name="T7" fmla="*/ 2147483647 h 42"/>
                  <a:gd name="T8" fmla="*/ 2147483647 w 28"/>
                  <a:gd name="T9" fmla="*/ 2147483647 h 42"/>
                  <a:gd name="T10" fmla="*/ 2147483647 w 28"/>
                  <a:gd name="T11" fmla="*/ 2147483647 h 42"/>
                  <a:gd name="T12" fmla="*/ 2147483647 w 28"/>
                  <a:gd name="T13" fmla="*/ 2147483647 h 42"/>
                  <a:gd name="T14" fmla="*/ 2147483647 w 28"/>
                  <a:gd name="T15" fmla="*/ 2147483647 h 42"/>
                  <a:gd name="T16" fmla="*/ 2147483647 w 28"/>
                  <a:gd name="T17" fmla="*/ 2147483647 h 42"/>
                  <a:gd name="T18" fmla="*/ 2147483647 w 28"/>
                  <a:gd name="T19" fmla="*/ 2147483647 h 42"/>
                  <a:gd name="T20" fmla="*/ 2147483647 w 28"/>
                  <a:gd name="T21" fmla="*/ 2147483647 h 42"/>
                  <a:gd name="T22" fmla="*/ 2147483647 w 28"/>
                  <a:gd name="T23" fmla="*/ 2147483647 h 42"/>
                  <a:gd name="T24" fmla="*/ 2147483647 w 28"/>
                  <a:gd name="T25" fmla="*/ 2147483647 h 42"/>
                  <a:gd name="T26" fmla="*/ 2147483647 w 28"/>
                  <a:gd name="T27" fmla="*/ 2147483647 h 42"/>
                  <a:gd name="T28" fmla="*/ 2147483647 w 28"/>
                  <a:gd name="T29" fmla="*/ 2147483647 h 42"/>
                  <a:gd name="T30" fmla="*/ 2147483647 w 28"/>
                  <a:gd name="T31" fmla="*/ 2147483647 h 42"/>
                  <a:gd name="T32" fmla="*/ 2147483647 w 28"/>
                  <a:gd name="T33" fmla="*/ 2147483647 h 42"/>
                  <a:gd name="T34" fmla="*/ 2147483647 w 28"/>
                  <a:gd name="T35" fmla="*/ 2147483647 h 42"/>
                  <a:gd name="T36" fmla="*/ 2147483647 w 28"/>
                  <a:gd name="T37" fmla="*/ 2147483647 h 42"/>
                  <a:gd name="T38" fmla="*/ 2147483647 w 28"/>
                  <a:gd name="T39" fmla="*/ 0 h 42"/>
                  <a:gd name="T40" fmla="*/ 2147483647 w 28"/>
                  <a:gd name="T41" fmla="*/ 0 h 42"/>
                  <a:gd name="T42" fmla="*/ 2147483647 w 28"/>
                  <a:gd name="T43" fmla="*/ 2147483647 h 42"/>
                  <a:gd name="T44" fmla="*/ 2147483647 w 28"/>
                  <a:gd name="T45" fmla="*/ 2147483647 h 42"/>
                  <a:gd name="T46" fmla="*/ 2147483647 w 28"/>
                  <a:gd name="T47" fmla="*/ 2147483647 h 42"/>
                  <a:gd name="T48" fmla="*/ 0 w 28"/>
                  <a:gd name="T49" fmla="*/ 2147483647 h 42"/>
                  <a:gd name="T50" fmla="*/ 0 w 28"/>
                  <a:gd name="T51" fmla="*/ 2147483647 h 42"/>
                  <a:gd name="T52" fmla="*/ 0 w 28"/>
                  <a:gd name="T53" fmla="*/ 2147483647 h 42"/>
                  <a:gd name="T54" fmla="*/ 0 w 28"/>
                  <a:gd name="T55" fmla="*/ 2147483647 h 4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8"/>
                  <a:gd name="T85" fmla="*/ 0 h 42"/>
                  <a:gd name="T86" fmla="*/ 28 w 28"/>
                  <a:gd name="T87" fmla="*/ 42 h 4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8" h="42">
                    <a:moveTo>
                      <a:pt x="0" y="8"/>
                    </a:moveTo>
                    <a:lnTo>
                      <a:pt x="2" y="12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4" y="24"/>
                    </a:lnTo>
                    <a:lnTo>
                      <a:pt x="4" y="28"/>
                    </a:lnTo>
                    <a:lnTo>
                      <a:pt x="6" y="34"/>
                    </a:lnTo>
                    <a:lnTo>
                      <a:pt x="8" y="42"/>
                    </a:lnTo>
                    <a:lnTo>
                      <a:pt x="14" y="34"/>
                    </a:lnTo>
                    <a:lnTo>
                      <a:pt x="22" y="28"/>
                    </a:lnTo>
                    <a:lnTo>
                      <a:pt x="26" y="24"/>
                    </a:lnTo>
                    <a:lnTo>
                      <a:pt x="28" y="20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Freeform 125"/>
              <p:cNvSpPr/>
              <p:nvPr/>
            </p:nvSpPr>
            <p:spPr bwMode="auto">
              <a:xfrm>
                <a:off x="4688037" y="3699545"/>
                <a:ext cx="519210" cy="575835"/>
              </a:xfrm>
              <a:custGeom>
                <a:avLst/>
                <a:gdLst>
                  <a:gd name="T0" fmla="*/ 2147483647 w 298"/>
                  <a:gd name="T1" fmla="*/ 2147483647 h 346"/>
                  <a:gd name="T2" fmla="*/ 2147483647 w 298"/>
                  <a:gd name="T3" fmla="*/ 2147483647 h 346"/>
                  <a:gd name="T4" fmla="*/ 2147483647 w 298"/>
                  <a:gd name="T5" fmla="*/ 2147483647 h 346"/>
                  <a:gd name="T6" fmla="*/ 2147483647 w 298"/>
                  <a:gd name="T7" fmla="*/ 2147483647 h 346"/>
                  <a:gd name="T8" fmla="*/ 2147483647 w 298"/>
                  <a:gd name="T9" fmla="*/ 2147483647 h 346"/>
                  <a:gd name="T10" fmla="*/ 2147483647 w 298"/>
                  <a:gd name="T11" fmla="*/ 2147483647 h 346"/>
                  <a:gd name="T12" fmla="*/ 2147483647 w 298"/>
                  <a:gd name="T13" fmla="*/ 2147483647 h 346"/>
                  <a:gd name="T14" fmla="*/ 2147483647 w 298"/>
                  <a:gd name="T15" fmla="*/ 2147483647 h 346"/>
                  <a:gd name="T16" fmla="*/ 2147483647 w 298"/>
                  <a:gd name="T17" fmla="*/ 2147483647 h 346"/>
                  <a:gd name="T18" fmla="*/ 2147483647 w 298"/>
                  <a:gd name="T19" fmla="*/ 2147483647 h 346"/>
                  <a:gd name="T20" fmla="*/ 2147483647 w 298"/>
                  <a:gd name="T21" fmla="*/ 2147483647 h 346"/>
                  <a:gd name="T22" fmla="*/ 2147483647 w 298"/>
                  <a:gd name="T23" fmla="*/ 2147483647 h 346"/>
                  <a:gd name="T24" fmla="*/ 2147483647 w 298"/>
                  <a:gd name="T25" fmla="*/ 2147483647 h 346"/>
                  <a:gd name="T26" fmla="*/ 2147483647 w 298"/>
                  <a:gd name="T27" fmla="*/ 2147483647 h 346"/>
                  <a:gd name="T28" fmla="*/ 2147483647 w 298"/>
                  <a:gd name="T29" fmla="*/ 2147483647 h 346"/>
                  <a:gd name="T30" fmla="*/ 2147483647 w 298"/>
                  <a:gd name="T31" fmla="*/ 2147483647 h 346"/>
                  <a:gd name="T32" fmla="*/ 2147483647 w 298"/>
                  <a:gd name="T33" fmla="*/ 2147483647 h 346"/>
                  <a:gd name="T34" fmla="*/ 2147483647 w 298"/>
                  <a:gd name="T35" fmla="*/ 2147483647 h 346"/>
                  <a:gd name="T36" fmla="*/ 2147483647 w 298"/>
                  <a:gd name="T37" fmla="*/ 2147483647 h 346"/>
                  <a:gd name="T38" fmla="*/ 2147483647 w 298"/>
                  <a:gd name="T39" fmla="*/ 2147483647 h 346"/>
                  <a:gd name="T40" fmla="*/ 0 w 298"/>
                  <a:gd name="T41" fmla="*/ 2147483647 h 346"/>
                  <a:gd name="T42" fmla="*/ 2147483647 w 298"/>
                  <a:gd name="T43" fmla="*/ 2147483647 h 346"/>
                  <a:gd name="T44" fmla="*/ 2147483647 w 298"/>
                  <a:gd name="T45" fmla="*/ 2147483647 h 346"/>
                  <a:gd name="T46" fmla="*/ 2147483647 w 298"/>
                  <a:gd name="T47" fmla="*/ 2147483647 h 346"/>
                  <a:gd name="T48" fmla="*/ 2147483647 w 298"/>
                  <a:gd name="T49" fmla="*/ 2147483647 h 346"/>
                  <a:gd name="T50" fmla="*/ 2147483647 w 298"/>
                  <a:gd name="T51" fmla="*/ 2147483647 h 346"/>
                  <a:gd name="T52" fmla="*/ 2147483647 w 298"/>
                  <a:gd name="T53" fmla="*/ 2147483647 h 346"/>
                  <a:gd name="T54" fmla="*/ 2147483647 w 298"/>
                  <a:gd name="T55" fmla="*/ 2147483647 h 346"/>
                  <a:gd name="T56" fmla="*/ 2147483647 w 298"/>
                  <a:gd name="T57" fmla="*/ 2147483647 h 346"/>
                  <a:gd name="T58" fmla="*/ 2147483647 w 298"/>
                  <a:gd name="T59" fmla="*/ 2147483647 h 346"/>
                  <a:gd name="T60" fmla="*/ 2147483647 w 298"/>
                  <a:gd name="T61" fmla="*/ 2147483647 h 346"/>
                  <a:gd name="T62" fmla="*/ 2147483647 w 298"/>
                  <a:gd name="T63" fmla="*/ 2147483647 h 346"/>
                  <a:gd name="T64" fmla="*/ 2147483647 w 298"/>
                  <a:gd name="T65" fmla="*/ 2147483647 h 346"/>
                  <a:gd name="T66" fmla="*/ 2147483647 w 298"/>
                  <a:gd name="T67" fmla="*/ 2147483647 h 346"/>
                  <a:gd name="T68" fmla="*/ 2147483647 w 298"/>
                  <a:gd name="T69" fmla="*/ 2147483647 h 346"/>
                  <a:gd name="T70" fmla="*/ 2147483647 w 298"/>
                  <a:gd name="T71" fmla="*/ 2147483647 h 346"/>
                  <a:gd name="T72" fmla="*/ 2147483647 w 298"/>
                  <a:gd name="T73" fmla="*/ 2147483647 h 346"/>
                  <a:gd name="T74" fmla="*/ 2147483647 w 298"/>
                  <a:gd name="T75" fmla="*/ 2147483647 h 346"/>
                  <a:gd name="T76" fmla="*/ 2147483647 w 298"/>
                  <a:gd name="T77" fmla="*/ 2147483647 h 346"/>
                  <a:gd name="T78" fmla="*/ 2147483647 w 298"/>
                  <a:gd name="T79" fmla="*/ 2147483647 h 346"/>
                  <a:gd name="T80" fmla="*/ 2147483647 w 298"/>
                  <a:gd name="T81" fmla="*/ 2147483647 h 346"/>
                  <a:gd name="T82" fmla="*/ 2147483647 w 298"/>
                  <a:gd name="T83" fmla="*/ 2147483647 h 346"/>
                  <a:gd name="T84" fmla="*/ 2147483647 w 298"/>
                  <a:gd name="T85" fmla="*/ 2147483647 h 346"/>
                  <a:gd name="T86" fmla="*/ 2147483647 w 298"/>
                  <a:gd name="T87" fmla="*/ 2147483647 h 346"/>
                  <a:gd name="T88" fmla="*/ 2147483647 w 298"/>
                  <a:gd name="T89" fmla="*/ 2147483647 h 346"/>
                  <a:gd name="T90" fmla="*/ 2147483647 w 298"/>
                  <a:gd name="T91" fmla="*/ 2147483647 h 346"/>
                  <a:gd name="T92" fmla="*/ 2147483647 w 298"/>
                  <a:gd name="T93" fmla="*/ 2147483647 h 346"/>
                  <a:gd name="T94" fmla="*/ 2147483647 w 298"/>
                  <a:gd name="T95" fmla="*/ 2147483647 h 346"/>
                  <a:gd name="T96" fmla="*/ 2147483647 w 298"/>
                  <a:gd name="T97" fmla="*/ 2147483647 h 346"/>
                  <a:gd name="T98" fmla="*/ 2147483647 w 298"/>
                  <a:gd name="T99" fmla="*/ 2147483647 h 346"/>
                  <a:gd name="T100" fmla="*/ 2147483647 w 298"/>
                  <a:gd name="T101" fmla="*/ 2147483647 h 346"/>
                  <a:gd name="T102" fmla="*/ 2147483647 w 298"/>
                  <a:gd name="T103" fmla="*/ 2147483647 h 346"/>
                  <a:gd name="T104" fmla="*/ 2147483647 w 298"/>
                  <a:gd name="T105" fmla="*/ 2147483647 h 346"/>
                  <a:gd name="T106" fmla="*/ 2147483647 w 298"/>
                  <a:gd name="T107" fmla="*/ 2147483647 h 346"/>
                  <a:gd name="T108" fmla="*/ 2147483647 w 298"/>
                  <a:gd name="T109" fmla="*/ 2147483647 h 346"/>
                  <a:gd name="T110" fmla="*/ 2147483647 w 298"/>
                  <a:gd name="T111" fmla="*/ 2147483647 h 346"/>
                  <a:gd name="T112" fmla="*/ 2147483647 w 298"/>
                  <a:gd name="T113" fmla="*/ 2147483647 h 346"/>
                  <a:gd name="T114" fmla="*/ 2147483647 w 298"/>
                  <a:gd name="T115" fmla="*/ 2147483647 h 34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98"/>
                  <a:gd name="T175" fmla="*/ 0 h 346"/>
                  <a:gd name="T176" fmla="*/ 298 w 298"/>
                  <a:gd name="T177" fmla="*/ 346 h 34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98" h="346">
                    <a:moveTo>
                      <a:pt x="290" y="248"/>
                    </a:moveTo>
                    <a:lnTo>
                      <a:pt x="280" y="250"/>
                    </a:lnTo>
                    <a:lnTo>
                      <a:pt x="270" y="256"/>
                    </a:lnTo>
                    <a:lnTo>
                      <a:pt x="264" y="258"/>
                    </a:lnTo>
                    <a:lnTo>
                      <a:pt x="260" y="262"/>
                    </a:lnTo>
                    <a:lnTo>
                      <a:pt x="258" y="266"/>
                    </a:lnTo>
                    <a:lnTo>
                      <a:pt x="256" y="272"/>
                    </a:lnTo>
                    <a:lnTo>
                      <a:pt x="256" y="310"/>
                    </a:lnTo>
                    <a:lnTo>
                      <a:pt x="258" y="318"/>
                    </a:lnTo>
                    <a:lnTo>
                      <a:pt x="260" y="320"/>
                    </a:lnTo>
                    <a:lnTo>
                      <a:pt x="266" y="324"/>
                    </a:lnTo>
                    <a:lnTo>
                      <a:pt x="276" y="324"/>
                    </a:lnTo>
                    <a:lnTo>
                      <a:pt x="276" y="336"/>
                    </a:lnTo>
                    <a:lnTo>
                      <a:pt x="274" y="340"/>
                    </a:lnTo>
                    <a:lnTo>
                      <a:pt x="272" y="344"/>
                    </a:lnTo>
                    <a:lnTo>
                      <a:pt x="268" y="346"/>
                    </a:lnTo>
                    <a:lnTo>
                      <a:pt x="266" y="346"/>
                    </a:lnTo>
                    <a:lnTo>
                      <a:pt x="262" y="338"/>
                    </a:lnTo>
                    <a:lnTo>
                      <a:pt x="258" y="334"/>
                    </a:lnTo>
                    <a:lnTo>
                      <a:pt x="248" y="326"/>
                    </a:lnTo>
                    <a:lnTo>
                      <a:pt x="242" y="320"/>
                    </a:lnTo>
                    <a:lnTo>
                      <a:pt x="238" y="318"/>
                    </a:lnTo>
                    <a:lnTo>
                      <a:pt x="238" y="314"/>
                    </a:lnTo>
                    <a:lnTo>
                      <a:pt x="232" y="316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20"/>
                    </a:lnTo>
                    <a:lnTo>
                      <a:pt x="218" y="318"/>
                    </a:lnTo>
                    <a:lnTo>
                      <a:pt x="212" y="316"/>
                    </a:lnTo>
                    <a:lnTo>
                      <a:pt x="208" y="312"/>
                    </a:lnTo>
                    <a:lnTo>
                      <a:pt x="206" y="308"/>
                    </a:lnTo>
                    <a:lnTo>
                      <a:pt x="190" y="302"/>
                    </a:lnTo>
                    <a:lnTo>
                      <a:pt x="186" y="300"/>
                    </a:lnTo>
                    <a:lnTo>
                      <a:pt x="178" y="300"/>
                    </a:lnTo>
                    <a:lnTo>
                      <a:pt x="170" y="300"/>
                    </a:lnTo>
                    <a:lnTo>
                      <a:pt x="166" y="302"/>
                    </a:lnTo>
                    <a:lnTo>
                      <a:pt x="162" y="302"/>
                    </a:lnTo>
                    <a:lnTo>
                      <a:pt x="156" y="300"/>
                    </a:lnTo>
                    <a:lnTo>
                      <a:pt x="158" y="294"/>
                    </a:lnTo>
                    <a:lnTo>
                      <a:pt x="158" y="290"/>
                    </a:lnTo>
                    <a:lnTo>
                      <a:pt x="156" y="282"/>
                    </a:lnTo>
                    <a:lnTo>
                      <a:pt x="152" y="280"/>
                    </a:lnTo>
                    <a:lnTo>
                      <a:pt x="152" y="276"/>
                    </a:lnTo>
                    <a:lnTo>
                      <a:pt x="154" y="254"/>
                    </a:lnTo>
                    <a:lnTo>
                      <a:pt x="152" y="232"/>
                    </a:lnTo>
                    <a:lnTo>
                      <a:pt x="146" y="234"/>
                    </a:lnTo>
                    <a:lnTo>
                      <a:pt x="138" y="234"/>
                    </a:lnTo>
                    <a:lnTo>
                      <a:pt x="134" y="232"/>
                    </a:lnTo>
                    <a:lnTo>
                      <a:pt x="132" y="230"/>
                    </a:lnTo>
                    <a:lnTo>
                      <a:pt x="130" y="228"/>
                    </a:lnTo>
                    <a:lnTo>
                      <a:pt x="110" y="228"/>
                    </a:lnTo>
                    <a:lnTo>
                      <a:pt x="110" y="236"/>
                    </a:lnTo>
                    <a:lnTo>
                      <a:pt x="108" y="240"/>
                    </a:lnTo>
                    <a:lnTo>
                      <a:pt x="106" y="242"/>
                    </a:lnTo>
                    <a:lnTo>
                      <a:pt x="98" y="242"/>
                    </a:lnTo>
                    <a:lnTo>
                      <a:pt x="86" y="242"/>
                    </a:lnTo>
                    <a:lnTo>
                      <a:pt x="82" y="242"/>
                    </a:lnTo>
                    <a:lnTo>
                      <a:pt x="80" y="240"/>
                    </a:lnTo>
                    <a:lnTo>
                      <a:pt x="72" y="232"/>
                    </a:lnTo>
                    <a:lnTo>
                      <a:pt x="66" y="220"/>
                    </a:lnTo>
                    <a:lnTo>
                      <a:pt x="66" y="208"/>
                    </a:lnTo>
                    <a:lnTo>
                      <a:pt x="2" y="208"/>
                    </a:lnTo>
                    <a:lnTo>
                      <a:pt x="0" y="202"/>
                    </a:lnTo>
                    <a:lnTo>
                      <a:pt x="2" y="190"/>
                    </a:lnTo>
                    <a:lnTo>
                      <a:pt x="4" y="186"/>
                    </a:lnTo>
                    <a:lnTo>
                      <a:pt x="8" y="184"/>
                    </a:lnTo>
                    <a:lnTo>
                      <a:pt x="14" y="184"/>
                    </a:lnTo>
                    <a:lnTo>
                      <a:pt x="16" y="184"/>
                    </a:lnTo>
                    <a:lnTo>
                      <a:pt x="20" y="184"/>
                    </a:lnTo>
                    <a:lnTo>
                      <a:pt x="22" y="182"/>
                    </a:lnTo>
                    <a:lnTo>
                      <a:pt x="24" y="180"/>
                    </a:lnTo>
                    <a:lnTo>
                      <a:pt x="26" y="180"/>
                    </a:lnTo>
                    <a:lnTo>
                      <a:pt x="30" y="180"/>
                    </a:lnTo>
                    <a:lnTo>
                      <a:pt x="30" y="184"/>
                    </a:lnTo>
                    <a:lnTo>
                      <a:pt x="32" y="184"/>
                    </a:lnTo>
                    <a:lnTo>
                      <a:pt x="36" y="184"/>
                    </a:lnTo>
                    <a:lnTo>
                      <a:pt x="42" y="184"/>
                    </a:lnTo>
                    <a:lnTo>
                      <a:pt x="46" y="182"/>
                    </a:lnTo>
                    <a:lnTo>
                      <a:pt x="50" y="176"/>
                    </a:lnTo>
                    <a:lnTo>
                      <a:pt x="52" y="168"/>
                    </a:lnTo>
                    <a:lnTo>
                      <a:pt x="56" y="156"/>
                    </a:lnTo>
                    <a:lnTo>
                      <a:pt x="56" y="142"/>
                    </a:lnTo>
                    <a:lnTo>
                      <a:pt x="60" y="140"/>
                    </a:lnTo>
                    <a:lnTo>
                      <a:pt x="64" y="136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8"/>
                    </a:lnTo>
                    <a:lnTo>
                      <a:pt x="78" y="116"/>
                    </a:lnTo>
                    <a:lnTo>
                      <a:pt x="80" y="112"/>
                    </a:lnTo>
                    <a:lnTo>
                      <a:pt x="82" y="108"/>
                    </a:lnTo>
                    <a:lnTo>
                      <a:pt x="80" y="10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92" y="68"/>
                    </a:lnTo>
                    <a:lnTo>
                      <a:pt x="96" y="54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6" y="38"/>
                    </a:lnTo>
                    <a:lnTo>
                      <a:pt x="94" y="36"/>
                    </a:lnTo>
                    <a:lnTo>
                      <a:pt x="94" y="34"/>
                    </a:lnTo>
                    <a:lnTo>
                      <a:pt x="96" y="24"/>
                    </a:lnTo>
                    <a:lnTo>
                      <a:pt x="98" y="16"/>
                    </a:lnTo>
                    <a:lnTo>
                      <a:pt x="100" y="12"/>
                    </a:lnTo>
                    <a:lnTo>
                      <a:pt x="104" y="10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8"/>
                    </a:lnTo>
                    <a:lnTo>
                      <a:pt x="134" y="14"/>
                    </a:lnTo>
                    <a:lnTo>
                      <a:pt x="144" y="20"/>
                    </a:lnTo>
                    <a:lnTo>
                      <a:pt x="152" y="20"/>
                    </a:lnTo>
                    <a:lnTo>
                      <a:pt x="160" y="20"/>
                    </a:lnTo>
                    <a:lnTo>
                      <a:pt x="162" y="20"/>
                    </a:lnTo>
                    <a:lnTo>
                      <a:pt x="162" y="18"/>
                    </a:lnTo>
                    <a:lnTo>
                      <a:pt x="164" y="14"/>
                    </a:lnTo>
                    <a:lnTo>
                      <a:pt x="166" y="12"/>
                    </a:lnTo>
                    <a:lnTo>
                      <a:pt x="170" y="14"/>
                    </a:lnTo>
                    <a:lnTo>
                      <a:pt x="172" y="14"/>
                    </a:lnTo>
                    <a:lnTo>
                      <a:pt x="178" y="12"/>
                    </a:lnTo>
                    <a:lnTo>
                      <a:pt x="182" y="10"/>
                    </a:lnTo>
                    <a:lnTo>
                      <a:pt x="188" y="8"/>
                    </a:lnTo>
                    <a:lnTo>
                      <a:pt x="192" y="8"/>
                    </a:lnTo>
                    <a:lnTo>
                      <a:pt x="204" y="8"/>
                    </a:lnTo>
                    <a:lnTo>
                      <a:pt x="206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4" y="4"/>
                    </a:lnTo>
                    <a:lnTo>
                      <a:pt x="236" y="4"/>
                    </a:lnTo>
                    <a:lnTo>
                      <a:pt x="246" y="14"/>
                    </a:lnTo>
                    <a:lnTo>
                      <a:pt x="252" y="16"/>
                    </a:lnTo>
                    <a:lnTo>
                      <a:pt x="260" y="20"/>
                    </a:lnTo>
                    <a:lnTo>
                      <a:pt x="260" y="16"/>
                    </a:lnTo>
                    <a:lnTo>
                      <a:pt x="264" y="16"/>
                    </a:lnTo>
                    <a:lnTo>
                      <a:pt x="268" y="20"/>
                    </a:lnTo>
                    <a:lnTo>
                      <a:pt x="272" y="16"/>
                    </a:lnTo>
                    <a:lnTo>
                      <a:pt x="280" y="16"/>
                    </a:lnTo>
                    <a:lnTo>
                      <a:pt x="282" y="20"/>
                    </a:lnTo>
                    <a:lnTo>
                      <a:pt x="284" y="24"/>
                    </a:lnTo>
                    <a:lnTo>
                      <a:pt x="294" y="32"/>
                    </a:lnTo>
                    <a:lnTo>
                      <a:pt x="296" y="44"/>
                    </a:lnTo>
                    <a:lnTo>
                      <a:pt x="296" y="50"/>
                    </a:lnTo>
                    <a:lnTo>
                      <a:pt x="298" y="54"/>
                    </a:lnTo>
                    <a:lnTo>
                      <a:pt x="298" y="64"/>
                    </a:lnTo>
                    <a:lnTo>
                      <a:pt x="292" y="72"/>
                    </a:lnTo>
                    <a:lnTo>
                      <a:pt x="286" y="80"/>
                    </a:lnTo>
                    <a:lnTo>
                      <a:pt x="280" y="92"/>
                    </a:lnTo>
                    <a:lnTo>
                      <a:pt x="274" y="102"/>
                    </a:lnTo>
                    <a:lnTo>
                      <a:pt x="274" y="124"/>
                    </a:lnTo>
                    <a:lnTo>
                      <a:pt x="272" y="128"/>
                    </a:lnTo>
                    <a:lnTo>
                      <a:pt x="268" y="132"/>
                    </a:lnTo>
                    <a:lnTo>
                      <a:pt x="266" y="138"/>
                    </a:lnTo>
                    <a:lnTo>
                      <a:pt x="266" y="148"/>
                    </a:lnTo>
                    <a:lnTo>
                      <a:pt x="268" y="152"/>
                    </a:lnTo>
                    <a:lnTo>
                      <a:pt x="272" y="154"/>
                    </a:lnTo>
                    <a:lnTo>
                      <a:pt x="272" y="156"/>
                    </a:lnTo>
                    <a:lnTo>
                      <a:pt x="270" y="160"/>
                    </a:lnTo>
                    <a:lnTo>
                      <a:pt x="270" y="164"/>
                    </a:lnTo>
                    <a:lnTo>
                      <a:pt x="270" y="168"/>
                    </a:lnTo>
                    <a:lnTo>
                      <a:pt x="272" y="174"/>
                    </a:lnTo>
                    <a:lnTo>
                      <a:pt x="274" y="182"/>
                    </a:lnTo>
                    <a:lnTo>
                      <a:pt x="272" y="186"/>
                    </a:lnTo>
                    <a:lnTo>
                      <a:pt x="272" y="192"/>
                    </a:lnTo>
                    <a:lnTo>
                      <a:pt x="272" y="196"/>
                    </a:lnTo>
                    <a:lnTo>
                      <a:pt x="272" y="198"/>
                    </a:lnTo>
                    <a:lnTo>
                      <a:pt x="274" y="202"/>
                    </a:lnTo>
                    <a:lnTo>
                      <a:pt x="272" y="206"/>
                    </a:lnTo>
                    <a:lnTo>
                      <a:pt x="272" y="208"/>
                    </a:lnTo>
                    <a:lnTo>
                      <a:pt x="272" y="214"/>
                    </a:lnTo>
                    <a:lnTo>
                      <a:pt x="278" y="218"/>
                    </a:lnTo>
                    <a:lnTo>
                      <a:pt x="282" y="224"/>
                    </a:lnTo>
                    <a:lnTo>
                      <a:pt x="288" y="228"/>
                    </a:lnTo>
                    <a:lnTo>
                      <a:pt x="288" y="234"/>
                    </a:lnTo>
                    <a:lnTo>
                      <a:pt x="290" y="240"/>
                    </a:lnTo>
                    <a:lnTo>
                      <a:pt x="292" y="248"/>
                    </a:lnTo>
                    <a:lnTo>
                      <a:pt x="290" y="2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Freeform 126"/>
              <p:cNvSpPr/>
              <p:nvPr/>
            </p:nvSpPr>
            <p:spPr bwMode="auto">
              <a:xfrm>
                <a:off x="5175570" y="4187114"/>
                <a:ext cx="305741" cy="497376"/>
              </a:xfrm>
              <a:custGeom>
                <a:avLst/>
                <a:gdLst>
                  <a:gd name="T0" fmla="*/ 2147483647 w 174"/>
                  <a:gd name="T1" fmla="*/ 2147483647 h 298"/>
                  <a:gd name="T2" fmla="*/ 2147483647 w 174"/>
                  <a:gd name="T3" fmla="*/ 2147483647 h 298"/>
                  <a:gd name="T4" fmla="*/ 2147483647 w 174"/>
                  <a:gd name="T5" fmla="*/ 2147483647 h 298"/>
                  <a:gd name="T6" fmla="*/ 2147483647 w 174"/>
                  <a:gd name="T7" fmla="*/ 2147483647 h 298"/>
                  <a:gd name="T8" fmla="*/ 2147483647 w 174"/>
                  <a:gd name="T9" fmla="*/ 2147483647 h 298"/>
                  <a:gd name="T10" fmla="*/ 2147483647 w 174"/>
                  <a:gd name="T11" fmla="*/ 2147483647 h 298"/>
                  <a:gd name="T12" fmla="*/ 2147483647 w 174"/>
                  <a:gd name="T13" fmla="*/ 2147483647 h 298"/>
                  <a:gd name="T14" fmla="*/ 2147483647 w 174"/>
                  <a:gd name="T15" fmla="*/ 2147483647 h 298"/>
                  <a:gd name="T16" fmla="*/ 2147483647 w 174"/>
                  <a:gd name="T17" fmla="*/ 2147483647 h 298"/>
                  <a:gd name="T18" fmla="*/ 2147483647 w 174"/>
                  <a:gd name="T19" fmla="*/ 2147483647 h 298"/>
                  <a:gd name="T20" fmla="*/ 2147483647 w 174"/>
                  <a:gd name="T21" fmla="*/ 2147483647 h 298"/>
                  <a:gd name="T22" fmla="*/ 2147483647 w 174"/>
                  <a:gd name="T23" fmla="*/ 2147483647 h 298"/>
                  <a:gd name="T24" fmla="*/ 2147483647 w 174"/>
                  <a:gd name="T25" fmla="*/ 2147483647 h 298"/>
                  <a:gd name="T26" fmla="*/ 2147483647 w 174"/>
                  <a:gd name="T27" fmla="*/ 2147483647 h 298"/>
                  <a:gd name="T28" fmla="*/ 2147483647 w 174"/>
                  <a:gd name="T29" fmla="*/ 2147483647 h 298"/>
                  <a:gd name="T30" fmla="*/ 2147483647 w 174"/>
                  <a:gd name="T31" fmla="*/ 2147483647 h 298"/>
                  <a:gd name="T32" fmla="*/ 2147483647 w 174"/>
                  <a:gd name="T33" fmla="*/ 2147483647 h 298"/>
                  <a:gd name="T34" fmla="*/ 2147483647 w 174"/>
                  <a:gd name="T35" fmla="*/ 2147483647 h 298"/>
                  <a:gd name="T36" fmla="*/ 2147483647 w 174"/>
                  <a:gd name="T37" fmla="*/ 2147483647 h 298"/>
                  <a:gd name="T38" fmla="*/ 2147483647 w 174"/>
                  <a:gd name="T39" fmla="*/ 2147483647 h 298"/>
                  <a:gd name="T40" fmla="*/ 2147483647 w 174"/>
                  <a:gd name="T41" fmla="*/ 2147483647 h 298"/>
                  <a:gd name="T42" fmla="*/ 2147483647 w 174"/>
                  <a:gd name="T43" fmla="*/ 2147483647 h 298"/>
                  <a:gd name="T44" fmla="*/ 2147483647 w 174"/>
                  <a:gd name="T45" fmla="*/ 2147483647 h 298"/>
                  <a:gd name="T46" fmla="*/ 2147483647 w 174"/>
                  <a:gd name="T47" fmla="*/ 2147483647 h 298"/>
                  <a:gd name="T48" fmla="*/ 2147483647 w 174"/>
                  <a:gd name="T49" fmla="*/ 2147483647 h 298"/>
                  <a:gd name="T50" fmla="*/ 2147483647 w 174"/>
                  <a:gd name="T51" fmla="*/ 2147483647 h 298"/>
                  <a:gd name="T52" fmla="*/ 2147483647 w 174"/>
                  <a:gd name="T53" fmla="*/ 2147483647 h 298"/>
                  <a:gd name="T54" fmla="*/ 2147483647 w 174"/>
                  <a:gd name="T55" fmla="*/ 2147483647 h 298"/>
                  <a:gd name="T56" fmla="*/ 2147483647 w 174"/>
                  <a:gd name="T57" fmla="*/ 2147483647 h 298"/>
                  <a:gd name="T58" fmla="*/ 2147483647 w 174"/>
                  <a:gd name="T59" fmla="*/ 2147483647 h 298"/>
                  <a:gd name="T60" fmla="*/ 2147483647 w 174"/>
                  <a:gd name="T61" fmla="*/ 2147483647 h 298"/>
                  <a:gd name="T62" fmla="*/ 2147483647 w 174"/>
                  <a:gd name="T63" fmla="*/ 2147483647 h 298"/>
                  <a:gd name="T64" fmla="*/ 2147483647 w 174"/>
                  <a:gd name="T65" fmla="*/ 2147483647 h 298"/>
                  <a:gd name="T66" fmla="*/ 2147483647 w 174"/>
                  <a:gd name="T67" fmla="*/ 2147483647 h 298"/>
                  <a:gd name="T68" fmla="*/ 2147483647 w 174"/>
                  <a:gd name="T69" fmla="*/ 2147483647 h 298"/>
                  <a:gd name="T70" fmla="*/ 2147483647 w 174"/>
                  <a:gd name="T71" fmla="*/ 2147483647 h 298"/>
                  <a:gd name="T72" fmla="*/ 2147483647 w 174"/>
                  <a:gd name="T73" fmla="*/ 2147483647 h 298"/>
                  <a:gd name="T74" fmla="*/ 2147483647 w 174"/>
                  <a:gd name="T75" fmla="*/ 2147483647 h 298"/>
                  <a:gd name="T76" fmla="*/ 2147483647 w 174"/>
                  <a:gd name="T77" fmla="*/ 2147483647 h 298"/>
                  <a:gd name="T78" fmla="*/ 2147483647 w 174"/>
                  <a:gd name="T79" fmla="*/ 2147483647 h 298"/>
                  <a:gd name="T80" fmla="*/ 2147483647 w 174"/>
                  <a:gd name="T81" fmla="*/ 2147483647 h 298"/>
                  <a:gd name="T82" fmla="*/ 2147483647 w 174"/>
                  <a:gd name="T83" fmla="*/ 2147483647 h 298"/>
                  <a:gd name="T84" fmla="*/ 2147483647 w 174"/>
                  <a:gd name="T85" fmla="*/ 2147483647 h 298"/>
                  <a:gd name="T86" fmla="*/ 2147483647 w 174"/>
                  <a:gd name="T87" fmla="*/ 2147483647 h 298"/>
                  <a:gd name="T88" fmla="*/ 0 w 174"/>
                  <a:gd name="T89" fmla="*/ 2147483647 h 298"/>
                  <a:gd name="T90" fmla="*/ 2147483647 w 174"/>
                  <a:gd name="T91" fmla="*/ 2147483647 h 298"/>
                  <a:gd name="T92" fmla="*/ 2147483647 w 174"/>
                  <a:gd name="T93" fmla="*/ 2147483647 h 298"/>
                  <a:gd name="T94" fmla="*/ 2147483647 w 174"/>
                  <a:gd name="T95" fmla="*/ 2147483647 h 298"/>
                  <a:gd name="T96" fmla="*/ 2147483647 w 174"/>
                  <a:gd name="T97" fmla="*/ 2147483647 h 298"/>
                  <a:gd name="T98" fmla="*/ 2147483647 w 174"/>
                  <a:gd name="T99" fmla="*/ 2147483647 h 298"/>
                  <a:gd name="T100" fmla="*/ 2147483647 w 174"/>
                  <a:gd name="T101" fmla="*/ 2147483647 h 298"/>
                  <a:gd name="T102" fmla="*/ 2147483647 w 174"/>
                  <a:gd name="T103" fmla="*/ 2147483647 h 298"/>
                  <a:gd name="T104" fmla="*/ 2147483647 w 174"/>
                  <a:gd name="T105" fmla="*/ 2147483647 h 298"/>
                  <a:gd name="T106" fmla="*/ 2147483647 w 174"/>
                  <a:gd name="T107" fmla="*/ 2147483647 h 298"/>
                  <a:gd name="T108" fmla="*/ 2147483647 w 174"/>
                  <a:gd name="T109" fmla="*/ 2147483647 h 298"/>
                  <a:gd name="T110" fmla="*/ 2147483647 w 174"/>
                  <a:gd name="T111" fmla="*/ 2147483647 h 298"/>
                  <a:gd name="T112" fmla="*/ 2147483647 w 174"/>
                  <a:gd name="T113" fmla="*/ 2147483647 h 298"/>
                  <a:gd name="T114" fmla="*/ 2147483647 w 174"/>
                  <a:gd name="T115" fmla="*/ 2147483647 h 29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74"/>
                  <a:gd name="T175" fmla="*/ 0 h 298"/>
                  <a:gd name="T176" fmla="*/ 174 w 174"/>
                  <a:gd name="T177" fmla="*/ 298 h 29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74" h="298">
                    <a:moveTo>
                      <a:pt x="30" y="298"/>
                    </a:moveTo>
                    <a:lnTo>
                      <a:pt x="32" y="288"/>
                    </a:lnTo>
                    <a:lnTo>
                      <a:pt x="32" y="282"/>
                    </a:lnTo>
                    <a:lnTo>
                      <a:pt x="34" y="274"/>
                    </a:lnTo>
                    <a:lnTo>
                      <a:pt x="38" y="270"/>
                    </a:lnTo>
                    <a:lnTo>
                      <a:pt x="44" y="268"/>
                    </a:lnTo>
                    <a:lnTo>
                      <a:pt x="50" y="264"/>
                    </a:lnTo>
                    <a:lnTo>
                      <a:pt x="66" y="258"/>
                    </a:lnTo>
                    <a:lnTo>
                      <a:pt x="72" y="254"/>
                    </a:lnTo>
                    <a:lnTo>
                      <a:pt x="74" y="248"/>
                    </a:lnTo>
                    <a:lnTo>
                      <a:pt x="78" y="232"/>
                    </a:lnTo>
                    <a:lnTo>
                      <a:pt x="78" y="218"/>
                    </a:lnTo>
                    <a:lnTo>
                      <a:pt x="78" y="210"/>
                    </a:lnTo>
                    <a:lnTo>
                      <a:pt x="76" y="204"/>
                    </a:lnTo>
                    <a:lnTo>
                      <a:pt x="74" y="196"/>
                    </a:lnTo>
                    <a:lnTo>
                      <a:pt x="74" y="192"/>
                    </a:lnTo>
                    <a:lnTo>
                      <a:pt x="74" y="186"/>
                    </a:lnTo>
                    <a:lnTo>
                      <a:pt x="70" y="182"/>
                    </a:lnTo>
                    <a:lnTo>
                      <a:pt x="70" y="178"/>
                    </a:lnTo>
                    <a:lnTo>
                      <a:pt x="70" y="172"/>
                    </a:lnTo>
                    <a:lnTo>
                      <a:pt x="72" y="168"/>
                    </a:lnTo>
                    <a:lnTo>
                      <a:pt x="76" y="162"/>
                    </a:lnTo>
                    <a:lnTo>
                      <a:pt x="86" y="156"/>
                    </a:lnTo>
                    <a:lnTo>
                      <a:pt x="94" y="152"/>
                    </a:lnTo>
                    <a:lnTo>
                      <a:pt x="100" y="148"/>
                    </a:lnTo>
                    <a:lnTo>
                      <a:pt x="102" y="140"/>
                    </a:lnTo>
                    <a:lnTo>
                      <a:pt x="108" y="134"/>
                    </a:lnTo>
                    <a:lnTo>
                      <a:pt x="112" y="128"/>
                    </a:lnTo>
                    <a:lnTo>
                      <a:pt x="130" y="116"/>
                    </a:lnTo>
                    <a:lnTo>
                      <a:pt x="150" y="108"/>
                    </a:lnTo>
                    <a:lnTo>
                      <a:pt x="156" y="100"/>
                    </a:lnTo>
                    <a:lnTo>
                      <a:pt x="162" y="94"/>
                    </a:lnTo>
                    <a:lnTo>
                      <a:pt x="168" y="84"/>
                    </a:lnTo>
                    <a:lnTo>
                      <a:pt x="168" y="76"/>
                    </a:lnTo>
                    <a:lnTo>
                      <a:pt x="168" y="66"/>
                    </a:lnTo>
                    <a:lnTo>
                      <a:pt x="170" y="56"/>
                    </a:lnTo>
                    <a:lnTo>
                      <a:pt x="170" y="50"/>
                    </a:lnTo>
                    <a:lnTo>
                      <a:pt x="174" y="48"/>
                    </a:lnTo>
                    <a:lnTo>
                      <a:pt x="172" y="22"/>
                    </a:lnTo>
                    <a:lnTo>
                      <a:pt x="172" y="10"/>
                    </a:lnTo>
                    <a:lnTo>
                      <a:pt x="174" y="0"/>
                    </a:lnTo>
                    <a:lnTo>
                      <a:pt x="166" y="2"/>
                    </a:lnTo>
                    <a:lnTo>
                      <a:pt x="158" y="2"/>
                    </a:lnTo>
                    <a:lnTo>
                      <a:pt x="154" y="6"/>
                    </a:lnTo>
                    <a:lnTo>
                      <a:pt x="144" y="10"/>
                    </a:lnTo>
                    <a:lnTo>
                      <a:pt x="130" y="14"/>
                    </a:lnTo>
                    <a:lnTo>
                      <a:pt x="126" y="16"/>
                    </a:lnTo>
                    <a:lnTo>
                      <a:pt x="124" y="18"/>
                    </a:lnTo>
                    <a:lnTo>
                      <a:pt x="122" y="20"/>
                    </a:lnTo>
                    <a:lnTo>
                      <a:pt x="118" y="20"/>
                    </a:lnTo>
                    <a:lnTo>
                      <a:pt x="114" y="20"/>
                    </a:lnTo>
                    <a:lnTo>
                      <a:pt x="112" y="18"/>
                    </a:lnTo>
                    <a:lnTo>
                      <a:pt x="108" y="18"/>
                    </a:lnTo>
                    <a:lnTo>
                      <a:pt x="106" y="20"/>
                    </a:lnTo>
                    <a:lnTo>
                      <a:pt x="104" y="22"/>
                    </a:lnTo>
                    <a:lnTo>
                      <a:pt x="100" y="22"/>
                    </a:lnTo>
                    <a:lnTo>
                      <a:pt x="74" y="20"/>
                    </a:lnTo>
                    <a:lnTo>
                      <a:pt x="72" y="28"/>
                    </a:lnTo>
                    <a:lnTo>
                      <a:pt x="70" y="36"/>
                    </a:lnTo>
                    <a:lnTo>
                      <a:pt x="72" y="42"/>
                    </a:lnTo>
                    <a:lnTo>
                      <a:pt x="74" y="48"/>
                    </a:lnTo>
                    <a:lnTo>
                      <a:pt x="80" y="56"/>
                    </a:lnTo>
                    <a:lnTo>
                      <a:pt x="88" y="68"/>
                    </a:lnTo>
                    <a:lnTo>
                      <a:pt x="92" y="74"/>
                    </a:lnTo>
                    <a:lnTo>
                      <a:pt x="92" y="80"/>
                    </a:lnTo>
                    <a:lnTo>
                      <a:pt x="92" y="88"/>
                    </a:lnTo>
                    <a:lnTo>
                      <a:pt x="90" y="94"/>
                    </a:lnTo>
                    <a:lnTo>
                      <a:pt x="88" y="100"/>
                    </a:lnTo>
                    <a:lnTo>
                      <a:pt x="86" y="102"/>
                    </a:lnTo>
                    <a:lnTo>
                      <a:pt x="82" y="106"/>
                    </a:lnTo>
                    <a:lnTo>
                      <a:pt x="80" y="108"/>
                    </a:lnTo>
                    <a:lnTo>
                      <a:pt x="78" y="110"/>
                    </a:lnTo>
                    <a:lnTo>
                      <a:pt x="78" y="118"/>
                    </a:lnTo>
                    <a:lnTo>
                      <a:pt x="76" y="114"/>
                    </a:lnTo>
                    <a:lnTo>
                      <a:pt x="72" y="110"/>
                    </a:lnTo>
                    <a:lnTo>
                      <a:pt x="68" y="108"/>
                    </a:lnTo>
                    <a:lnTo>
                      <a:pt x="66" y="100"/>
                    </a:lnTo>
                    <a:lnTo>
                      <a:pt x="68" y="90"/>
                    </a:lnTo>
                    <a:lnTo>
                      <a:pt x="70" y="82"/>
                    </a:lnTo>
                    <a:lnTo>
                      <a:pt x="70" y="72"/>
                    </a:lnTo>
                    <a:lnTo>
                      <a:pt x="62" y="72"/>
                    </a:lnTo>
                    <a:lnTo>
                      <a:pt x="56" y="72"/>
                    </a:lnTo>
                    <a:lnTo>
                      <a:pt x="52" y="70"/>
                    </a:lnTo>
                    <a:lnTo>
                      <a:pt x="50" y="64"/>
                    </a:lnTo>
                    <a:lnTo>
                      <a:pt x="44" y="64"/>
                    </a:lnTo>
                    <a:lnTo>
                      <a:pt x="34" y="70"/>
                    </a:lnTo>
                    <a:lnTo>
                      <a:pt x="22" y="72"/>
                    </a:lnTo>
                    <a:lnTo>
                      <a:pt x="12" y="76"/>
                    </a:lnTo>
                    <a:lnTo>
                      <a:pt x="6" y="80"/>
                    </a:lnTo>
                    <a:lnTo>
                      <a:pt x="0" y="82"/>
                    </a:lnTo>
                    <a:lnTo>
                      <a:pt x="2" y="98"/>
                    </a:lnTo>
                    <a:lnTo>
                      <a:pt x="18" y="102"/>
                    </a:lnTo>
                    <a:lnTo>
                      <a:pt x="30" y="106"/>
                    </a:lnTo>
                    <a:lnTo>
                      <a:pt x="36" y="110"/>
                    </a:lnTo>
                    <a:lnTo>
                      <a:pt x="40" y="114"/>
                    </a:lnTo>
                    <a:lnTo>
                      <a:pt x="44" y="120"/>
                    </a:lnTo>
                    <a:lnTo>
                      <a:pt x="44" y="128"/>
                    </a:lnTo>
                    <a:lnTo>
                      <a:pt x="44" y="136"/>
                    </a:lnTo>
                    <a:lnTo>
                      <a:pt x="42" y="142"/>
                    </a:lnTo>
                    <a:lnTo>
                      <a:pt x="40" y="148"/>
                    </a:lnTo>
                    <a:lnTo>
                      <a:pt x="40" y="158"/>
                    </a:lnTo>
                    <a:lnTo>
                      <a:pt x="40" y="168"/>
                    </a:lnTo>
                    <a:lnTo>
                      <a:pt x="38" y="178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18" y="208"/>
                    </a:lnTo>
                    <a:lnTo>
                      <a:pt x="14" y="218"/>
                    </a:lnTo>
                    <a:lnTo>
                      <a:pt x="14" y="226"/>
                    </a:lnTo>
                    <a:lnTo>
                      <a:pt x="18" y="234"/>
                    </a:lnTo>
                    <a:lnTo>
                      <a:pt x="20" y="242"/>
                    </a:lnTo>
                    <a:lnTo>
                      <a:pt x="22" y="250"/>
                    </a:lnTo>
                    <a:lnTo>
                      <a:pt x="20" y="258"/>
                    </a:lnTo>
                    <a:lnTo>
                      <a:pt x="18" y="264"/>
                    </a:lnTo>
                    <a:lnTo>
                      <a:pt x="18" y="298"/>
                    </a:lnTo>
                    <a:lnTo>
                      <a:pt x="28" y="298"/>
                    </a:lnTo>
                    <a:lnTo>
                      <a:pt x="30" y="2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Freeform 127"/>
              <p:cNvSpPr/>
              <p:nvPr/>
            </p:nvSpPr>
            <p:spPr bwMode="auto">
              <a:xfrm>
                <a:off x="4785818" y="4537379"/>
                <a:ext cx="447594" cy="389494"/>
              </a:xfrm>
              <a:custGeom>
                <a:avLst/>
                <a:gdLst>
                  <a:gd name="T0" fmla="*/ 2147483647 w 256"/>
                  <a:gd name="T1" fmla="*/ 2147483647 h 234"/>
                  <a:gd name="T2" fmla="*/ 2147483647 w 256"/>
                  <a:gd name="T3" fmla="*/ 2147483647 h 234"/>
                  <a:gd name="T4" fmla="*/ 2147483647 w 256"/>
                  <a:gd name="T5" fmla="*/ 2147483647 h 234"/>
                  <a:gd name="T6" fmla="*/ 2147483647 w 256"/>
                  <a:gd name="T7" fmla="*/ 2147483647 h 234"/>
                  <a:gd name="T8" fmla="*/ 2147483647 w 256"/>
                  <a:gd name="T9" fmla="*/ 2147483647 h 234"/>
                  <a:gd name="T10" fmla="*/ 2147483647 w 256"/>
                  <a:gd name="T11" fmla="*/ 2147483647 h 234"/>
                  <a:gd name="T12" fmla="*/ 2147483647 w 256"/>
                  <a:gd name="T13" fmla="*/ 2147483647 h 234"/>
                  <a:gd name="T14" fmla="*/ 2147483647 w 256"/>
                  <a:gd name="T15" fmla="*/ 2147483647 h 234"/>
                  <a:gd name="T16" fmla="*/ 2147483647 w 256"/>
                  <a:gd name="T17" fmla="*/ 2147483647 h 234"/>
                  <a:gd name="T18" fmla="*/ 2147483647 w 256"/>
                  <a:gd name="T19" fmla="*/ 2147483647 h 234"/>
                  <a:gd name="T20" fmla="*/ 2147483647 w 256"/>
                  <a:gd name="T21" fmla="*/ 2147483647 h 234"/>
                  <a:gd name="T22" fmla="*/ 2147483647 w 256"/>
                  <a:gd name="T23" fmla="*/ 2147483647 h 234"/>
                  <a:gd name="T24" fmla="*/ 2147483647 w 256"/>
                  <a:gd name="T25" fmla="*/ 2147483647 h 234"/>
                  <a:gd name="T26" fmla="*/ 2147483647 w 256"/>
                  <a:gd name="T27" fmla="*/ 2147483647 h 234"/>
                  <a:gd name="T28" fmla="*/ 2147483647 w 256"/>
                  <a:gd name="T29" fmla="*/ 2147483647 h 234"/>
                  <a:gd name="T30" fmla="*/ 2147483647 w 256"/>
                  <a:gd name="T31" fmla="*/ 2147483647 h 234"/>
                  <a:gd name="T32" fmla="*/ 2147483647 w 256"/>
                  <a:gd name="T33" fmla="*/ 2147483647 h 234"/>
                  <a:gd name="T34" fmla="*/ 2147483647 w 256"/>
                  <a:gd name="T35" fmla="*/ 2147483647 h 234"/>
                  <a:gd name="T36" fmla="*/ 2147483647 w 256"/>
                  <a:gd name="T37" fmla="*/ 2147483647 h 234"/>
                  <a:gd name="T38" fmla="*/ 2147483647 w 256"/>
                  <a:gd name="T39" fmla="*/ 2147483647 h 234"/>
                  <a:gd name="T40" fmla="*/ 2147483647 w 256"/>
                  <a:gd name="T41" fmla="*/ 2147483647 h 234"/>
                  <a:gd name="T42" fmla="*/ 0 w 256"/>
                  <a:gd name="T43" fmla="*/ 2147483647 h 234"/>
                  <a:gd name="T44" fmla="*/ 2147483647 w 256"/>
                  <a:gd name="T45" fmla="*/ 2147483647 h 234"/>
                  <a:gd name="T46" fmla="*/ 2147483647 w 256"/>
                  <a:gd name="T47" fmla="*/ 2147483647 h 234"/>
                  <a:gd name="T48" fmla="*/ 2147483647 w 256"/>
                  <a:gd name="T49" fmla="*/ 2147483647 h 234"/>
                  <a:gd name="T50" fmla="*/ 2147483647 w 256"/>
                  <a:gd name="T51" fmla="*/ 2147483647 h 234"/>
                  <a:gd name="T52" fmla="*/ 2147483647 w 256"/>
                  <a:gd name="T53" fmla="*/ 2147483647 h 234"/>
                  <a:gd name="T54" fmla="*/ 2147483647 w 256"/>
                  <a:gd name="T55" fmla="*/ 2147483647 h 234"/>
                  <a:gd name="T56" fmla="*/ 2147483647 w 256"/>
                  <a:gd name="T57" fmla="*/ 2147483647 h 234"/>
                  <a:gd name="T58" fmla="*/ 2147483647 w 256"/>
                  <a:gd name="T59" fmla="*/ 2147483647 h 234"/>
                  <a:gd name="T60" fmla="*/ 2147483647 w 256"/>
                  <a:gd name="T61" fmla="*/ 2147483647 h 234"/>
                  <a:gd name="T62" fmla="*/ 2147483647 w 256"/>
                  <a:gd name="T63" fmla="*/ 2147483647 h 234"/>
                  <a:gd name="T64" fmla="*/ 2147483647 w 256"/>
                  <a:gd name="T65" fmla="*/ 2147483647 h 234"/>
                  <a:gd name="T66" fmla="*/ 2147483647 w 256"/>
                  <a:gd name="T67" fmla="*/ 2147483647 h 234"/>
                  <a:gd name="T68" fmla="*/ 2147483647 w 256"/>
                  <a:gd name="T69" fmla="*/ 2147483647 h 234"/>
                  <a:gd name="T70" fmla="*/ 2147483647 w 256"/>
                  <a:gd name="T71" fmla="*/ 2147483647 h 234"/>
                  <a:gd name="T72" fmla="*/ 2147483647 w 256"/>
                  <a:gd name="T73" fmla="*/ 2147483647 h 234"/>
                  <a:gd name="T74" fmla="*/ 2147483647 w 256"/>
                  <a:gd name="T75" fmla="*/ 2147483647 h 234"/>
                  <a:gd name="T76" fmla="*/ 2147483647 w 256"/>
                  <a:gd name="T77" fmla="*/ 2147483647 h 234"/>
                  <a:gd name="T78" fmla="*/ 2147483647 w 256"/>
                  <a:gd name="T79" fmla="*/ 2147483647 h 234"/>
                  <a:gd name="T80" fmla="*/ 2147483647 w 256"/>
                  <a:gd name="T81" fmla="*/ 2147483647 h 234"/>
                  <a:gd name="T82" fmla="*/ 2147483647 w 256"/>
                  <a:gd name="T83" fmla="*/ 2147483647 h 234"/>
                  <a:gd name="T84" fmla="*/ 2147483647 w 256"/>
                  <a:gd name="T85" fmla="*/ 2147483647 h 234"/>
                  <a:gd name="T86" fmla="*/ 2147483647 w 256"/>
                  <a:gd name="T87" fmla="*/ 2147483647 h 234"/>
                  <a:gd name="T88" fmla="*/ 2147483647 w 256"/>
                  <a:gd name="T89" fmla="*/ 2147483647 h 234"/>
                  <a:gd name="T90" fmla="*/ 2147483647 w 256"/>
                  <a:gd name="T91" fmla="*/ 2147483647 h 234"/>
                  <a:gd name="T92" fmla="*/ 2147483647 w 256"/>
                  <a:gd name="T93" fmla="*/ 2147483647 h 234"/>
                  <a:gd name="T94" fmla="*/ 2147483647 w 256"/>
                  <a:gd name="T95" fmla="*/ 2147483647 h 2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56"/>
                  <a:gd name="T145" fmla="*/ 0 h 234"/>
                  <a:gd name="T146" fmla="*/ 256 w 256"/>
                  <a:gd name="T147" fmla="*/ 234 h 23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56" h="234">
                    <a:moveTo>
                      <a:pt x="254" y="88"/>
                    </a:moveTo>
                    <a:lnTo>
                      <a:pt x="252" y="92"/>
                    </a:lnTo>
                    <a:lnTo>
                      <a:pt x="254" y="98"/>
                    </a:lnTo>
                    <a:lnTo>
                      <a:pt x="256" y="100"/>
                    </a:lnTo>
                    <a:lnTo>
                      <a:pt x="256" y="104"/>
                    </a:lnTo>
                    <a:lnTo>
                      <a:pt x="256" y="108"/>
                    </a:lnTo>
                    <a:lnTo>
                      <a:pt x="254" y="114"/>
                    </a:lnTo>
                    <a:lnTo>
                      <a:pt x="248" y="118"/>
                    </a:lnTo>
                    <a:lnTo>
                      <a:pt x="236" y="126"/>
                    </a:lnTo>
                    <a:lnTo>
                      <a:pt x="226" y="136"/>
                    </a:lnTo>
                    <a:lnTo>
                      <a:pt x="218" y="146"/>
                    </a:lnTo>
                    <a:lnTo>
                      <a:pt x="206" y="170"/>
                    </a:lnTo>
                    <a:lnTo>
                      <a:pt x="190" y="188"/>
                    </a:lnTo>
                    <a:lnTo>
                      <a:pt x="182" y="198"/>
                    </a:lnTo>
                    <a:lnTo>
                      <a:pt x="172" y="204"/>
                    </a:lnTo>
                    <a:lnTo>
                      <a:pt x="162" y="206"/>
                    </a:lnTo>
                    <a:lnTo>
                      <a:pt x="156" y="208"/>
                    </a:lnTo>
                    <a:lnTo>
                      <a:pt x="146" y="212"/>
                    </a:lnTo>
                    <a:lnTo>
                      <a:pt x="136" y="216"/>
                    </a:lnTo>
                    <a:lnTo>
                      <a:pt x="132" y="220"/>
                    </a:lnTo>
                    <a:lnTo>
                      <a:pt x="126" y="222"/>
                    </a:lnTo>
                    <a:lnTo>
                      <a:pt x="112" y="222"/>
                    </a:lnTo>
                    <a:lnTo>
                      <a:pt x="98" y="220"/>
                    </a:lnTo>
                    <a:lnTo>
                      <a:pt x="82" y="220"/>
                    </a:lnTo>
                    <a:lnTo>
                      <a:pt x="80" y="224"/>
                    </a:lnTo>
                    <a:lnTo>
                      <a:pt x="78" y="228"/>
                    </a:lnTo>
                    <a:lnTo>
                      <a:pt x="68" y="228"/>
                    </a:lnTo>
                    <a:lnTo>
                      <a:pt x="58" y="228"/>
                    </a:lnTo>
                    <a:lnTo>
                      <a:pt x="52" y="230"/>
                    </a:lnTo>
                    <a:lnTo>
                      <a:pt x="46" y="234"/>
                    </a:lnTo>
                    <a:lnTo>
                      <a:pt x="28" y="220"/>
                    </a:lnTo>
                    <a:lnTo>
                      <a:pt x="22" y="210"/>
                    </a:lnTo>
                    <a:lnTo>
                      <a:pt x="20" y="204"/>
                    </a:lnTo>
                    <a:lnTo>
                      <a:pt x="22" y="200"/>
                    </a:lnTo>
                    <a:lnTo>
                      <a:pt x="24" y="194"/>
                    </a:lnTo>
                    <a:lnTo>
                      <a:pt x="24" y="184"/>
                    </a:lnTo>
                    <a:lnTo>
                      <a:pt x="24" y="178"/>
                    </a:lnTo>
                    <a:lnTo>
                      <a:pt x="20" y="174"/>
                    </a:lnTo>
                    <a:lnTo>
                      <a:pt x="16" y="170"/>
                    </a:lnTo>
                    <a:lnTo>
                      <a:pt x="16" y="166"/>
                    </a:lnTo>
                    <a:lnTo>
                      <a:pt x="14" y="150"/>
                    </a:lnTo>
                    <a:lnTo>
                      <a:pt x="10" y="140"/>
                    </a:lnTo>
                    <a:lnTo>
                      <a:pt x="6" y="132"/>
                    </a:lnTo>
                    <a:lnTo>
                      <a:pt x="0" y="122"/>
                    </a:lnTo>
                    <a:lnTo>
                      <a:pt x="4" y="118"/>
                    </a:lnTo>
                    <a:lnTo>
                      <a:pt x="6" y="114"/>
                    </a:lnTo>
                    <a:lnTo>
                      <a:pt x="10" y="114"/>
                    </a:lnTo>
                    <a:lnTo>
                      <a:pt x="14" y="120"/>
                    </a:lnTo>
                    <a:lnTo>
                      <a:pt x="20" y="124"/>
                    </a:lnTo>
                    <a:lnTo>
                      <a:pt x="24" y="126"/>
                    </a:lnTo>
                    <a:lnTo>
                      <a:pt x="32" y="126"/>
                    </a:lnTo>
                    <a:lnTo>
                      <a:pt x="42" y="126"/>
                    </a:lnTo>
                    <a:lnTo>
                      <a:pt x="48" y="122"/>
                    </a:lnTo>
                    <a:lnTo>
                      <a:pt x="52" y="118"/>
                    </a:lnTo>
                    <a:lnTo>
                      <a:pt x="56" y="116"/>
                    </a:lnTo>
                    <a:lnTo>
                      <a:pt x="54" y="54"/>
                    </a:lnTo>
                    <a:lnTo>
                      <a:pt x="60" y="56"/>
                    </a:lnTo>
                    <a:lnTo>
                      <a:pt x="68" y="64"/>
                    </a:lnTo>
                    <a:lnTo>
                      <a:pt x="70" y="68"/>
                    </a:lnTo>
                    <a:lnTo>
                      <a:pt x="70" y="74"/>
                    </a:lnTo>
                    <a:lnTo>
                      <a:pt x="68" y="82"/>
                    </a:lnTo>
                    <a:lnTo>
                      <a:pt x="66" y="90"/>
                    </a:lnTo>
                    <a:lnTo>
                      <a:pt x="82" y="90"/>
                    </a:lnTo>
                    <a:lnTo>
                      <a:pt x="90" y="84"/>
                    </a:lnTo>
                    <a:lnTo>
                      <a:pt x="98" y="72"/>
                    </a:lnTo>
                    <a:lnTo>
                      <a:pt x="106" y="64"/>
                    </a:lnTo>
                    <a:lnTo>
                      <a:pt x="110" y="60"/>
                    </a:lnTo>
                    <a:lnTo>
                      <a:pt x="116" y="62"/>
                    </a:lnTo>
                    <a:lnTo>
                      <a:pt x="122" y="64"/>
                    </a:lnTo>
                    <a:lnTo>
                      <a:pt x="126" y="68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6" y="60"/>
                    </a:lnTo>
                    <a:lnTo>
                      <a:pt x="148" y="54"/>
                    </a:lnTo>
                    <a:lnTo>
                      <a:pt x="152" y="50"/>
                    </a:lnTo>
                    <a:lnTo>
                      <a:pt x="154" y="48"/>
                    </a:lnTo>
                    <a:lnTo>
                      <a:pt x="158" y="46"/>
                    </a:lnTo>
                    <a:lnTo>
                      <a:pt x="160" y="44"/>
                    </a:lnTo>
                    <a:lnTo>
                      <a:pt x="172" y="32"/>
                    </a:lnTo>
                    <a:lnTo>
                      <a:pt x="182" y="20"/>
                    </a:lnTo>
                    <a:lnTo>
                      <a:pt x="188" y="10"/>
                    </a:lnTo>
                    <a:lnTo>
                      <a:pt x="194" y="6"/>
                    </a:lnTo>
                    <a:lnTo>
                      <a:pt x="202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2" y="4"/>
                    </a:lnTo>
                    <a:lnTo>
                      <a:pt x="228" y="6"/>
                    </a:lnTo>
                    <a:lnTo>
                      <a:pt x="238" y="8"/>
                    </a:lnTo>
                    <a:lnTo>
                      <a:pt x="238" y="16"/>
                    </a:lnTo>
                    <a:lnTo>
                      <a:pt x="242" y="24"/>
                    </a:lnTo>
                    <a:lnTo>
                      <a:pt x="244" y="32"/>
                    </a:lnTo>
                    <a:lnTo>
                      <a:pt x="246" y="40"/>
                    </a:lnTo>
                    <a:lnTo>
                      <a:pt x="244" y="48"/>
                    </a:lnTo>
                    <a:lnTo>
                      <a:pt x="242" y="54"/>
                    </a:lnTo>
                    <a:lnTo>
                      <a:pt x="242" y="88"/>
                    </a:lnTo>
                    <a:lnTo>
                      <a:pt x="254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Freeform 128"/>
              <p:cNvSpPr/>
              <p:nvPr/>
            </p:nvSpPr>
            <p:spPr bwMode="auto">
              <a:xfrm>
                <a:off x="5072278" y="4737729"/>
                <a:ext cx="59219" cy="60245"/>
              </a:xfrm>
              <a:custGeom>
                <a:avLst/>
                <a:gdLst>
                  <a:gd name="T0" fmla="*/ 2147483647 w 34"/>
                  <a:gd name="T1" fmla="*/ 0 h 36"/>
                  <a:gd name="T2" fmla="*/ 2147483647 w 34"/>
                  <a:gd name="T3" fmla="*/ 0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0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2147483647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2147483647 h 36"/>
                  <a:gd name="T32" fmla="*/ 2147483647 w 34"/>
                  <a:gd name="T33" fmla="*/ 0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4"/>
                  <a:gd name="T52" fmla="*/ 0 h 36"/>
                  <a:gd name="T53" fmla="*/ 34 w 34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4" h="36">
                    <a:moveTo>
                      <a:pt x="28" y="0"/>
                    </a:moveTo>
                    <a:lnTo>
                      <a:pt x="22" y="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2" y="32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4" y="36"/>
                    </a:lnTo>
                    <a:lnTo>
                      <a:pt x="18" y="32"/>
                    </a:lnTo>
                    <a:lnTo>
                      <a:pt x="24" y="26"/>
                    </a:lnTo>
                    <a:lnTo>
                      <a:pt x="32" y="18"/>
                    </a:lnTo>
                    <a:lnTo>
                      <a:pt x="34" y="10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Freeform 129"/>
              <p:cNvSpPr/>
              <p:nvPr/>
            </p:nvSpPr>
            <p:spPr bwMode="auto">
              <a:xfrm>
                <a:off x="5172815" y="4653667"/>
                <a:ext cx="34431" cy="40630"/>
              </a:xfrm>
              <a:custGeom>
                <a:avLst/>
                <a:gdLst>
                  <a:gd name="T0" fmla="*/ 2147483647 w 20"/>
                  <a:gd name="T1" fmla="*/ 2147483647 h 24"/>
                  <a:gd name="T2" fmla="*/ 2147483647 w 20"/>
                  <a:gd name="T3" fmla="*/ 2147483647 h 24"/>
                  <a:gd name="T4" fmla="*/ 2147483647 w 20"/>
                  <a:gd name="T5" fmla="*/ 2147483647 h 24"/>
                  <a:gd name="T6" fmla="*/ 2147483647 w 20"/>
                  <a:gd name="T7" fmla="*/ 2147483647 h 24"/>
                  <a:gd name="T8" fmla="*/ 2147483647 w 20"/>
                  <a:gd name="T9" fmla="*/ 2147483647 h 24"/>
                  <a:gd name="T10" fmla="*/ 2147483647 w 20"/>
                  <a:gd name="T11" fmla="*/ 2147483647 h 24"/>
                  <a:gd name="T12" fmla="*/ 0 w 20"/>
                  <a:gd name="T13" fmla="*/ 2147483647 h 24"/>
                  <a:gd name="T14" fmla="*/ 0 w 20"/>
                  <a:gd name="T15" fmla="*/ 2147483647 h 24"/>
                  <a:gd name="T16" fmla="*/ 0 w 20"/>
                  <a:gd name="T17" fmla="*/ 2147483647 h 24"/>
                  <a:gd name="T18" fmla="*/ 2147483647 w 20"/>
                  <a:gd name="T19" fmla="*/ 2147483647 h 24"/>
                  <a:gd name="T20" fmla="*/ 2147483647 w 20"/>
                  <a:gd name="T21" fmla="*/ 2147483647 h 24"/>
                  <a:gd name="T22" fmla="*/ 2147483647 w 20"/>
                  <a:gd name="T23" fmla="*/ 0 h 24"/>
                  <a:gd name="T24" fmla="*/ 2147483647 w 20"/>
                  <a:gd name="T25" fmla="*/ 0 h 24"/>
                  <a:gd name="T26" fmla="*/ 2147483647 w 20"/>
                  <a:gd name="T27" fmla="*/ 2147483647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0"/>
                  <a:gd name="T43" fmla="*/ 0 h 24"/>
                  <a:gd name="T44" fmla="*/ 20 w 20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0" h="24">
                    <a:moveTo>
                      <a:pt x="20" y="18"/>
                    </a:moveTo>
                    <a:lnTo>
                      <a:pt x="18" y="22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Freeform 130"/>
              <p:cNvSpPr/>
              <p:nvPr/>
            </p:nvSpPr>
            <p:spPr bwMode="auto">
              <a:xfrm>
                <a:off x="5043357" y="4339829"/>
                <a:ext cx="209336" cy="211559"/>
              </a:xfrm>
              <a:custGeom>
                <a:avLst/>
                <a:gdLst>
                  <a:gd name="T0" fmla="*/ 2147483647 w 120"/>
                  <a:gd name="T1" fmla="*/ 0 h 126"/>
                  <a:gd name="T2" fmla="*/ 2147483647 w 120"/>
                  <a:gd name="T3" fmla="*/ 2147483647 h 126"/>
                  <a:gd name="T4" fmla="*/ 2147483647 w 120"/>
                  <a:gd name="T5" fmla="*/ 2147483647 h 126"/>
                  <a:gd name="T6" fmla="*/ 2147483647 w 120"/>
                  <a:gd name="T7" fmla="*/ 2147483647 h 126"/>
                  <a:gd name="T8" fmla="*/ 2147483647 w 120"/>
                  <a:gd name="T9" fmla="*/ 2147483647 h 126"/>
                  <a:gd name="T10" fmla="*/ 2147483647 w 120"/>
                  <a:gd name="T11" fmla="*/ 2147483647 h 126"/>
                  <a:gd name="T12" fmla="*/ 2147483647 w 120"/>
                  <a:gd name="T13" fmla="*/ 2147483647 h 126"/>
                  <a:gd name="T14" fmla="*/ 2147483647 w 120"/>
                  <a:gd name="T15" fmla="*/ 2147483647 h 126"/>
                  <a:gd name="T16" fmla="*/ 2147483647 w 120"/>
                  <a:gd name="T17" fmla="*/ 2147483647 h 126"/>
                  <a:gd name="T18" fmla="*/ 2147483647 w 120"/>
                  <a:gd name="T19" fmla="*/ 2147483647 h 126"/>
                  <a:gd name="T20" fmla="*/ 2147483647 w 120"/>
                  <a:gd name="T21" fmla="*/ 2147483647 h 126"/>
                  <a:gd name="T22" fmla="*/ 2147483647 w 120"/>
                  <a:gd name="T23" fmla="*/ 2147483647 h 126"/>
                  <a:gd name="T24" fmla="*/ 2147483647 w 120"/>
                  <a:gd name="T25" fmla="*/ 2147483647 h 126"/>
                  <a:gd name="T26" fmla="*/ 2147483647 w 120"/>
                  <a:gd name="T27" fmla="*/ 2147483647 h 126"/>
                  <a:gd name="T28" fmla="*/ 2147483647 w 120"/>
                  <a:gd name="T29" fmla="*/ 2147483647 h 126"/>
                  <a:gd name="T30" fmla="*/ 2147483647 w 120"/>
                  <a:gd name="T31" fmla="*/ 2147483647 h 126"/>
                  <a:gd name="T32" fmla="*/ 2147483647 w 120"/>
                  <a:gd name="T33" fmla="*/ 2147483647 h 126"/>
                  <a:gd name="T34" fmla="*/ 2147483647 w 120"/>
                  <a:gd name="T35" fmla="*/ 2147483647 h 126"/>
                  <a:gd name="T36" fmla="*/ 2147483647 w 120"/>
                  <a:gd name="T37" fmla="*/ 2147483647 h 126"/>
                  <a:gd name="T38" fmla="*/ 2147483647 w 120"/>
                  <a:gd name="T39" fmla="*/ 2147483647 h 126"/>
                  <a:gd name="T40" fmla="*/ 2147483647 w 120"/>
                  <a:gd name="T41" fmla="*/ 2147483647 h 126"/>
                  <a:gd name="T42" fmla="*/ 2147483647 w 120"/>
                  <a:gd name="T43" fmla="*/ 2147483647 h 126"/>
                  <a:gd name="T44" fmla="*/ 2147483647 w 120"/>
                  <a:gd name="T45" fmla="*/ 2147483647 h 126"/>
                  <a:gd name="T46" fmla="*/ 2147483647 w 120"/>
                  <a:gd name="T47" fmla="*/ 2147483647 h 126"/>
                  <a:gd name="T48" fmla="*/ 2147483647 w 120"/>
                  <a:gd name="T49" fmla="*/ 2147483647 h 126"/>
                  <a:gd name="T50" fmla="*/ 2147483647 w 120"/>
                  <a:gd name="T51" fmla="*/ 2147483647 h 126"/>
                  <a:gd name="T52" fmla="*/ 2147483647 w 120"/>
                  <a:gd name="T53" fmla="*/ 2147483647 h 126"/>
                  <a:gd name="T54" fmla="*/ 2147483647 w 120"/>
                  <a:gd name="T55" fmla="*/ 2147483647 h 126"/>
                  <a:gd name="T56" fmla="*/ 2147483647 w 120"/>
                  <a:gd name="T57" fmla="*/ 2147483647 h 126"/>
                  <a:gd name="T58" fmla="*/ 2147483647 w 120"/>
                  <a:gd name="T59" fmla="*/ 2147483647 h 126"/>
                  <a:gd name="T60" fmla="*/ 2147483647 w 120"/>
                  <a:gd name="T61" fmla="*/ 2147483647 h 126"/>
                  <a:gd name="T62" fmla="*/ 2147483647 w 120"/>
                  <a:gd name="T63" fmla="*/ 2147483647 h 126"/>
                  <a:gd name="T64" fmla="*/ 2147483647 w 120"/>
                  <a:gd name="T65" fmla="*/ 2147483647 h 126"/>
                  <a:gd name="T66" fmla="*/ 2147483647 w 120"/>
                  <a:gd name="T67" fmla="*/ 2147483647 h 126"/>
                  <a:gd name="T68" fmla="*/ 2147483647 w 120"/>
                  <a:gd name="T69" fmla="*/ 2147483647 h 126"/>
                  <a:gd name="T70" fmla="*/ 2147483647 w 120"/>
                  <a:gd name="T71" fmla="*/ 2147483647 h 126"/>
                  <a:gd name="T72" fmla="*/ 2147483647 w 120"/>
                  <a:gd name="T73" fmla="*/ 2147483647 h 126"/>
                  <a:gd name="T74" fmla="*/ 2147483647 w 120"/>
                  <a:gd name="T75" fmla="*/ 2147483647 h 126"/>
                  <a:gd name="T76" fmla="*/ 2147483647 w 120"/>
                  <a:gd name="T77" fmla="*/ 2147483647 h 126"/>
                  <a:gd name="T78" fmla="*/ 0 w 120"/>
                  <a:gd name="T79" fmla="*/ 2147483647 h 126"/>
                  <a:gd name="T80" fmla="*/ 0 w 120"/>
                  <a:gd name="T81" fmla="*/ 2147483647 h 126"/>
                  <a:gd name="T82" fmla="*/ 2147483647 w 120"/>
                  <a:gd name="T83" fmla="*/ 2147483647 h 126"/>
                  <a:gd name="T84" fmla="*/ 2147483647 w 120"/>
                  <a:gd name="T85" fmla="*/ 2147483647 h 126"/>
                  <a:gd name="T86" fmla="*/ 2147483647 w 120"/>
                  <a:gd name="T87" fmla="*/ 2147483647 h 126"/>
                  <a:gd name="T88" fmla="*/ 2147483647 w 120"/>
                  <a:gd name="T89" fmla="*/ 2147483647 h 126"/>
                  <a:gd name="T90" fmla="*/ 2147483647 w 120"/>
                  <a:gd name="T91" fmla="*/ 2147483647 h 126"/>
                  <a:gd name="T92" fmla="*/ 2147483647 w 120"/>
                  <a:gd name="T93" fmla="*/ 2147483647 h 126"/>
                  <a:gd name="T94" fmla="*/ 2147483647 w 120"/>
                  <a:gd name="T95" fmla="*/ 2147483647 h 126"/>
                  <a:gd name="T96" fmla="*/ 2147483647 w 120"/>
                  <a:gd name="T97" fmla="*/ 2147483647 h 126"/>
                  <a:gd name="T98" fmla="*/ 2147483647 w 120"/>
                  <a:gd name="T99" fmla="*/ 2147483647 h 126"/>
                  <a:gd name="T100" fmla="*/ 2147483647 w 120"/>
                  <a:gd name="T101" fmla="*/ 2147483647 h 126"/>
                  <a:gd name="T102" fmla="*/ 2147483647 w 120"/>
                  <a:gd name="T103" fmla="*/ 2147483647 h 126"/>
                  <a:gd name="T104" fmla="*/ 2147483647 w 120"/>
                  <a:gd name="T105" fmla="*/ 2147483647 h 126"/>
                  <a:gd name="T106" fmla="*/ 2147483647 w 120"/>
                  <a:gd name="T107" fmla="*/ 0 h 126"/>
                  <a:gd name="T108" fmla="*/ 2147483647 w 120"/>
                  <a:gd name="T109" fmla="*/ 0 h 126"/>
                  <a:gd name="T110" fmla="*/ 2147483647 w 120"/>
                  <a:gd name="T111" fmla="*/ 0 h 12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0"/>
                  <a:gd name="T169" fmla="*/ 0 h 126"/>
                  <a:gd name="T170" fmla="*/ 120 w 120"/>
                  <a:gd name="T171" fmla="*/ 126 h 12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0" h="126">
                    <a:moveTo>
                      <a:pt x="78" y="0"/>
                    </a:moveTo>
                    <a:lnTo>
                      <a:pt x="78" y="6"/>
                    </a:lnTo>
                    <a:lnTo>
                      <a:pt x="94" y="10"/>
                    </a:lnTo>
                    <a:lnTo>
                      <a:pt x="106" y="14"/>
                    </a:lnTo>
                    <a:lnTo>
                      <a:pt x="112" y="18"/>
                    </a:lnTo>
                    <a:lnTo>
                      <a:pt x="116" y="22"/>
                    </a:lnTo>
                    <a:lnTo>
                      <a:pt x="120" y="28"/>
                    </a:lnTo>
                    <a:lnTo>
                      <a:pt x="120" y="36"/>
                    </a:lnTo>
                    <a:lnTo>
                      <a:pt x="120" y="44"/>
                    </a:lnTo>
                    <a:lnTo>
                      <a:pt x="118" y="50"/>
                    </a:lnTo>
                    <a:lnTo>
                      <a:pt x="116" y="56"/>
                    </a:lnTo>
                    <a:lnTo>
                      <a:pt x="116" y="66"/>
                    </a:lnTo>
                    <a:lnTo>
                      <a:pt x="116" y="76"/>
                    </a:lnTo>
                    <a:lnTo>
                      <a:pt x="114" y="86"/>
                    </a:lnTo>
                    <a:lnTo>
                      <a:pt x="112" y="96"/>
                    </a:lnTo>
                    <a:lnTo>
                      <a:pt x="106" y="104"/>
                    </a:lnTo>
                    <a:lnTo>
                      <a:pt x="94" y="116"/>
                    </a:lnTo>
                    <a:lnTo>
                      <a:pt x="90" y="126"/>
                    </a:lnTo>
                    <a:lnTo>
                      <a:pt x="80" y="124"/>
                    </a:lnTo>
                    <a:lnTo>
                      <a:pt x="74" y="122"/>
                    </a:lnTo>
                    <a:lnTo>
                      <a:pt x="68" y="120"/>
                    </a:lnTo>
                    <a:lnTo>
                      <a:pt x="62" y="118"/>
                    </a:lnTo>
                    <a:lnTo>
                      <a:pt x="54" y="120"/>
                    </a:lnTo>
                    <a:lnTo>
                      <a:pt x="50" y="114"/>
                    </a:lnTo>
                    <a:lnTo>
                      <a:pt x="46" y="114"/>
                    </a:lnTo>
                    <a:lnTo>
                      <a:pt x="42" y="112"/>
                    </a:lnTo>
                    <a:lnTo>
                      <a:pt x="38" y="110"/>
                    </a:lnTo>
                    <a:lnTo>
                      <a:pt x="34" y="108"/>
                    </a:lnTo>
                    <a:lnTo>
                      <a:pt x="34" y="102"/>
                    </a:lnTo>
                    <a:lnTo>
                      <a:pt x="32" y="92"/>
                    </a:lnTo>
                    <a:lnTo>
                      <a:pt x="30" y="86"/>
                    </a:lnTo>
                    <a:lnTo>
                      <a:pt x="26" y="82"/>
                    </a:lnTo>
                    <a:lnTo>
                      <a:pt x="18" y="76"/>
                    </a:lnTo>
                    <a:lnTo>
                      <a:pt x="12" y="72"/>
                    </a:lnTo>
                    <a:lnTo>
                      <a:pt x="8" y="66"/>
                    </a:lnTo>
                    <a:lnTo>
                      <a:pt x="6" y="62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4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6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30" y="36"/>
                    </a:lnTo>
                    <a:lnTo>
                      <a:pt x="42" y="24"/>
                    </a:lnTo>
                    <a:lnTo>
                      <a:pt x="54" y="16"/>
                    </a:lnTo>
                    <a:lnTo>
                      <a:pt x="58" y="12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Freeform 131"/>
              <p:cNvSpPr/>
              <p:nvPr/>
            </p:nvSpPr>
            <p:spPr bwMode="auto">
              <a:xfrm>
                <a:off x="5252694" y="4157692"/>
                <a:ext cx="85388" cy="226972"/>
              </a:xfrm>
              <a:custGeom>
                <a:avLst/>
                <a:gdLst>
                  <a:gd name="T0" fmla="*/ 0 w 48"/>
                  <a:gd name="T1" fmla="*/ 2147483647 h 136"/>
                  <a:gd name="T2" fmla="*/ 2147483647 w 48"/>
                  <a:gd name="T3" fmla="*/ 2147483647 h 136"/>
                  <a:gd name="T4" fmla="*/ 2147483647 w 48"/>
                  <a:gd name="T5" fmla="*/ 2147483647 h 136"/>
                  <a:gd name="T6" fmla="*/ 2147483647 w 48"/>
                  <a:gd name="T7" fmla="*/ 2147483647 h 136"/>
                  <a:gd name="T8" fmla="*/ 2147483647 w 48"/>
                  <a:gd name="T9" fmla="*/ 2147483647 h 136"/>
                  <a:gd name="T10" fmla="*/ 2147483647 w 48"/>
                  <a:gd name="T11" fmla="*/ 2147483647 h 136"/>
                  <a:gd name="T12" fmla="*/ 2147483647 w 48"/>
                  <a:gd name="T13" fmla="*/ 2147483647 h 136"/>
                  <a:gd name="T14" fmla="*/ 2147483647 w 48"/>
                  <a:gd name="T15" fmla="*/ 2147483647 h 136"/>
                  <a:gd name="T16" fmla="*/ 2147483647 w 48"/>
                  <a:gd name="T17" fmla="*/ 2147483647 h 136"/>
                  <a:gd name="T18" fmla="*/ 2147483647 w 48"/>
                  <a:gd name="T19" fmla="*/ 2147483647 h 136"/>
                  <a:gd name="T20" fmla="*/ 2147483647 w 48"/>
                  <a:gd name="T21" fmla="*/ 2147483647 h 136"/>
                  <a:gd name="T22" fmla="*/ 2147483647 w 48"/>
                  <a:gd name="T23" fmla="*/ 2147483647 h 136"/>
                  <a:gd name="T24" fmla="*/ 2147483647 w 48"/>
                  <a:gd name="T25" fmla="*/ 2147483647 h 136"/>
                  <a:gd name="T26" fmla="*/ 2147483647 w 48"/>
                  <a:gd name="T27" fmla="*/ 2147483647 h 136"/>
                  <a:gd name="T28" fmla="*/ 2147483647 w 48"/>
                  <a:gd name="T29" fmla="*/ 2147483647 h 136"/>
                  <a:gd name="T30" fmla="*/ 2147483647 w 48"/>
                  <a:gd name="T31" fmla="*/ 2147483647 h 136"/>
                  <a:gd name="T32" fmla="*/ 2147483647 w 48"/>
                  <a:gd name="T33" fmla="*/ 2147483647 h 136"/>
                  <a:gd name="T34" fmla="*/ 2147483647 w 48"/>
                  <a:gd name="T35" fmla="*/ 2147483647 h 136"/>
                  <a:gd name="T36" fmla="*/ 2147483647 w 48"/>
                  <a:gd name="T37" fmla="*/ 2147483647 h 136"/>
                  <a:gd name="T38" fmla="*/ 2147483647 w 48"/>
                  <a:gd name="T39" fmla="*/ 2147483647 h 136"/>
                  <a:gd name="T40" fmla="*/ 2147483647 w 48"/>
                  <a:gd name="T41" fmla="*/ 2147483647 h 136"/>
                  <a:gd name="T42" fmla="*/ 2147483647 w 48"/>
                  <a:gd name="T43" fmla="*/ 2147483647 h 136"/>
                  <a:gd name="T44" fmla="*/ 2147483647 w 48"/>
                  <a:gd name="T45" fmla="*/ 2147483647 h 136"/>
                  <a:gd name="T46" fmla="*/ 2147483647 w 48"/>
                  <a:gd name="T47" fmla="*/ 2147483647 h 136"/>
                  <a:gd name="T48" fmla="*/ 2147483647 w 48"/>
                  <a:gd name="T49" fmla="*/ 2147483647 h 136"/>
                  <a:gd name="T50" fmla="*/ 2147483647 w 48"/>
                  <a:gd name="T51" fmla="*/ 2147483647 h 136"/>
                  <a:gd name="T52" fmla="*/ 2147483647 w 48"/>
                  <a:gd name="T53" fmla="*/ 2147483647 h 136"/>
                  <a:gd name="T54" fmla="*/ 2147483647 w 48"/>
                  <a:gd name="T55" fmla="*/ 2147483647 h 136"/>
                  <a:gd name="T56" fmla="*/ 2147483647 w 48"/>
                  <a:gd name="T57" fmla="*/ 2147483647 h 136"/>
                  <a:gd name="T58" fmla="*/ 2147483647 w 48"/>
                  <a:gd name="T59" fmla="*/ 2147483647 h 136"/>
                  <a:gd name="T60" fmla="*/ 2147483647 w 48"/>
                  <a:gd name="T61" fmla="*/ 2147483647 h 136"/>
                  <a:gd name="T62" fmla="*/ 2147483647 w 48"/>
                  <a:gd name="T63" fmla="*/ 2147483647 h 136"/>
                  <a:gd name="T64" fmla="*/ 2147483647 w 48"/>
                  <a:gd name="T65" fmla="*/ 0 h 136"/>
                  <a:gd name="T66" fmla="*/ 2147483647 w 48"/>
                  <a:gd name="T67" fmla="*/ 0 h 136"/>
                  <a:gd name="T68" fmla="*/ 2147483647 w 48"/>
                  <a:gd name="T69" fmla="*/ 2147483647 h 136"/>
                  <a:gd name="T70" fmla="*/ 2147483647 w 48"/>
                  <a:gd name="T71" fmla="*/ 2147483647 h 136"/>
                  <a:gd name="T72" fmla="*/ 2147483647 w 48"/>
                  <a:gd name="T73" fmla="*/ 2147483647 h 136"/>
                  <a:gd name="T74" fmla="*/ 2147483647 w 48"/>
                  <a:gd name="T75" fmla="*/ 2147483647 h 136"/>
                  <a:gd name="T76" fmla="*/ 2147483647 w 48"/>
                  <a:gd name="T77" fmla="*/ 2147483647 h 136"/>
                  <a:gd name="T78" fmla="*/ 2147483647 w 48"/>
                  <a:gd name="T79" fmla="*/ 2147483647 h 136"/>
                  <a:gd name="T80" fmla="*/ 2147483647 w 48"/>
                  <a:gd name="T81" fmla="*/ 2147483647 h 136"/>
                  <a:gd name="T82" fmla="*/ 2147483647 w 48"/>
                  <a:gd name="T83" fmla="*/ 2147483647 h 136"/>
                  <a:gd name="T84" fmla="*/ 2147483647 w 48"/>
                  <a:gd name="T85" fmla="*/ 2147483647 h 136"/>
                  <a:gd name="T86" fmla="*/ 2147483647 w 48"/>
                  <a:gd name="T87" fmla="*/ 2147483647 h 136"/>
                  <a:gd name="T88" fmla="*/ 0 w 48"/>
                  <a:gd name="T89" fmla="*/ 2147483647 h 136"/>
                  <a:gd name="T90" fmla="*/ 0 w 48"/>
                  <a:gd name="T91" fmla="*/ 2147483647 h 136"/>
                  <a:gd name="T92" fmla="*/ 0 w 48"/>
                  <a:gd name="T93" fmla="*/ 2147483647 h 136"/>
                  <a:gd name="T94" fmla="*/ 0 w 48"/>
                  <a:gd name="T95" fmla="*/ 2147483647 h 136"/>
                  <a:gd name="T96" fmla="*/ 0 w 48"/>
                  <a:gd name="T97" fmla="*/ 2147483647 h 1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8"/>
                  <a:gd name="T148" fmla="*/ 0 h 136"/>
                  <a:gd name="T149" fmla="*/ 48 w 48"/>
                  <a:gd name="T150" fmla="*/ 136 h 1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8" h="136">
                    <a:moveTo>
                      <a:pt x="0" y="82"/>
                    </a:moveTo>
                    <a:lnTo>
                      <a:pt x="6" y="82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18" y="90"/>
                    </a:lnTo>
                    <a:lnTo>
                      <a:pt x="26" y="90"/>
                    </a:lnTo>
                    <a:lnTo>
                      <a:pt x="26" y="100"/>
                    </a:lnTo>
                    <a:lnTo>
                      <a:pt x="24" y="108"/>
                    </a:lnTo>
                    <a:lnTo>
                      <a:pt x="22" y="118"/>
                    </a:lnTo>
                    <a:lnTo>
                      <a:pt x="24" y="126"/>
                    </a:lnTo>
                    <a:lnTo>
                      <a:pt x="28" y="128"/>
                    </a:lnTo>
                    <a:lnTo>
                      <a:pt x="32" y="132"/>
                    </a:lnTo>
                    <a:lnTo>
                      <a:pt x="34" y="136"/>
                    </a:lnTo>
                    <a:lnTo>
                      <a:pt x="34" y="128"/>
                    </a:lnTo>
                    <a:lnTo>
                      <a:pt x="36" y="126"/>
                    </a:lnTo>
                    <a:lnTo>
                      <a:pt x="38" y="124"/>
                    </a:lnTo>
                    <a:lnTo>
                      <a:pt x="42" y="120"/>
                    </a:lnTo>
                    <a:lnTo>
                      <a:pt x="44" y="118"/>
                    </a:lnTo>
                    <a:lnTo>
                      <a:pt x="46" y="112"/>
                    </a:lnTo>
                    <a:lnTo>
                      <a:pt x="48" y="106"/>
                    </a:lnTo>
                    <a:lnTo>
                      <a:pt x="48" y="98"/>
                    </a:lnTo>
                    <a:lnTo>
                      <a:pt x="48" y="92"/>
                    </a:lnTo>
                    <a:lnTo>
                      <a:pt x="44" y="86"/>
                    </a:lnTo>
                    <a:lnTo>
                      <a:pt x="36" y="74"/>
                    </a:lnTo>
                    <a:lnTo>
                      <a:pt x="30" y="66"/>
                    </a:lnTo>
                    <a:lnTo>
                      <a:pt x="28" y="60"/>
                    </a:lnTo>
                    <a:lnTo>
                      <a:pt x="26" y="54"/>
                    </a:lnTo>
                    <a:lnTo>
                      <a:pt x="28" y="46"/>
                    </a:lnTo>
                    <a:lnTo>
                      <a:pt x="30" y="38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10" y="8"/>
                    </a:lnTo>
                    <a:lnTo>
                      <a:pt x="14" y="18"/>
                    </a:lnTo>
                    <a:lnTo>
                      <a:pt x="12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6" y="44"/>
                    </a:lnTo>
                    <a:lnTo>
                      <a:pt x="8" y="50"/>
                    </a:lnTo>
                    <a:lnTo>
                      <a:pt x="4" y="56"/>
                    </a:lnTo>
                    <a:lnTo>
                      <a:pt x="2" y="62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Freeform 132"/>
              <p:cNvSpPr/>
              <p:nvPr/>
            </p:nvSpPr>
            <p:spPr bwMode="auto">
              <a:xfrm>
                <a:off x="4952461" y="4114259"/>
                <a:ext cx="325022" cy="302629"/>
              </a:xfrm>
              <a:custGeom>
                <a:avLst/>
                <a:gdLst>
                  <a:gd name="T0" fmla="*/ 2147483647 w 186"/>
                  <a:gd name="T1" fmla="*/ 2147483647 h 182"/>
                  <a:gd name="T2" fmla="*/ 2147483647 w 186"/>
                  <a:gd name="T3" fmla="*/ 2147483647 h 182"/>
                  <a:gd name="T4" fmla="*/ 2147483647 w 186"/>
                  <a:gd name="T5" fmla="*/ 2147483647 h 182"/>
                  <a:gd name="T6" fmla="*/ 2147483647 w 186"/>
                  <a:gd name="T7" fmla="*/ 2147483647 h 182"/>
                  <a:gd name="T8" fmla="*/ 2147483647 w 186"/>
                  <a:gd name="T9" fmla="*/ 2147483647 h 182"/>
                  <a:gd name="T10" fmla="*/ 2147483647 w 186"/>
                  <a:gd name="T11" fmla="*/ 2147483647 h 182"/>
                  <a:gd name="T12" fmla="*/ 2147483647 w 186"/>
                  <a:gd name="T13" fmla="*/ 2147483647 h 182"/>
                  <a:gd name="T14" fmla="*/ 2147483647 w 186"/>
                  <a:gd name="T15" fmla="*/ 2147483647 h 182"/>
                  <a:gd name="T16" fmla="*/ 2147483647 w 186"/>
                  <a:gd name="T17" fmla="*/ 2147483647 h 182"/>
                  <a:gd name="T18" fmla="*/ 2147483647 w 186"/>
                  <a:gd name="T19" fmla="*/ 2147483647 h 182"/>
                  <a:gd name="T20" fmla="*/ 2147483647 w 186"/>
                  <a:gd name="T21" fmla="*/ 2147483647 h 182"/>
                  <a:gd name="T22" fmla="*/ 2147483647 w 186"/>
                  <a:gd name="T23" fmla="*/ 2147483647 h 182"/>
                  <a:gd name="T24" fmla="*/ 2147483647 w 186"/>
                  <a:gd name="T25" fmla="*/ 2147483647 h 182"/>
                  <a:gd name="T26" fmla="*/ 2147483647 w 186"/>
                  <a:gd name="T27" fmla="*/ 2147483647 h 182"/>
                  <a:gd name="T28" fmla="*/ 2147483647 w 186"/>
                  <a:gd name="T29" fmla="*/ 2147483647 h 182"/>
                  <a:gd name="T30" fmla="*/ 2147483647 w 186"/>
                  <a:gd name="T31" fmla="*/ 2147483647 h 182"/>
                  <a:gd name="T32" fmla="*/ 2147483647 w 186"/>
                  <a:gd name="T33" fmla="*/ 2147483647 h 182"/>
                  <a:gd name="T34" fmla="*/ 2147483647 w 186"/>
                  <a:gd name="T35" fmla="*/ 0 h 182"/>
                  <a:gd name="T36" fmla="*/ 2147483647 w 186"/>
                  <a:gd name="T37" fmla="*/ 2147483647 h 182"/>
                  <a:gd name="T38" fmla="*/ 2147483647 w 186"/>
                  <a:gd name="T39" fmla="*/ 2147483647 h 182"/>
                  <a:gd name="T40" fmla="*/ 2147483647 w 186"/>
                  <a:gd name="T41" fmla="*/ 2147483647 h 182"/>
                  <a:gd name="T42" fmla="*/ 2147483647 w 186"/>
                  <a:gd name="T43" fmla="*/ 2147483647 h 182"/>
                  <a:gd name="T44" fmla="*/ 2147483647 w 186"/>
                  <a:gd name="T45" fmla="*/ 2147483647 h 182"/>
                  <a:gd name="T46" fmla="*/ 2147483647 w 186"/>
                  <a:gd name="T47" fmla="*/ 2147483647 h 182"/>
                  <a:gd name="T48" fmla="*/ 2147483647 w 186"/>
                  <a:gd name="T49" fmla="*/ 2147483647 h 182"/>
                  <a:gd name="T50" fmla="*/ 2147483647 w 186"/>
                  <a:gd name="T51" fmla="*/ 2147483647 h 182"/>
                  <a:gd name="T52" fmla="*/ 2147483647 w 186"/>
                  <a:gd name="T53" fmla="*/ 2147483647 h 182"/>
                  <a:gd name="T54" fmla="*/ 2147483647 w 186"/>
                  <a:gd name="T55" fmla="*/ 2147483647 h 182"/>
                  <a:gd name="T56" fmla="*/ 2147483647 w 186"/>
                  <a:gd name="T57" fmla="*/ 2147483647 h 182"/>
                  <a:gd name="T58" fmla="*/ 2147483647 w 186"/>
                  <a:gd name="T59" fmla="*/ 2147483647 h 182"/>
                  <a:gd name="T60" fmla="*/ 2147483647 w 186"/>
                  <a:gd name="T61" fmla="*/ 2147483647 h 182"/>
                  <a:gd name="T62" fmla="*/ 2147483647 w 186"/>
                  <a:gd name="T63" fmla="*/ 2147483647 h 182"/>
                  <a:gd name="T64" fmla="*/ 2147483647 w 186"/>
                  <a:gd name="T65" fmla="*/ 2147483647 h 182"/>
                  <a:gd name="T66" fmla="*/ 2147483647 w 186"/>
                  <a:gd name="T67" fmla="*/ 2147483647 h 182"/>
                  <a:gd name="T68" fmla="*/ 2147483647 w 186"/>
                  <a:gd name="T69" fmla="*/ 2147483647 h 182"/>
                  <a:gd name="T70" fmla="*/ 2147483647 w 186"/>
                  <a:gd name="T71" fmla="*/ 2147483647 h 182"/>
                  <a:gd name="T72" fmla="*/ 0 w 186"/>
                  <a:gd name="T73" fmla="*/ 2147483647 h 182"/>
                  <a:gd name="T74" fmla="*/ 2147483647 w 186"/>
                  <a:gd name="T75" fmla="*/ 2147483647 h 182"/>
                  <a:gd name="T76" fmla="*/ 2147483647 w 186"/>
                  <a:gd name="T77" fmla="*/ 2147483647 h 182"/>
                  <a:gd name="T78" fmla="*/ 2147483647 w 186"/>
                  <a:gd name="T79" fmla="*/ 2147483647 h 182"/>
                  <a:gd name="T80" fmla="*/ 2147483647 w 186"/>
                  <a:gd name="T81" fmla="*/ 2147483647 h 182"/>
                  <a:gd name="T82" fmla="*/ 2147483647 w 186"/>
                  <a:gd name="T83" fmla="*/ 2147483647 h 1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182"/>
                  <a:gd name="T128" fmla="*/ 186 w 186"/>
                  <a:gd name="T129" fmla="*/ 182 h 1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182">
                    <a:moveTo>
                      <a:pt x="72" y="182"/>
                    </a:moveTo>
                    <a:lnTo>
                      <a:pt x="82" y="172"/>
                    </a:lnTo>
                    <a:lnTo>
                      <a:pt x="94" y="160"/>
                    </a:lnTo>
                    <a:lnTo>
                      <a:pt x="106" y="152"/>
                    </a:lnTo>
                    <a:lnTo>
                      <a:pt x="110" y="148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40"/>
                    </a:lnTo>
                    <a:lnTo>
                      <a:pt x="114" y="138"/>
                    </a:lnTo>
                    <a:lnTo>
                      <a:pt x="120" y="136"/>
                    </a:lnTo>
                    <a:lnTo>
                      <a:pt x="130" y="136"/>
                    </a:lnTo>
                    <a:lnTo>
                      <a:pt x="128" y="132"/>
                    </a:lnTo>
                    <a:lnTo>
                      <a:pt x="128" y="128"/>
                    </a:lnTo>
                    <a:lnTo>
                      <a:pt x="128" y="126"/>
                    </a:lnTo>
                    <a:lnTo>
                      <a:pt x="134" y="124"/>
                    </a:lnTo>
                    <a:lnTo>
                      <a:pt x="140" y="120"/>
                    </a:lnTo>
                    <a:lnTo>
                      <a:pt x="150" y="116"/>
                    </a:lnTo>
                    <a:lnTo>
                      <a:pt x="162" y="114"/>
                    </a:lnTo>
                    <a:lnTo>
                      <a:pt x="172" y="108"/>
                    </a:lnTo>
                    <a:lnTo>
                      <a:pt x="172" y="98"/>
                    </a:lnTo>
                    <a:lnTo>
                      <a:pt x="172" y="92"/>
                    </a:lnTo>
                    <a:lnTo>
                      <a:pt x="174" y="86"/>
                    </a:lnTo>
                    <a:lnTo>
                      <a:pt x="180" y="76"/>
                    </a:lnTo>
                    <a:lnTo>
                      <a:pt x="178" y="70"/>
                    </a:lnTo>
                    <a:lnTo>
                      <a:pt x="178" y="60"/>
                    </a:lnTo>
                    <a:lnTo>
                      <a:pt x="178" y="54"/>
                    </a:lnTo>
                    <a:lnTo>
                      <a:pt x="182" y="50"/>
                    </a:lnTo>
                    <a:lnTo>
                      <a:pt x="184" y="46"/>
                    </a:lnTo>
                    <a:lnTo>
                      <a:pt x="186" y="44"/>
                    </a:lnTo>
                    <a:lnTo>
                      <a:pt x="182" y="34"/>
                    </a:lnTo>
                    <a:lnTo>
                      <a:pt x="180" y="26"/>
                    </a:lnTo>
                    <a:lnTo>
                      <a:pt x="166" y="16"/>
                    </a:lnTo>
                    <a:lnTo>
                      <a:pt x="160" y="12"/>
                    </a:lnTo>
                    <a:lnTo>
                      <a:pt x="150" y="8"/>
                    </a:lnTo>
                    <a:lnTo>
                      <a:pt x="146" y="6"/>
                    </a:lnTo>
                    <a:lnTo>
                      <a:pt x="140" y="0"/>
                    </a:lnTo>
                    <a:lnTo>
                      <a:pt x="136" y="0"/>
                    </a:lnTo>
                    <a:lnTo>
                      <a:pt x="128" y="2"/>
                    </a:lnTo>
                    <a:lnTo>
                      <a:pt x="118" y="8"/>
                    </a:lnTo>
                    <a:lnTo>
                      <a:pt x="112" y="10"/>
                    </a:lnTo>
                    <a:lnTo>
                      <a:pt x="108" y="14"/>
                    </a:lnTo>
                    <a:lnTo>
                      <a:pt x="106" y="18"/>
                    </a:lnTo>
                    <a:lnTo>
                      <a:pt x="104" y="24"/>
                    </a:lnTo>
                    <a:lnTo>
                      <a:pt x="104" y="62"/>
                    </a:lnTo>
                    <a:lnTo>
                      <a:pt x="106" y="70"/>
                    </a:lnTo>
                    <a:lnTo>
                      <a:pt x="108" y="72"/>
                    </a:lnTo>
                    <a:lnTo>
                      <a:pt x="114" y="76"/>
                    </a:lnTo>
                    <a:lnTo>
                      <a:pt x="124" y="76"/>
                    </a:lnTo>
                    <a:lnTo>
                      <a:pt x="124" y="88"/>
                    </a:lnTo>
                    <a:lnTo>
                      <a:pt x="122" y="92"/>
                    </a:lnTo>
                    <a:lnTo>
                      <a:pt x="120" y="96"/>
                    </a:lnTo>
                    <a:lnTo>
                      <a:pt x="116" y="98"/>
                    </a:lnTo>
                    <a:lnTo>
                      <a:pt x="114" y="98"/>
                    </a:lnTo>
                    <a:lnTo>
                      <a:pt x="110" y="90"/>
                    </a:lnTo>
                    <a:lnTo>
                      <a:pt x="106" y="86"/>
                    </a:lnTo>
                    <a:lnTo>
                      <a:pt x="96" y="78"/>
                    </a:lnTo>
                    <a:lnTo>
                      <a:pt x="90" y="72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80" y="68"/>
                    </a:lnTo>
                    <a:lnTo>
                      <a:pt x="78" y="70"/>
                    </a:lnTo>
                    <a:lnTo>
                      <a:pt x="76" y="70"/>
                    </a:lnTo>
                    <a:lnTo>
                      <a:pt x="72" y="72"/>
                    </a:lnTo>
                    <a:lnTo>
                      <a:pt x="66" y="70"/>
                    </a:lnTo>
                    <a:lnTo>
                      <a:pt x="60" y="68"/>
                    </a:lnTo>
                    <a:lnTo>
                      <a:pt x="56" y="64"/>
                    </a:lnTo>
                    <a:lnTo>
                      <a:pt x="54" y="60"/>
                    </a:lnTo>
                    <a:lnTo>
                      <a:pt x="32" y="52"/>
                    </a:lnTo>
                    <a:lnTo>
                      <a:pt x="32" y="82"/>
                    </a:lnTo>
                    <a:lnTo>
                      <a:pt x="30" y="86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0" y="88"/>
                    </a:lnTo>
                    <a:lnTo>
                      <a:pt x="0" y="152"/>
                    </a:lnTo>
                    <a:lnTo>
                      <a:pt x="16" y="170"/>
                    </a:lnTo>
                    <a:lnTo>
                      <a:pt x="18" y="172"/>
                    </a:lnTo>
                    <a:lnTo>
                      <a:pt x="22" y="174"/>
                    </a:lnTo>
                    <a:lnTo>
                      <a:pt x="28" y="172"/>
                    </a:lnTo>
                    <a:lnTo>
                      <a:pt x="36" y="170"/>
                    </a:lnTo>
                    <a:lnTo>
                      <a:pt x="40" y="172"/>
                    </a:lnTo>
                    <a:lnTo>
                      <a:pt x="46" y="176"/>
                    </a:lnTo>
                    <a:lnTo>
                      <a:pt x="52" y="178"/>
                    </a:lnTo>
                    <a:lnTo>
                      <a:pt x="58" y="182"/>
                    </a:lnTo>
                    <a:lnTo>
                      <a:pt x="72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Freeform 133"/>
              <p:cNvSpPr/>
              <p:nvPr/>
            </p:nvSpPr>
            <p:spPr bwMode="auto">
              <a:xfrm>
                <a:off x="4666001" y="4047007"/>
                <a:ext cx="342926" cy="365677"/>
              </a:xfrm>
              <a:custGeom>
                <a:avLst/>
                <a:gdLst>
                  <a:gd name="T0" fmla="*/ 2147483647 w 197"/>
                  <a:gd name="T1" fmla="*/ 2147483647 h 220"/>
                  <a:gd name="T2" fmla="*/ 2147483647 w 197"/>
                  <a:gd name="T3" fmla="*/ 2147483647 h 220"/>
                  <a:gd name="T4" fmla="*/ 2147483647 w 197"/>
                  <a:gd name="T5" fmla="*/ 2147483647 h 220"/>
                  <a:gd name="T6" fmla="*/ 2147483647 w 197"/>
                  <a:gd name="T7" fmla="*/ 2147483647 h 220"/>
                  <a:gd name="T8" fmla="*/ 2147483647 w 197"/>
                  <a:gd name="T9" fmla="*/ 2147483647 h 220"/>
                  <a:gd name="T10" fmla="*/ 2147483647 w 197"/>
                  <a:gd name="T11" fmla="*/ 2147483647 h 220"/>
                  <a:gd name="T12" fmla="*/ 0 w 197"/>
                  <a:gd name="T13" fmla="*/ 2147483647 h 220"/>
                  <a:gd name="T14" fmla="*/ 2147483647 w 197"/>
                  <a:gd name="T15" fmla="*/ 2147483647 h 220"/>
                  <a:gd name="T16" fmla="*/ 2147483647 w 197"/>
                  <a:gd name="T17" fmla="*/ 2147483647 h 220"/>
                  <a:gd name="T18" fmla="*/ 2147483647 w 197"/>
                  <a:gd name="T19" fmla="*/ 2147483647 h 220"/>
                  <a:gd name="T20" fmla="*/ 2147483647 w 197"/>
                  <a:gd name="T21" fmla="*/ 2147483647 h 220"/>
                  <a:gd name="T22" fmla="*/ 2147483647 w 197"/>
                  <a:gd name="T23" fmla="*/ 2147483647 h 220"/>
                  <a:gd name="T24" fmla="*/ 2147483647 w 197"/>
                  <a:gd name="T25" fmla="*/ 2147483647 h 220"/>
                  <a:gd name="T26" fmla="*/ 2147483647 w 197"/>
                  <a:gd name="T27" fmla="*/ 2147483647 h 220"/>
                  <a:gd name="T28" fmla="*/ 2147483647 w 197"/>
                  <a:gd name="T29" fmla="*/ 2147483647 h 220"/>
                  <a:gd name="T30" fmla="*/ 2147483647 w 197"/>
                  <a:gd name="T31" fmla="*/ 2147483647 h 220"/>
                  <a:gd name="T32" fmla="*/ 2147483647 w 197"/>
                  <a:gd name="T33" fmla="*/ 2147483647 h 220"/>
                  <a:gd name="T34" fmla="*/ 2147483647 w 197"/>
                  <a:gd name="T35" fmla="*/ 0 h 220"/>
                  <a:gd name="T36" fmla="*/ 2147483647 w 197"/>
                  <a:gd name="T37" fmla="*/ 2147483647 h 220"/>
                  <a:gd name="T38" fmla="*/ 2147483647 w 197"/>
                  <a:gd name="T39" fmla="*/ 2147483647 h 220"/>
                  <a:gd name="T40" fmla="*/ 2147483647 w 197"/>
                  <a:gd name="T41" fmla="*/ 2147483647 h 220"/>
                  <a:gd name="T42" fmla="*/ 2147483647 w 197"/>
                  <a:gd name="T43" fmla="*/ 2147483647 h 220"/>
                  <a:gd name="T44" fmla="*/ 2147483647 w 197"/>
                  <a:gd name="T45" fmla="*/ 2147483647 h 220"/>
                  <a:gd name="T46" fmla="*/ 2147483647 w 197"/>
                  <a:gd name="T47" fmla="*/ 2147483647 h 220"/>
                  <a:gd name="T48" fmla="*/ 2147483647 w 197"/>
                  <a:gd name="T49" fmla="*/ 2147483647 h 220"/>
                  <a:gd name="T50" fmla="*/ 2147483647 w 197"/>
                  <a:gd name="T51" fmla="*/ 2147483647 h 220"/>
                  <a:gd name="T52" fmla="*/ 2147483647 w 197"/>
                  <a:gd name="T53" fmla="*/ 2147483647 h 220"/>
                  <a:gd name="T54" fmla="*/ 2147483647 w 197"/>
                  <a:gd name="T55" fmla="*/ 2147483647 h 220"/>
                  <a:gd name="T56" fmla="*/ 2147483647 w 197"/>
                  <a:gd name="T57" fmla="*/ 2147483647 h 220"/>
                  <a:gd name="T58" fmla="*/ 2147483647 w 197"/>
                  <a:gd name="T59" fmla="*/ 2147483647 h 220"/>
                  <a:gd name="T60" fmla="*/ 2147483647 w 197"/>
                  <a:gd name="T61" fmla="*/ 2147483647 h 220"/>
                  <a:gd name="T62" fmla="*/ 2147483647 w 197"/>
                  <a:gd name="T63" fmla="*/ 2147483647 h 220"/>
                  <a:gd name="T64" fmla="*/ 2147483647 w 197"/>
                  <a:gd name="T65" fmla="*/ 2147483647 h 220"/>
                  <a:gd name="T66" fmla="*/ 2147483647 w 197"/>
                  <a:gd name="T67" fmla="*/ 2147483647 h 220"/>
                  <a:gd name="T68" fmla="*/ 2147483647 w 197"/>
                  <a:gd name="T69" fmla="*/ 2147483647 h 220"/>
                  <a:gd name="T70" fmla="*/ 2147483647 w 197"/>
                  <a:gd name="T71" fmla="*/ 2147483647 h 22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7"/>
                  <a:gd name="T109" fmla="*/ 0 h 220"/>
                  <a:gd name="T110" fmla="*/ 197 w 197"/>
                  <a:gd name="T111" fmla="*/ 220 h 22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7" h="220">
                    <a:moveTo>
                      <a:pt x="181" y="212"/>
                    </a:moveTo>
                    <a:lnTo>
                      <a:pt x="159" y="220"/>
                    </a:lnTo>
                    <a:lnTo>
                      <a:pt x="117" y="220"/>
                    </a:lnTo>
                    <a:lnTo>
                      <a:pt x="107" y="216"/>
                    </a:lnTo>
                    <a:lnTo>
                      <a:pt x="105" y="214"/>
                    </a:lnTo>
                    <a:lnTo>
                      <a:pt x="101" y="210"/>
                    </a:lnTo>
                    <a:lnTo>
                      <a:pt x="33" y="210"/>
                    </a:lnTo>
                    <a:lnTo>
                      <a:pt x="27" y="206"/>
                    </a:lnTo>
                    <a:lnTo>
                      <a:pt x="25" y="204"/>
                    </a:lnTo>
                    <a:lnTo>
                      <a:pt x="21" y="204"/>
                    </a:lnTo>
                    <a:lnTo>
                      <a:pt x="11" y="206"/>
                    </a:lnTo>
                    <a:lnTo>
                      <a:pt x="4" y="206"/>
                    </a:lnTo>
                    <a:lnTo>
                      <a:pt x="0" y="204"/>
                    </a:lnTo>
                    <a:lnTo>
                      <a:pt x="0" y="194"/>
                    </a:lnTo>
                    <a:lnTo>
                      <a:pt x="4" y="188"/>
                    </a:lnTo>
                    <a:lnTo>
                      <a:pt x="4" y="180"/>
                    </a:lnTo>
                    <a:lnTo>
                      <a:pt x="4" y="174"/>
                    </a:lnTo>
                    <a:lnTo>
                      <a:pt x="7" y="162"/>
                    </a:lnTo>
                    <a:lnTo>
                      <a:pt x="11" y="150"/>
                    </a:lnTo>
                    <a:lnTo>
                      <a:pt x="13" y="140"/>
                    </a:lnTo>
                    <a:lnTo>
                      <a:pt x="19" y="132"/>
                    </a:lnTo>
                    <a:lnTo>
                      <a:pt x="25" y="122"/>
                    </a:lnTo>
                    <a:lnTo>
                      <a:pt x="31" y="112"/>
                    </a:lnTo>
                    <a:lnTo>
                      <a:pt x="35" y="104"/>
                    </a:lnTo>
                    <a:lnTo>
                      <a:pt x="35" y="92"/>
                    </a:lnTo>
                    <a:lnTo>
                      <a:pt x="33" y="84"/>
                    </a:lnTo>
                    <a:lnTo>
                      <a:pt x="29" y="74"/>
                    </a:lnTo>
                    <a:lnTo>
                      <a:pt x="25" y="66"/>
                    </a:lnTo>
                    <a:lnTo>
                      <a:pt x="23" y="56"/>
                    </a:lnTo>
                    <a:lnTo>
                      <a:pt x="23" y="52"/>
                    </a:lnTo>
                    <a:lnTo>
                      <a:pt x="25" y="48"/>
                    </a:lnTo>
                    <a:lnTo>
                      <a:pt x="27" y="44"/>
                    </a:lnTo>
                    <a:lnTo>
                      <a:pt x="27" y="40"/>
                    </a:lnTo>
                    <a:lnTo>
                      <a:pt x="27" y="32"/>
                    </a:lnTo>
                    <a:lnTo>
                      <a:pt x="23" y="24"/>
                    </a:lnTo>
                    <a:lnTo>
                      <a:pt x="15" y="0"/>
                    </a:lnTo>
                    <a:lnTo>
                      <a:pt x="79" y="0"/>
                    </a:lnTo>
                    <a:lnTo>
                      <a:pt x="79" y="12"/>
                    </a:lnTo>
                    <a:lnTo>
                      <a:pt x="85" y="24"/>
                    </a:lnTo>
                    <a:lnTo>
                      <a:pt x="93" y="32"/>
                    </a:lnTo>
                    <a:lnTo>
                      <a:pt x="95" y="34"/>
                    </a:lnTo>
                    <a:lnTo>
                      <a:pt x="99" y="34"/>
                    </a:lnTo>
                    <a:lnTo>
                      <a:pt x="111" y="34"/>
                    </a:lnTo>
                    <a:lnTo>
                      <a:pt x="119" y="34"/>
                    </a:lnTo>
                    <a:lnTo>
                      <a:pt x="121" y="32"/>
                    </a:lnTo>
                    <a:lnTo>
                      <a:pt x="123" y="28"/>
                    </a:lnTo>
                    <a:lnTo>
                      <a:pt x="123" y="20"/>
                    </a:lnTo>
                    <a:lnTo>
                      <a:pt x="143" y="20"/>
                    </a:lnTo>
                    <a:lnTo>
                      <a:pt x="145" y="22"/>
                    </a:lnTo>
                    <a:lnTo>
                      <a:pt x="147" y="24"/>
                    </a:lnTo>
                    <a:lnTo>
                      <a:pt x="151" y="26"/>
                    </a:lnTo>
                    <a:lnTo>
                      <a:pt x="159" y="26"/>
                    </a:lnTo>
                    <a:lnTo>
                      <a:pt x="165" y="24"/>
                    </a:lnTo>
                    <a:lnTo>
                      <a:pt x="167" y="46"/>
                    </a:lnTo>
                    <a:lnTo>
                      <a:pt x="165" y="68"/>
                    </a:lnTo>
                    <a:lnTo>
                      <a:pt x="165" y="72"/>
                    </a:lnTo>
                    <a:lnTo>
                      <a:pt x="169" y="74"/>
                    </a:lnTo>
                    <a:lnTo>
                      <a:pt x="171" y="82"/>
                    </a:lnTo>
                    <a:lnTo>
                      <a:pt x="171" y="86"/>
                    </a:lnTo>
                    <a:lnTo>
                      <a:pt x="169" y="92"/>
                    </a:lnTo>
                    <a:lnTo>
                      <a:pt x="175" y="94"/>
                    </a:lnTo>
                    <a:lnTo>
                      <a:pt x="179" y="94"/>
                    </a:lnTo>
                    <a:lnTo>
                      <a:pt x="183" y="92"/>
                    </a:lnTo>
                    <a:lnTo>
                      <a:pt x="191" y="92"/>
                    </a:lnTo>
                    <a:lnTo>
                      <a:pt x="197" y="92"/>
                    </a:lnTo>
                    <a:lnTo>
                      <a:pt x="197" y="122"/>
                    </a:lnTo>
                    <a:lnTo>
                      <a:pt x="195" y="126"/>
                    </a:lnTo>
                    <a:lnTo>
                      <a:pt x="191" y="128"/>
                    </a:lnTo>
                    <a:lnTo>
                      <a:pt x="189" y="128"/>
                    </a:lnTo>
                    <a:lnTo>
                      <a:pt x="165" y="128"/>
                    </a:lnTo>
                    <a:lnTo>
                      <a:pt x="165" y="192"/>
                    </a:lnTo>
                    <a:lnTo>
                      <a:pt x="181" y="210"/>
                    </a:lnTo>
                    <a:lnTo>
                      <a:pt x="181" y="2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Freeform 134"/>
              <p:cNvSpPr/>
              <p:nvPr/>
            </p:nvSpPr>
            <p:spPr bwMode="auto">
              <a:xfrm>
                <a:off x="4879469" y="4408481"/>
                <a:ext cx="258916" cy="278810"/>
              </a:xfrm>
              <a:custGeom>
                <a:avLst/>
                <a:gdLst>
                  <a:gd name="T0" fmla="*/ 2147483647 w 148"/>
                  <a:gd name="T1" fmla="*/ 2147483647 h 168"/>
                  <a:gd name="T2" fmla="*/ 2147483647 w 148"/>
                  <a:gd name="T3" fmla="*/ 2147483647 h 168"/>
                  <a:gd name="T4" fmla="*/ 2147483647 w 148"/>
                  <a:gd name="T5" fmla="*/ 2147483647 h 168"/>
                  <a:gd name="T6" fmla="*/ 2147483647 w 148"/>
                  <a:gd name="T7" fmla="*/ 2147483647 h 168"/>
                  <a:gd name="T8" fmla="*/ 2147483647 w 148"/>
                  <a:gd name="T9" fmla="*/ 2147483647 h 168"/>
                  <a:gd name="T10" fmla="*/ 2147483647 w 148"/>
                  <a:gd name="T11" fmla="*/ 2147483647 h 168"/>
                  <a:gd name="T12" fmla="*/ 2147483647 w 148"/>
                  <a:gd name="T13" fmla="*/ 2147483647 h 168"/>
                  <a:gd name="T14" fmla="*/ 2147483647 w 148"/>
                  <a:gd name="T15" fmla="*/ 2147483647 h 168"/>
                  <a:gd name="T16" fmla="*/ 2147483647 w 148"/>
                  <a:gd name="T17" fmla="*/ 2147483647 h 168"/>
                  <a:gd name="T18" fmla="*/ 2147483647 w 148"/>
                  <a:gd name="T19" fmla="*/ 2147483647 h 168"/>
                  <a:gd name="T20" fmla="*/ 2147483647 w 148"/>
                  <a:gd name="T21" fmla="*/ 2147483647 h 168"/>
                  <a:gd name="T22" fmla="*/ 2147483647 w 148"/>
                  <a:gd name="T23" fmla="*/ 2147483647 h 168"/>
                  <a:gd name="T24" fmla="*/ 2147483647 w 148"/>
                  <a:gd name="T25" fmla="*/ 2147483647 h 168"/>
                  <a:gd name="T26" fmla="*/ 2147483647 w 148"/>
                  <a:gd name="T27" fmla="*/ 2147483647 h 168"/>
                  <a:gd name="T28" fmla="*/ 2147483647 w 148"/>
                  <a:gd name="T29" fmla="*/ 2147483647 h 168"/>
                  <a:gd name="T30" fmla="*/ 2147483647 w 148"/>
                  <a:gd name="T31" fmla="*/ 2147483647 h 168"/>
                  <a:gd name="T32" fmla="*/ 2147483647 w 148"/>
                  <a:gd name="T33" fmla="*/ 2147483647 h 168"/>
                  <a:gd name="T34" fmla="*/ 2147483647 w 148"/>
                  <a:gd name="T35" fmla="*/ 2147483647 h 168"/>
                  <a:gd name="T36" fmla="*/ 2147483647 w 148"/>
                  <a:gd name="T37" fmla="*/ 2147483647 h 168"/>
                  <a:gd name="T38" fmla="*/ 2147483647 w 148"/>
                  <a:gd name="T39" fmla="*/ 2147483647 h 168"/>
                  <a:gd name="T40" fmla="*/ 2147483647 w 148"/>
                  <a:gd name="T41" fmla="*/ 2147483647 h 168"/>
                  <a:gd name="T42" fmla="*/ 2147483647 w 148"/>
                  <a:gd name="T43" fmla="*/ 2147483647 h 168"/>
                  <a:gd name="T44" fmla="*/ 2147483647 w 148"/>
                  <a:gd name="T45" fmla="*/ 2147483647 h 168"/>
                  <a:gd name="T46" fmla="*/ 2147483647 w 148"/>
                  <a:gd name="T47" fmla="*/ 2147483647 h 168"/>
                  <a:gd name="T48" fmla="*/ 2147483647 w 148"/>
                  <a:gd name="T49" fmla="*/ 2147483647 h 168"/>
                  <a:gd name="T50" fmla="*/ 2147483647 w 148"/>
                  <a:gd name="T51" fmla="*/ 2147483647 h 168"/>
                  <a:gd name="T52" fmla="*/ 2147483647 w 148"/>
                  <a:gd name="T53" fmla="*/ 2147483647 h 168"/>
                  <a:gd name="T54" fmla="*/ 2147483647 w 148"/>
                  <a:gd name="T55" fmla="*/ 2147483647 h 168"/>
                  <a:gd name="T56" fmla="*/ 2147483647 w 148"/>
                  <a:gd name="T57" fmla="*/ 2147483647 h 168"/>
                  <a:gd name="T58" fmla="*/ 2147483647 w 148"/>
                  <a:gd name="T59" fmla="*/ 2147483647 h 168"/>
                  <a:gd name="T60" fmla="*/ 2147483647 w 148"/>
                  <a:gd name="T61" fmla="*/ 2147483647 h 168"/>
                  <a:gd name="T62" fmla="*/ 2147483647 w 148"/>
                  <a:gd name="T63" fmla="*/ 2147483647 h 168"/>
                  <a:gd name="T64" fmla="*/ 2147483647 w 148"/>
                  <a:gd name="T65" fmla="*/ 2147483647 h 168"/>
                  <a:gd name="T66" fmla="*/ 2147483647 w 148"/>
                  <a:gd name="T67" fmla="*/ 2147483647 h 168"/>
                  <a:gd name="T68" fmla="*/ 2147483647 w 148"/>
                  <a:gd name="T69" fmla="*/ 2147483647 h 168"/>
                  <a:gd name="T70" fmla="*/ 2147483647 w 148"/>
                  <a:gd name="T71" fmla="*/ 2147483647 h 168"/>
                  <a:gd name="T72" fmla="*/ 2147483647 w 148"/>
                  <a:gd name="T73" fmla="*/ 2147483647 h 168"/>
                  <a:gd name="T74" fmla="*/ 2147483647 w 148"/>
                  <a:gd name="T75" fmla="*/ 2147483647 h 168"/>
                  <a:gd name="T76" fmla="*/ 2147483647 w 148"/>
                  <a:gd name="T77" fmla="*/ 2147483647 h 168"/>
                  <a:gd name="T78" fmla="*/ 2147483647 w 148"/>
                  <a:gd name="T79" fmla="*/ 2147483647 h 168"/>
                  <a:gd name="T80" fmla="*/ 2147483647 w 148"/>
                  <a:gd name="T81" fmla="*/ 2147483647 h 168"/>
                  <a:gd name="T82" fmla="*/ 2147483647 w 148"/>
                  <a:gd name="T83" fmla="*/ 2147483647 h 168"/>
                  <a:gd name="T84" fmla="*/ 2147483647 w 148"/>
                  <a:gd name="T85" fmla="*/ 2147483647 h 168"/>
                  <a:gd name="T86" fmla="*/ 2147483647 w 148"/>
                  <a:gd name="T87" fmla="*/ 2147483647 h 168"/>
                  <a:gd name="T88" fmla="*/ 2147483647 w 148"/>
                  <a:gd name="T89" fmla="*/ 2147483647 h 168"/>
                  <a:gd name="T90" fmla="*/ 0 w 148"/>
                  <a:gd name="T91" fmla="*/ 2147483647 h 168"/>
                  <a:gd name="T92" fmla="*/ 0 w 148"/>
                  <a:gd name="T93" fmla="*/ 2147483647 h 168"/>
                  <a:gd name="T94" fmla="*/ 2147483647 w 148"/>
                  <a:gd name="T95" fmla="*/ 2147483647 h 168"/>
                  <a:gd name="T96" fmla="*/ 2147483647 w 148"/>
                  <a:gd name="T97" fmla="*/ 2147483647 h 168"/>
                  <a:gd name="T98" fmla="*/ 2147483647 w 148"/>
                  <a:gd name="T99" fmla="*/ 2147483647 h 168"/>
                  <a:gd name="T100" fmla="*/ 2147483647 w 148"/>
                  <a:gd name="T101" fmla="*/ 2147483647 h 168"/>
                  <a:gd name="T102" fmla="*/ 2147483647 w 148"/>
                  <a:gd name="T103" fmla="*/ 2147483647 h 168"/>
                  <a:gd name="T104" fmla="*/ 2147483647 w 148"/>
                  <a:gd name="T105" fmla="*/ 2147483647 h 168"/>
                  <a:gd name="T106" fmla="*/ 2147483647 w 148"/>
                  <a:gd name="T107" fmla="*/ 2147483647 h 168"/>
                  <a:gd name="T108" fmla="*/ 2147483647 w 148"/>
                  <a:gd name="T109" fmla="*/ 0 h 168"/>
                  <a:gd name="T110" fmla="*/ 2147483647 w 148"/>
                  <a:gd name="T111" fmla="*/ 0 h 168"/>
                  <a:gd name="T112" fmla="*/ 2147483647 w 148"/>
                  <a:gd name="T113" fmla="*/ 2147483647 h 168"/>
                  <a:gd name="T114" fmla="*/ 2147483647 w 148"/>
                  <a:gd name="T115" fmla="*/ 2147483647 h 16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48"/>
                  <a:gd name="T175" fmla="*/ 0 h 168"/>
                  <a:gd name="T176" fmla="*/ 148 w 148"/>
                  <a:gd name="T177" fmla="*/ 168 h 16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48" h="168">
                    <a:moveTo>
                      <a:pt x="94" y="8"/>
                    </a:moveTo>
                    <a:lnTo>
                      <a:pt x="98" y="14"/>
                    </a:lnTo>
                    <a:lnTo>
                      <a:pt x="100" y="18"/>
                    </a:lnTo>
                    <a:lnTo>
                      <a:pt x="102" y="20"/>
                    </a:lnTo>
                    <a:lnTo>
                      <a:pt x="100" y="22"/>
                    </a:lnTo>
                    <a:lnTo>
                      <a:pt x="102" y="26"/>
                    </a:lnTo>
                    <a:lnTo>
                      <a:pt x="106" y="32"/>
                    </a:lnTo>
                    <a:lnTo>
                      <a:pt x="112" y="36"/>
                    </a:lnTo>
                    <a:lnTo>
                      <a:pt x="120" y="42"/>
                    </a:lnTo>
                    <a:lnTo>
                      <a:pt x="124" y="46"/>
                    </a:lnTo>
                    <a:lnTo>
                      <a:pt x="126" y="52"/>
                    </a:lnTo>
                    <a:lnTo>
                      <a:pt x="128" y="62"/>
                    </a:lnTo>
                    <a:lnTo>
                      <a:pt x="128" y="68"/>
                    </a:lnTo>
                    <a:lnTo>
                      <a:pt x="132" y="70"/>
                    </a:lnTo>
                    <a:lnTo>
                      <a:pt x="136" y="72"/>
                    </a:lnTo>
                    <a:lnTo>
                      <a:pt x="140" y="74"/>
                    </a:lnTo>
                    <a:lnTo>
                      <a:pt x="144" y="74"/>
                    </a:lnTo>
                    <a:lnTo>
                      <a:pt x="148" y="80"/>
                    </a:lnTo>
                    <a:lnTo>
                      <a:pt x="140" y="84"/>
                    </a:lnTo>
                    <a:lnTo>
                      <a:pt x="134" y="88"/>
                    </a:lnTo>
                    <a:lnTo>
                      <a:pt x="126" y="100"/>
                    </a:lnTo>
                    <a:lnTo>
                      <a:pt x="116" y="112"/>
                    </a:lnTo>
                    <a:lnTo>
                      <a:pt x="106" y="122"/>
                    </a:lnTo>
                    <a:lnTo>
                      <a:pt x="104" y="124"/>
                    </a:lnTo>
                    <a:lnTo>
                      <a:pt x="100" y="126"/>
                    </a:lnTo>
                    <a:lnTo>
                      <a:pt x="98" y="128"/>
                    </a:lnTo>
                    <a:lnTo>
                      <a:pt x="94" y="132"/>
                    </a:lnTo>
                    <a:lnTo>
                      <a:pt x="92" y="138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78" y="148"/>
                    </a:lnTo>
                    <a:lnTo>
                      <a:pt x="72" y="146"/>
                    </a:lnTo>
                    <a:lnTo>
                      <a:pt x="68" y="142"/>
                    </a:lnTo>
                    <a:lnTo>
                      <a:pt x="62" y="140"/>
                    </a:lnTo>
                    <a:lnTo>
                      <a:pt x="56" y="138"/>
                    </a:lnTo>
                    <a:lnTo>
                      <a:pt x="52" y="142"/>
                    </a:lnTo>
                    <a:lnTo>
                      <a:pt x="44" y="150"/>
                    </a:lnTo>
                    <a:lnTo>
                      <a:pt x="36" y="162"/>
                    </a:lnTo>
                    <a:lnTo>
                      <a:pt x="28" y="168"/>
                    </a:lnTo>
                    <a:lnTo>
                      <a:pt x="12" y="168"/>
                    </a:lnTo>
                    <a:lnTo>
                      <a:pt x="14" y="160"/>
                    </a:lnTo>
                    <a:lnTo>
                      <a:pt x="16" y="152"/>
                    </a:lnTo>
                    <a:lnTo>
                      <a:pt x="16" y="146"/>
                    </a:lnTo>
                    <a:lnTo>
                      <a:pt x="14" y="142"/>
                    </a:lnTo>
                    <a:lnTo>
                      <a:pt x="6" y="134"/>
                    </a:lnTo>
                    <a:lnTo>
                      <a:pt x="0" y="132"/>
                    </a:lnTo>
                    <a:lnTo>
                      <a:pt x="0" y="78"/>
                    </a:lnTo>
                    <a:lnTo>
                      <a:pt x="20" y="78"/>
                    </a:lnTo>
                    <a:lnTo>
                      <a:pt x="20" y="10"/>
                    </a:lnTo>
                    <a:lnTo>
                      <a:pt x="42" y="8"/>
                    </a:lnTo>
                    <a:lnTo>
                      <a:pt x="60" y="6"/>
                    </a:lnTo>
                    <a:lnTo>
                      <a:pt x="64" y="12"/>
                    </a:lnTo>
                    <a:lnTo>
                      <a:pt x="78" y="6"/>
                    </a:lnTo>
                    <a:lnTo>
                      <a:pt x="82" y="2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4" y="2"/>
                    </a:lnTo>
                    <a:lnTo>
                      <a:pt x="94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Freeform 135"/>
              <p:cNvSpPr/>
              <p:nvPr/>
            </p:nvSpPr>
            <p:spPr bwMode="auto">
              <a:xfrm>
                <a:off x="3875479" y="3359088"/>
                <a:ext cx="141853" cy="138705"/>
              </a:xfrm>
              <a:custGeom>
                <a:avLst/>
                <a:gdLst>
                  <a:gd name="T0" fmla="*/ 2147483647 w 82"/>
                  <a:gd name="T1" fmla="*/ 2147483647 h 82"/>
                  <a:gd name="T2" fmla="*/ 2147483647 w 82"/>
                  <a:gd name="T3" fmla="*/ 2147483647 h 82"/>
                  <a:gd name="T4" fmla="*/ 2147483647 w 82"/>
                  <a:gd name="T5" fmla="*/ 2147483647 h 82"/>
                  <a:gd name="T6" fmla="*/ 2147483647 w 82"/>
                  <a:gd name="T7" fmla="*/ 2147483647 h 82"/>
                  <a:gd name="T8" fmla="*/ 2147483647 w 82"/>
                  <a:gd name="T9" fmla="*/ 2147483647 h 82"/>
                  <a:gd name="T10" fmla="*/ 2147483647 w 82"/>
                  <a:gd name="T11" fmla="*/ 2147483647 h 82"/>
                  <a:gd name="T12" fmla="*/ 2147483647 w 82"/>
                  <a:gd name="T13" fmla="*/ 2147483647 h 82"/>
                  <a:gd name="T14" fmla="*/ 2147483647 w 82"/>
                  <a:gd name="T15" fmla="*/ 2147483647 h 82"/>
                  <a:gd name="T16" fmla="*/ 2147483647 w 82"/>
                  <a:gd name="T17" fmla="*/ 2147483647 h 82"/>
                  <a:gd name="T18" fmla="*/ 2147483647 w 82"/>
                  <a:gd name="T19" fmla="*/ 2147483647 h 82"/>
                  <a:gd name="T20" fmla="*/ 2147483647 w 82"/>
                  <a:gd name="T21" fmla="*/ 2147483647 h 82"/>
                  <a:gd name="T22" fmla="*/ 2147483647 w 82"/>
                  <a:gd name="T23" fmla="*/ 2147483647 h 82"/>
                  <a:gd name="T24" fmla="*/ 2147483647 w 82"/>
                  <a:gd name="T25" fmla="*/ 2147483647 h 82"/>
                  <a:gd name="T26" fmla="*/ 2147483647 w 82"/>
                  <a:gd name="T27" fmla="*/ 2147483647 h 82"/>
                  <a:gd name="T28" fmla="*/ 2147483647 w 82"/>
                  <a:gd name="T29" fmla="*/ 2147483647 h 82"/>
                  <a:gd name="T30" fmla="*/ 2147483647 w 82"/>
                  <a:gd name="T31" fmla="*/ 2147483647 h 82"/>
                  <a:gd name="T32" fmla="*/ 2147483647 w 82"/>
                  <a:gd name="T33" fmla="*/ 2147483647 h 82"/>
                  <a:gd name="T34" fmla="*/ 2147483647 w 82"/>
                  <a:gd name="T35" fmla="*/ 2147483647 h 82"/>
                  <a:gd name="T36" fmla="*/ 2147483647 w 82"/>
                  <a:gd name="T37" fmla="*/ 2147483647 h 82"/>
                  <a:gd name="T38" fmla="*/ 2147483647 w 82"/>
                  <a:gd name="T39" fmla="*/ 2147483647 h 82"/>
                  <a:gd name="T40" fmla="*/ 2147483647 w 82"/>
                  <a:gd name="T41" fmla="*/ 2147483647 h 82"/>
                  <a:gd name="T42" fmla="*/ 2147483647 w 82"/>
                  <a:gd name="T43" fmla="*/ 2147483647 h 82"/>
                  <a:gd name="T44" fmla="*/ 2147483647 w 82"/>
                  <a:gd name="T45" fmla="*/ 2147483647 h 82"/>
                  <a:gd name="T46" fmla="*/ 2147483647 w 82"/>
                  <a:gd name="T47" fmla="*/ 2147483647 h 82"/>
                  <a:gd name="T48" fmla="*/ 0 w 82"/>
                  <a:gd name="T49" fmla="*/ 2147483647 h 82"/>
                  <a:gd name="T50" fmla="*/ 2147483647 w 82"/>
                  <a:gd name="T51" fmla="*/ 2147483647 h 82"/>
                  <a:gd name="T52" fmla="*/ 2147483647 w 82"/>
                  <a:gd name="T53" fmla="*/ 2147483647 h 82"/>
                  <a:gd name="T54" fmla="*/ 2147483647 w 82"/>
                  <a:gd name="T55" fmla="*/ 2147483647 h 82"/>
                  <a:gd name="T56" fmla="*/ 2147483647 w 82"/>
                  <a:gd name="T57" fmla="*/ 2147483647 h 82"/>
                  <a:gd name="T58" fmla="*/ 2147483647 w 82"/>
                  <a:gd name="T59" fmla="*/ 2147483647 h 82"/>
                  <a:gd name="T60" fmla="*/ 2147483647 w 82"/>
                  <a:gd name="T61" fmla="*/ 2147483647 h 82"/>
                  <a:gd name="T62" fmla="*/ 2147483647 w 82"/>
                  <a:gd name="T63" fmla="*/ 2147483647 h 82"/>
                  <a:gd name="T64" fmla="*/ 2147483647 w 82"/>
                  <a:gd name="T65" fmla="*/ 0 h 82"/>
                  <a:gd name="T66" fmla="*/ 2147483647 w 82"/>
                  <a:gd name="T67" fmla="*/ 0 h 82"/>
                  <a:gd name="T68" fmla="*/ 2147483647 w 82"/>
                  <a:gd name="T69" fmla="*/ 2147483647 h 82"/>
                  <a:gd name="T70" fmla="*/ 2147483647 w 82"/>
                  <a:gd name="T71" fmla="*/ 2147483647 h 82"/>
                  <a:gd name="T72" fmla="*/ 2147483647 w 82"/>
                  <a:gd name="T73" fmla="*/ 2147483647 h 82"/>
                  <a:gd name="T74" fmla="*/ 2147483647 w 82"/>
                  <a:gd name="T75" fmla="*/ 2147483647 h 82"/>
                  <a:gd name="T76" fmla="*/ 2147483647 w 82"/>
                  <a:gd name="T77" fmla="*/ 2147483647 h 82"/>
                  <a:gd name="T78" fmla="*/ 2147483647 w 82"/>
                  <a:gd name="T79" fmla="*/ 2147483647 h 82"/>
                  <a:gd name="T80" fmla="*/ 2147483647 w 82"/>
                  <a:gd name="T81" fmla="*/ 2147483647 h 82"/>
                  <a:gd name="T82" fmla="*/ 2147483647 w 82"/>
                  <a:gd name="T83" fmla="*/ 2147483647 h 82"/>
                  <a:gd name="T84" fmla="*/ 2147483647 w 82"/>
                  <a:gd name="T85" fmla="*/ 2147483647 h 82"/>
                  <a:gd name="T86" fmla="*/ 2147483647 w 82"/>
                  <a:gd name="T87" fmla="*/ 2147483647 h 82"/>
                  <a:gd name="T88" fmla="*/ 2147483647 w 82"/>
                  <a:gd name="T89" fmla="*/ 2147483647 h 82"/>
                  <a:gd name="T90" fmla="*/ 2147483647 w 82"/>
                  <a:gd name="T91" fmla="*/ 2147483647 h 82"/>
                  <a:gd name="T92" fmla="*/ 2147483647 w 82"/>
                  <a:gd name="T93" fmla="*/ 2147483647 h 82"/>
                  <a:gd name="T94" fmla="*/ 2147483647 w 82"/>
                  <a:gd name="T95" fmla="*/ 2147483647 h 82"/>
                  <a:gd name="T96" fmla="*/ 2147483647 w 82"/>
                  <a:gd name="T97" fmla="*/ 2147483647 h 82"/>
                  <a:gd name="T98" fmla="*/ 2147483647 w 82"/>
                  <a:gd name="T99" fmla="*/ 2147483647 h 82"/>
                  <a:gd name="T100" fmla="*/ 2147483647 w 82"/>
                  <a:gd name="T101" fmla="*/ 2147483647 h 82"/>
                  <a:gd name="T102" fmla="*/ 2147483647 w 82"/>
                  <a:gd name="T103" fmla="*/ 2147483647 h 82"/>
                  <a:gd name="T104" fmla="*/ 2147483647 w 82"/>
                  <a:gd name="T105" fmla="*/ 2147483647 h 82"/>
                  <a:gd name="T106" fmla="*/ 2147483647 w 82"/>
                  <a:gd name="T107" fmla="*/ 2147483647 h 82"/>
                  <a:gd name="T108" fmla="*/ 2147483647 w 82"/>
                  <a:gd name="T109" fmla="*/ 2147483647 h 82"/>
                  <a:gd name="T110" fmla="*/ 2147483647 w 82"/>
                  <a:gd name="T111" fmla="*/ 2147483647 h 82"/>
                  <a:gd name="T112" fmla="*/ 2147483647 w 82"/>
                  <a:gd name="T113" fmla="*/ 2147483647 h 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82"/>
                  <a:gd name="T172" fmla="*/ 0 h 82"/>
                  <a:gd name="T173" fmla="*/ 82 w 82"/>
                  <a:gd name="T174" fmla="*/ 82 h 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82" h="82">
                    <a:moveTo>
                      <a:pt x="6" y="78"/>
                    </a:moveTo>
                    <a:lnTo>
                      <a:pt x="4" y="74"/>
                    </a:lnTo>
                    <a:lnTo>
                      <a:pt x="4" y="68"/>
                    </a:lnTo>
                    <a:lnTo>
                      <a:pt x="4" y="62"/>
                    </a:lnTo>
                    <a:lnTo>
                      <a:pt x="16" y="62"/>
                    </a:lnTo>
                    <a:lnTo>
                      <a:pt x="28" y="60"/>
                    </a:lnTo>
                    <a:lnTo>
                      <a:pt x="28" y="58"/>
                    </a:lnTo>
                    <a:lnTo>
                      <a:pt x="34" y="60"/>
                    </a:lnTo>
                    <a:lnTo>
                      <a:pt x="42" y="62"/>
                    </a:lnTo>
                    <a:lnTo>
                      <a:pt x="46" y="60"/>
                    </a:lnTo>
                    <a:lnTo>
                      <a:pt x="50" y="58"/>
                    </a:lnTo>
                    <a:lnTo>
                      <a:pt x="38" y="56"/>
                    </a:lnTo>
                    <a:lnTo>
                      <a:pt x="32" y="54"/>
                    </a:lnTo>
                    <a:lnTo>
                      <a:pt x="30" y="50"/>
                    </a:lnTo>
                    <a:lnTo>
                      <a:pt x="26" y="52"/>
                    </a:lnTo>
                    <a:lnTo>
                      <a:pt x="24" y="54"/>
                    </a:lnTo>
                    <a:lnTo>
                      <a:pt x="22" y="56"/>
                    </a:lnTo>
                    <a:lnTo>
                      <a:pt x="18" y="58"/>
                    </a:lnTo>
                    <a:lnTo>
                      <a:pt x="6" y="56"/>
                    </a:lnTo>
                    <a:lnTo>
                      <a:pt x="6" y="52"/>
                    </a:lnTo>
                    <a:lnTo>
                      <a:pt x="8" y="46"/>
                    </a:lnTo>
                    <a:lnTo>
                      <a:pt x="6" y="40"/>
                    </a:lnTo>
                    <a:lnTo>
                      <a:pt x="4" y="36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4" y="16"/>
                    </a:lnTo>
                    <a:lnTo>
                      <a:pt x="10" y="4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54" y="14"/>
                    </a:lnTo>
                    <a:lnTo>
                      <a:pt x="64" y="28"/>
                    </a:lnTo>
                    <a:lnTo>
                      <a:pt x="68" y="32"/>
                    </a:lnTo>
                    <a:lnTo>
                      <a:pt x="74" y="36"/>
                    </a:lnTo>
                    <a:lnTo>
                      <a:pt x="72" y="36"/>
                    </a:lnTo>
                    <a:lnTo>
                      <a:pt x="76" y="48"/>
                    </a:lnTo>
                    <a:lnTo>
                      <a:pt x="80" y="58"/>
                    </a:lnTo>
                    <a:lnTo>
                      <a:pt x="82" y="66"/>
                    </a:lnTo>
                    <a:lnTo>
                      <a:pt x="82" y="72"/>
                    </a:lnTo>
                    <a:lnTo>
                      <a:pt x="82" y="80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68" y="80"/>
                    </a:lnTo>
                    <a:lnTo>
                      <a:pt x="62" y="78"/>
                    </a:lnTo>
                    <a:lnTo>
                      <a:pt x="56" y="76"/>
                    </a:lnTo>
                    <a:lnTo>
                      <a:pt x="50" y="74"/>
                    </a:lnTo>
                    <a:lnTo>
                      <a:pt x="38" y="74"/>
                    </a:lnTo>
                    <a:lnTo>
                      <a:pt x="26" y="76"/>
                    </a:lnTo>
                    <a:lnTo>
                      <a:pt x="18" y="78"/>
                    </a:lnTo>
                    <a:lnTo>
                      <a:pt x="6" y="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Freeform 136"/>
              <p:cNvSpPr/>
              <p:nvPr/>
            </p:nvSpPr>
            <p:spPr bwMode="auto">
              <a:xfrm>
                <a:off x="3885119" y="3483783"/>
                <a:ext cx="78501" cy="39230"/>
              </a:xfrm>
              <a:custGeom>
                <a:avLst/>
                <a:gdLst>
                  <a:gd name="T0" fmla="*/ 0 w 44"/>
                  <a:gd name="T1" fmla="*/ 2147483647 h 24"/>
                  <a:gd name="T2" fmla="*/ 2147483647 w 44"/>
                  <a:gd name="T3" fmla="*/ 2147483647 h 24"/>
                  <a:gd name="T4" fmla="*/ 2147483647 w 44"/>
                  <a:gd name="T5" fmla="*/ 2147483647 h 24"/>
                  <a:gd name="T6" fmla="*/ 2147483647 w 44"/>
                  <a:gd name="T7" fmla="*/ 0 h 24"/>
                  <a:gd name="T8" fmla="*/ 2147483647 w 44"/>
                  <a:gd name="T9" fmla="*/ 0 h 24"/>
                  <a:gd name="T10" fmla="*/ 2147483647 w 44"/>
                  <a:gd name="T11" fmla="*/ 2147483647 h 24"/>
                  <a:gd name="T12" fmla="*/ 2147483647 w 44"/>
                  <a:gd name="T13" fmla="*/ 2147483647 h 24"/>
                  <a:gd name="T14" fmla="*/ 2147483647 w 44"/>
                  <a:gd name="T15" fmla="*/ 2147483647 h 24"/>
                  <a:gd name="T16" fmla="*/ 2147483647 w 44"/>
                  <a:gd name="T17" fmla="*/ 2147483647 h 24"/>
                  <a:gd name="T18" fmla="*/ 2147483647 w 44"/>
                  <a:gd name="T19" fmla="*/ 2147483647 h 24"/>
                  <a:gd name="T20" fmla="*/ 2147483647 w 44"/>
                  <a:gd name="T21" fmla="*/ 2147483647 h 24"/>
                  <a:gd name="T22" fmla="*/ 2147483647 w 44"/>
                  <a:gd name="T23" fmla="*/ 2147483647 h 24"/>
                  <a:gd name="T24" fmla="*/ 2147483647 w 44"/>
                  <a:gd name="T25" fmla="*/ 2147483647 h 24"/>
                  <a:gd name="T26" fmla="*/ 2147483647 w 44"/>
                  <a:gd name="T27" fmla="*/ 2147483647 h 24"/>
                  <a:gd name="T28" fmla="*/ 2147483647 w 44"/>
                  <a:gd name="T29" fmla="*/ 2147483647 h 24"/>
                  <a:gd name="T30" fmla="*/ 2147483647 w 44"/>
                  <a:gd name="T31" fmla="*/ 2147483647 h 24"/>
                  <a:gd name="T32" fmla="*/ 2147483647 w 44"/>
                  <a:gd name="T33" fmla="*/ 2147483647 h 24"/>
                  <a:gd name="T34" fmla="*/ 2147483647 w 44"/>
                  <a:gd name="T35" fmla="*/ 2147483647 h 24"/>
                  <a:gd name="T36" fmla="*/ 2147483647 w 44"/>
                  <a:gd name="T37" fmla="*/ 2147483647 h 24"/>
                  <a:gd name="T38" fmla="*/ 0 w 44"/>
                  <a:gd name="T39" fmla="*/ 2147483647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4"/>
                  <a:gd name="T61" fmla="*/ 0 h 24"/>
                  <a:gd name="T62" fmla="*/ 44 w 44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4" h="24">
                    <a:moveTo>
                      <a:pt x="0" y="4"/>
                    </a:moveTo>
                    <a:lnTo>
                      <a:pt x="12" y="4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44" y="4"/>
                    </a:lnTo>
                    <a:lnTo>
                      <a:pt x="44" y="8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38" y="18"/>
                    </a:lnTo>
                    <a:lnTo>
                      <a:pt x="34" y="20"/>
                    </a:lnTo>
                    <a:lnTo>
                      <a:pt x="30" y="22"/>
                    </a:lnTo>
                    <a:lnTo>
                      <a:pt x="26" y="24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8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Freeform 137"/>
              <p:cNvSpPr/>
              <p:nvPr/>
            </p:nvSpPr>
            <p:spPr bwMode="auto">
              <a:xfrm>
                <a:off x="3930567" y="3483783"/>
                <a:ext cx="192810" cy="158320"/>
              </a:xfrm>
              <a:custGeom>
                <a:avLst/>
                <a:gdLst>
                  <a:gd name="T0" fmla="*/ 2147483647 w 110"/>
                  <a:gd name="T1" fmla="*/ 2147483647 h 96"/>
                  <a:gd name="T2" fmla="*/ 2147483647 w 110"/>
                  <a:gd name="T3" fmla="*/ 2147483647 h 96"/>
                  <a:gd name="T4" fmla="*/ 2147483647 w 110"/>
                  <a:gd name="T5" fmla="*/ 2147483647 h 96"/>
                  <a:gd name="T6" fmla="*/ 2147483647 w 110"/>
                  <a:gd name="T7" fmla="*/ 2147483647 h 96"/>
                  <a:gd name="T8" fmla="*/ 2147483647 w 110"/>
                  <a:gd name="T9" fmla="*/ 2147483647 h 96"/>
                  <a:gd name="T10" fmla="*/ 2147483647 w 110"/>
                  <a:gd name="T11" fmla="*/ 2147483647 h 96"/>
                  <a:gd name="T12" fmla="*/ 2147483647 w 110"/>
                  <a:gd name="T13" fmla="*/ 2147483647 h 96"/>
                  <a:gd name="T14" fmla="*/ 2147483647 w 110"/>
                  <a:gd name="T15" fmla="*/ 2147483647 h 96"/>
                  <a:gd name="T16" fmla="*/ 2147483647 w 110"/>
                  <a:gd name="T17" fmla="*/ 2147483647 h 96"/>
                  <a:gd name="T18" fmla="*/ 2147483647 w 110"/>
                  <a:gd name="T19" fmla="*/ 2147483647 h 96"/>
                  <a:gd name="T20" fmla="*/ 2147483647 w 110"/>
                  <a:gd name="T21" fmla="*/ 2147483647 h 96"/>
                  <a:gd name="T22" fmla="*/ 2147483647 w 110"/>
                  <a:gd name="T23" fmla="*/ 2147483647 h 96"/>
                  <a:gd name="T24" fmla="*/ 2147483647 w 110"/>
                  <a:gd name="T25" fmla="*/ 2147483647 h 96"/>
                  <a:gd name="T26" fmla="*/ 2147483647 w 110"/>
                  <a:gd name="T27" fmla="*/ 2147483647 h 96"/>
                  <a:gd name="T28" fmla="*/ 2147483647 w 110"/>
                  <a:gd name="T29" fmla="*/ 2147483647 h 96"/>
                  <a:gd name="T30" fmla="*/ 2147483647 w 110"/>
                  <a:gd name="T31" fmla="*/ 2147483647 h 96"/>
                  <a:gd name="T32" fmla="*/ 2147483647 w 110"/>
                  <a:gd name="T33" fmla="*/ 2147483647 h 96"/>
                  <a:gd name="T34" fmla="*/ 2147483647 w 110"/>
                  <a:gd name="T35" fmla="*/ 2147483647 h 96"/>
                  <a:gd name="T36" fmla="*/ 2147483647 w 110"/>
                  <a:gd name="T37" fmla="*/ 2147483647 h 96"/>
                  <a:gd name="T38" fmla="*/ 2147483647 w 110"/>
                  <a:gd name="T39" fmla="*/ 2147483647 h 96"/>
                  <a:gd name="T40" fmla="*/ 2147483647 w 110"/>
                  <a:gd name="T41" fmla="*/ 2147483647 h 96"/>
                  <a:gd name="T42" fmla="*/ 2147483647 w 110"/>
                  <a:gd name="T43" fmla="*/ 2147483647 h 96"/>
                  <a:gd name="T44" fmla="*/ 2147483647 w 110"/>
                  <a:gd name="T45" fmla="*/ 2147483647 h 96"/>
                  <a:gd name="T46" fmla="*/ 2147483647 w 110"/>
                  <a:gd name="T47" fmla="*/ 2147483647 h 96"/>
                  <a:gd name="T48" fmla="*/ 2147483647 w 110"/>
                  <a:gd name="T49" fmla="*/ 2147483647 h 96"/>
                  <a:gd name="T50" fmla="*/ 2147483647 w 110"/>
                  <a:gd name="T51" fmla="*/ 2147483647 h 96"/>
                  <a:gd name="T52" fmla="*/ 2147483647 w 110"/>
                  <a:gd name="T53" fmla="*/ 2147483647 h 96"/>
                  <a:gd name="T54" fmla="*/ 2147483647 w 110"/>
                  <a:gd name="T55" fmla="*/ 2147483647 h 96"/>
                  <a:gd name="T56" fmla="*/ 2147483647 w 110"/>
                  <a:gd name="T57" fmla="*/ 2147483647 h 96"/>
                  <a:gd name="T58" fmla="*/ 2147483647 w 110"/>
                  <a:gd name="T59" fmla="*/ 2147483647 h 96"/>
                  <a:gd name="T60" fmla="*/ 2147483647 w 110"/>
                  <a:gd name="T61" fmla="*/ 2147483647 h 96"/>
                  <a:gd name="T62" fmla="*/ 2147483647 w 110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10"/>
                  <a:gd name="T97" fmla="*/ 0 h 96"/>
                  <a:gd name="T98" fmla="*/ 110 w 110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10" h="96">
                    <a:moveTo>
                      <a:pt x="28" y="66"/>
                    </a:moveTo>
                    <a:lnTo>
                      <a:pt x="32" y="60"/>
                    </a:lnTo>
                    <a:lnTo>
                      <a:pt x="38" y="54"/>
                    </a:lnTo>
                    <a:lnTo>
                      <a:pt x="44" y="48"/>
                    </a:lnTo>
                    <a:lnTo>
                      <a:pt x="50" y="46"/>
                    </a:lnTo>
                    <a:lnTo>
                      <a:pt x="56" y="48"/>
                    </a:lnTo>
                    <a:lnTo>
                      <a:pt x="60" y="50"/>
                    </a:lnTo>
                    <a:lnTo>
                      <a:pt x="62" y="54"/>
                    </a:lnTo>
                    <a:lnTo>
                      <a:pt x="64" y="60"/>
                    </a:lnTo>
                    <a:lnTo>
                      <a:pt x="66" y="68"/>
                    </a:lnTo>
                    <a:lnTo>
                      <a:pt x="70" y="78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84" y="78"/>
                    </a:lnTo>
                    <a:lnTo>
                      <a:pt x="84" y="90"/>
                    </a:lnTo>
                    <a:lnTo>
                      <a:pt x="86" y="96"/>
                    </a:lnTo>
                    <a:lnTo>
                      <a:pt x="90" y="96"/>
                    </a:lnTo>
                    <a:lnTo>
                      <a:pt x="96" y="96"/>
                    </a:lnTo>
                    <a:lnTo>
                      <a:pt x="100" y="96"/>
                    </a:lnTo>
                    <a:lnTo>
                      <a:pt x="102" y="96"/>
                    </a:lnTo>
                    <a:lnTo>
                      <a:pt x="104" y="92"/>
                    </a:lnTo>
                    <a:lnTo>
                      <a:pt x="106" y="84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102" y="78"/>
                    </a:lnTo>
                    <a:lnTo>
                      <a:pt x="102" y="76"/>
                    </a:lnTo>
                    <a:lnTo>
                      <a:pt x="106" y="74"/>
                    </a:lnTo>
                    <a:lnTo>
                      <a:pt x="110" y="72"/>
                    </a:lnTo>
                    <a:lnTo>
                      <a:pt x="108" y="68"/>
                    </a:lnTo>
                    <a:lnTo>
                      <a:pt x="106" y="64"/>
                    </a:lnTo>
                    <a:lnTo>
                      <a:pt x="104" y="52"/>
                    </a:lnTo>
                    <a:lnTo>
                      <a:pt x="106" y="46"/>
                    </a:lnTo>
                    <a:lnTo>
                      <a:pt x="106" y="44"/>
                    </a:lnTo>
                    <a:lnTo>
                      <a:pt x="110" y="44"/>
                    </a:lnTo>
                    <a:lnTo>
                      <a:pt x="104" y="42"/>
                    </a:lnTo>
                    <a:lnTo>
                      <a:pt x="102" y="40"/>
                    </a:lnTo>
                    <a:lnTo>
                      <a:pt x="98" y="26"/>
                    </a:lnTo>
                    <a:lnTo>
                      <a:pt x="94" y="14"/>
                    </a:lnTo>
                    <a:lnTo>
                      <a:pt x="90" y="8"/>
                    </a:lnTo>
                    <a:lnTo>
                      <a:pt x="84" y="6"/>
                    </a:lnTo>
                    <a:lnTo>
                      <a:pt x="82" y="8"/>
                    </a:lnTo>
                    <a:lnTo>
                      <a:pt x="80" y="10"/>
                    </a:lnTo>
                    <a:lnTo>
                      <a:pt x="74" y="10"/>
                    </a:lnTo>
                    <a:lnTo>
                      <a:pt x="60" y="8"/>
                    </a:lnTo>
                    <a:lnTo>
                      <a:pt x="50" y="6"/>
                    </a:lnTo>
                    <a:lnTo>
                      <a:pt x="48" y="6"/>
                    </a:lnTo>
                    <a:lnTo>
                      <a:pt x="42" y="8"/>
                    </a:lnTo>
                    <a:lnTo>
                      <a:pt x="36" y="6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8"/>
                    </a:lnTo>
                    <a:lnTo>
                      <a:pt x="14" y="8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8" y="16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16" y="42"/>
                    </a:lnTo>
                    <a:lnTo>
                      <a:pt x="22" y="52"/>
                    </a:lnTo>
                    <a:lnTo>
                      <a:pt x="28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Freeform 138"/>
              <p:cNvSpPr/>
              <p:nvPr/>
            </p:nvSpPr>
            <p:spPr bwMode="auto">
              <a:xfrm>
                <a:off x="3980147" y="3559440"/>
                <a:ext cx="74370" cy="93870"/>
              </a:xfrm>
              <a:custGeom>
                <a:avLst/>
                <a:gdLst>
                  <a:gd name="T0" fmla="*/ 2147483647 w 42"/>
                  <a:gd name="T1" fmla="*/ 2147483647 h 56"/>
                  <a:gd name="T2" fmla="*/ 2147483647 w 42"/>
                  <a:gd name="T3" fmla="*/ 2147483647 h 56"/>
                  <a:gd name="T4" fmla="*/ 2147483647 w 42"/>
                  <a:gd name="T5" fmla="*/ 2147483647 h 56"/>
                  <a:gd name="T6" fmla="*/ 2147483647 w 42"/>
                  <a:gd name="T7" fmla="*/ 2147483647 h 56"/>
                  <a:gd name="T8" fmla="*/ 2147483647 w 42"/>
                  <a:gd name="T9" fmla="*/ 2147483647 h 56"/>
                  <a:gd name="T10" fmla="*/ 0 w 42"/>
                  <a:gd name="T11" fmla="*/ 2147483647 h 56"/>
                  <a:gd name="T12" fmla="*/ 2147483647 w 42"/>
                  <a:gd name="T13" fmla="*/ 2147483647 h 56"/>
                  <a:gd name="T14" fmla="*/ 2147483647 w 42"/>
                  <a:gd name="T15" fmla="*/ 2147483647 h 56"/>
                  <a:gd name="T16" fmla="*/ 2147483647 w 42"/>
                  <a:gd name="T17" fmla="*/ 2147483647 h 56"/>
                  <a:gd name="T18" fmla="*/ 2147483647 w 42"/>
                  <a:gd name="T19" fmla="*/ 0 h 56"/>
                  <a:gd name="T20" fmla="*/ 2147483647 w 42"/>
                  <a:gd name="T21" fmla="*/ 2147483647 h 56"/>
                  <a:gd name="T22" fmla="*/ 2147483647 w 42"/>
                  <a:gd name="T23" fmla="*/ 2147483647 h 56"/>
                  <a:gd name="T24" fmla="*/ 2147483647 w 42"/>
                  <a:gd name="T25" fmla="*/ 2147483647 h 56"/>
                  <a:gd name="T26" fmla="*/ 2147483647 w 42"/>
                  <a:gd name="T27" fmla="*/ 2147483647 h 56"/>
                  <a:gd name="T28" fmla="*/ 2147483647 w 42"/>
                  <a:gd name="T29" fmla="*/ 2147483647 h 56"/>
                  <a:gd name="T30" fmla="*/ 2147483647 w 42"/>
                  <a:gd name="T31" fmla="*/ 2147483647 h 56"/>
                  <a:gd name="T32" fmla="*/ 2147483647 w 42"/>
                  <a:gd name="T33" fmla="*/ 2147483647 h 56"/>
                  <a:gd name="T34" fmla="*/ 2147483647 w 42"/>
                  <a:gd name="T35" fmla="*/ 2147483647 h 56"/>
                  <a:gd name="T36" fmla="*/ 2147483647 w 42"/>
                  <a:gd name="T37" fmla="*/ 2147483647 h 56"/>
                  <a:gd name="T38" fmla="*/ 2147483647 w 42"/>
                  <a:gd name="T39" fmla="*/ 2147483647 h 56"/>
                  <a:gd name="T40" fmla="*/ 2147483647 w 42"/>
                  <a:gd name="T41" fmla="*/ 2147483647 h 5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2"/>
                  <a:gd name="T64" fmla="*/ 0 h 56"/>
                  <a:gd name="T65" fmla="*/ 42 w 42"/>
                  <a:gd name="T66" fmla="*/ 56 h 5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2" h="56">
                    <a:moveTo>
                      <a:pt x="24" y="56"/>
                    </a:moveTo>
                    <a:lnTo>
                      <a:pt x="18" y="50"/>
                    </a:lnTo>
                    <a:lnTo>
                      <a:pt x="12" y="46"/>
                    </a:lnTo>
                    <a:lnTo>
                      <a:pt x="6" y="38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28" y="2"/>
                    </a:lnTo>
                    <a:lnTo>
                      <a:pt x="32" y="4"/>
                    </a:lnTo>
                    <a:lnTo>
                      <a:pt x="34" y="8"/>
                    </a:lnTo>
                    <a:lnTo>
                      <a:pt x="36" y="14"/>
                    </a:lnTo>
                    <a:lnTo>
                      <a:pt x="38" y="22"/>
                    </a:lnTo>
                    <a:lnTo>
                      <a:pt x="42" y="32"/>
                    </a:lnTo>
                    <a:lnTo>
                      <a:pt x="40" y="36"/>
                    </a:lnTo>
                    <a:lnTo>
                      <a:pt x="38" y="42"/>
                    </a:lnTo>
                    <a:lnTo>
                      <a:pt x="34" y="48"/>
                    </a:lnTo>
                    <a:lnTo>
                      <a:pt x="28" y="52"/>
                    </a:lnTo>
                    <a:lnTo>
                      <a:pt x="24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Freeform 139"/>
              <p:cNvSpPr/>
              <p:nvPr/>
            </p:nvSpPr>
            <p:spPr bwMode="auto">
              <a:xfrm>
                <a:off x="4021464" y="3608478"/>
                <a:ext cx="111555" cy="117690"/>
              </a:xfrm>
              <a:custGeom>
                <a:avLst/>
                <a:gdLst>
                  <a:gd name="T0" fmla="*/ 2147483647 w 64"/>
                  <a:gd name="T1" fmla="*/ 2147483647 h 72"/>
                  <a:gd name="T2" fmla="*/ 2147483647 w 64"/>
                  <a:gd name="T3" fmla="*/ 2147483647 h 72"/>
                  <a:gd name="T4" fmla="*/ 2147483647 w 64"/>
                  <a:gd name="T5" fmla="*/ 2147483647 h 72"/>
                  <a:gd name="T6" fmla="*/ 2147483647 w 64"/>
                  <a:gd name="T7" fmla="*/ 2147483647 h 72"/>
                  <a:gd name="T8" fmla="*/ 2147483647 w 64"/>
                  <a:gd name="T9" fmla="*/ 2147483647 h 72"/>
                  <a:gd name="T10" fmla="*/ 0 w 64"/>
                  <a:gd name="T11" fmla="*/ 2147483647 h 72"/>
                  <a:gd name="T12" fmla="*/ 2147483647 w 64"/>
                  <a:gd name="T13" fmla="*/ 2147483647 h 72"/>
                  <a:gd name="T14" fmla="*/ 2147483647 w 64"/>
                  <a:gd name="T15" fmla="*/ 2147483647 h 72"/>
                  <a:gd name="T16" fmla="*/ 2147483647 w 64"/>
                  <a:gd name="T17" fmla="*/ 2147483647 h 72"/>
                  <a:gd name="T18" fmla="*/ 2147483647 w 64"/>
                  <a:gd name="T19" fmla="*/ 2147483647 h 72"/>
                  <a:gd name="T20" fmla="*/ 2147483647 w 64"/>
                  <a:gd name="T21" fmla="*/ 2147483647 h 72"/>
                  <a:gd name="T22" fmla="*/ 2147483647 w 64"/>
                  <a:gd name="T23" fmla="*/ 2147483647 h 72"/>
                  <a:gd name="T24" fmla="*/ 2147483647 w 64"/>
                  <a:gd name="T25" fmla="*/ 2147483647 h 72"/>
                  <a:gd name="T26" fmla="*/ 2147483647 w 64"/>
                  <a:gd name="T27" fmla="*/ 0 h 72"/>
                  <a:gd name="T28" fmla="*/ 2147483647 w 64"/>
                  <a:gd name="T29" fmla="*/ 2147483647 h 72"/>
                  <a:gd name="T30" fmla="*/ 2147483647 w 64"/>
                  <a:gd name="T31" fmla="*/ 2147483647 h 72"/>
                  <a:gd name="T32" fmla="*/ 2147483647 w 64"/>
                  <a:gd name="T33" fmla="*/ 2147483647 h 72"/>
                  <a:gd name="T34" fmla="*/ 2147483647 w 64"/>
                  <a:gd name="T35" fmla="*/ 2147483647 h 72"/>
                  <a:gd name="T36" fmla="*/ 2147483647 w 64"/>
                  <a:gd name="T37" fmla="*/ 2147483647 h 72"/>
                  <a:gd name="T38" fmla="*/ 2147483647 w 64"/>
                  <a:gd name="T39" fmla="*/ 2147483647 h 72"/>
                  <a:gd name="T40" fmla="*/ 2147483647 w 64"/>
                  <a:gd name="T41" fmla="*/ 2147483647 h 72"/>
                  <a:gd name="T42" fmla="*/ 2147483647 w 64"/>
                  <a:gd name="T43" fmla="*/ 2147483647 h 72"/>
                  <a:gd name="T44" fmla="*/ 2147483647 w 64"/>
                  <a:gd name="T45" fmla="*/ 2147483647 h 72"/>
                  <a:gd name="T46" fmla="*/ 2147483647 w 64"/>
                  <a:gd name="T47" fmla="*/ 2147483647 h 72"/>
                  <a:gd name="T48" fmla="*/ 2147483647 w 64"/>
                  <a:gd name="T49" fmla="*/ 2147483647 h 72"/>
                  <a:gd name="T50" fmla="*/ 2147483647 w 64"/>
                  <a:gd name="T51" fmla="*/ 2147483647 h 72"/>
                  <a:gd name="T52" fmla="*/ 2147483647 w 64"/>
                  <a:gd name="T53" fmla="*/ 2147483647 h 72"/>
                  <a:gd name="T54" fmla="*/ 2147483647 w 64"/>
                  <a:gd name="T55" fmla="*/ 2147483647 h 72"/>
                  <a:gd name="T56" fmla="*/ 2147483647 w 64"/>
                  <a:gd name="T57" fmla="*/ 2147483647 h 72"/>
                  <a:gd name="T58" fmla="*/ 2147483647 w 64"/>
                  <a:gd name="T59" fmla="*/ 2147483647 h 72"/>
                  <a:gd name="T60" fmla="*/ 2147483647 w 64"/>
                  <a:gd name="T61" fmla="*/ 2147483647 h 7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64"/>
                  <a:gd name="T94" fmla="*/ 0 h 72"/>
                  <a:gd name="T95" fmla="*/ 64 w 64"/>
                  <a:gd name="T96" fmla="*/ 72 h 7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64" h="72">
                    <a:moveTo>
                      <a:pt x="62" y="72"/>
                    </a:moveTo>
                    <a:lnTo>
                      <a:pt x="54" y="70"/>
                    </a:lnTo>
                    <a:lnTo>
                      <a:pt x="50" y="66"/>
                    </a:lnTo>
                    <a:lnTo>
                      <a:pt x="40" y="56"/>
                    </a:lnTo>
                    <a:lnTo>
                      <a:pt x="20" y="44"/>
                    </a:lnTo>
                    <a:lnTo>
                      <a:pt x="0" y="28"/>
                    </a:lnTo>
                    <a:lnTo>
                      <a:pt x="2" y="26"/>
                    </a:lnTo>
                    <a:lnTo>
                      <a:pt x="4" y="24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32" y="4"/>
                    </a:lnTo>
                    <a:lnTo>
                      <a:pt x="32" y="16"/>
                    </a:lnTo>
                    <a:lnTo>
                      <a:pt x="34" y="22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0" y="28"/>
                    </a:lnTo>
                    <a:lnTo>
                      <a:pt x="50" y="34"/>
                    </a:lnTo>
                    <a:lnTo>
                      <a:pt x="50" y="38"/>
                    </a:lnTo>
                    <a:lnTo>
                      <a:pt x="50" y="42"/>
                    </a:lnTo>
                    <a:lnTo>
                      <a:pt x="56" y="46"/>
                    </a:lnTo>
                    <a:lnTo>
                      <a:pt x="62" y="48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70"/>
                    </a:lnTo>
                    <a:lnTo>
                      <a:pt x="62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Freeform 140"/>
              <p:cNvSpPr/>
              <p:nvPr/>
            </p:nvSpPr>
            <p:spPr bwMode="auto">
              <a:xfrm>
                <a:off x="4182598" y="3408126"/>
                <a:ext cx="212091" cy="165325"/>
              </a:xfrm>
              <a:custGeom>
                <a:avLst/>
                <a:gdLst>
                  <a:gd name="T0" fmla="*/ 2147483647 w 122"/>
                  <a:gd name="T1" fmla="*/ 2147483647 h 98"/>
                  <a:gd name="T2" fmla="*/ 2147483647 w 122"/>
                  <a:gd name="T3" fmla="*/ 2147483647 h 98"/>
                  <a:gd name="T4" fmla="*/ 2147483647 w 122"/>
                  <a:gd name="T5" fmla="*/ 2147483647 h 98"/>
                  <a:gd name="T6" fmla="*/ 2147483647 w 122"/>
                  <a:gd name="T7" fmla="*/ 2147483647 h 98"/>
                  <a:gd name="T8" fmla="*/ 2147483647 w 122"/>
                  <a:gd name="T9" fmla="*/ 2147483647 h 98"/>
                  <a:gd name="T10" fmla="*/ 2147483647 w 122"/>
                  <a:gd name="T11" fmla="*/ 2147483647 h 98"/>
                  <a:gd name="T12" fmla="*/ 2147483647 w 122"/>
                  <a:gd name="T13" fmla="*/ 2147483647 h 98"/>
                  <a:gd name="T14" fmla="*/ 2147483647 w 122"/>
                  <a:gd name="T15" fmla="*/ 2147483647 h 98"/>
                  <a:gd name="T16" fmla="*/ 2147483647 w 122"/>
                  <a:gd name="T17" fmla="*/ 2147483647 h 98"/>
                  <a:gd name="T18" fmla="*/ 2147483647 w 122"/>
                  <a:gd name="T19" fmla="*/ 2147483647 h 98"/>
                  <a:gd name="T20" fmla="*/ 2147483647 w 122"/>
                  <a:gd name="T21" fmla="*/ 2147483647 h 98"/>
                  <a:gd name="T22" fmla="*/ 2147483647 w 122"/>
                  <a:gd name="T23" fmla="*/ 2147483647 h 98"/>
                  <a:gd name="T24" fmla="*/ 2147483647 w 122"/>
                  <a:gd name="T25" fmla="*/ 0 h 98"/>
                  <a:gd name="T26" fmla="*/ 2147483647 w 122"/>
                  <a:gd name="T27" fmla="*/ 2147483647 h 98"/>
                  <a:gd name="T28" fmla="*/ 2147483647 w 122"/>
                  <a:gd name="T29" fmla="*/ 2147483647 h 98"/>
                  <a:gd name="T30" fmla="*/ 2147483647 w 122"/>
                  <a:gd name="T31" fmla="*/ 2147483647 h 98"/>
                  <a:gd name="T32" fmla="*/ 2147483647 w 122"/>
                  <a:gd name="T33" fmla="*/ 2147483647 h 98"/>
                  <a:gd name="T34" fmla="*/ 2147483647 w 122"/>
                  <a:gd name="T35" fmla="*/ 2147483647 h 98"/>
                  <a:gd name="T36" fmla="*/ 2147483647 w 122"/>
                  <a:gd name="T37" fmla="*/ 2147483647 h 98"/>
                  <a:gd name="T38" fmla="*/ 2147483647 w 122"/>
                  <a:gd name="T39" fmla="*/ 2147483647 h 98"/>
                  <a:gd name="T40" fmla="*/ 2147483647 w 122"/>
                  <a:gd name="T41" fmla="*/ 2147483647 h 98"/>
                  <a:gd name="T42" fmla="*/ 2147483647 w 122"/>
                  <a:gd name="T43" fmla="*/ 2147483647 h 98"/>
                  <a:gd name="T44" fmla="*/ 2147483647 w 122"/>
                  <a:gd name="T45" fmla="*/ 2147483647 h 98"/>
                  <a:gd name="T46" fmla="*/ 2147483647 w 122"/>
                  <a:gd name="T47" fmla="*/ 2147483647 h 98"/>
                  <a:gd name="T48" fmla="*/ 2147483647 w 122"/>
                  <a:gd name="T49" fmla="*/ 2147483647 h 98"/>
                  <a:gd name="T50" fmla="*/ 2147483647 w 122"/>
                  <a:gd name="T51" fmla="*/ 2147483647 h 98"/>
                  <a:gd name="T52" fmla="*/ 2147483647 w 122"/>
                  <a:gd name="T53" fmla="*/ 2147483647 h 98"/>
                  <a:gd name="T54" fmla="*/ 2147483647 w 122"/>
                  <a:gd name="T55" fmla="*/ 2147483647 h 98"/>
                  <a:gd name="T56" fmla="*/ 2147483647 w 122"/>
                  <a:gd name="T57" fmla="*/ 2147483647 h 98"/>
                  <a:gd name="T58" fmla="*/ 2147483647 w 122"/>
                  <a:gd name="T59" fmla="*/ 2147483647 h 98"/>
                  <a:gd name="T60" fmla="*/ 0 w 122"/>
                  <a:gd name="T61" fmla="*/ 2147483647 h 98"/>
                  <a:gd name="T62" fmla="*/ 2147483647 w 122"/>
                  <a:gd name="T63" fmla="*/ 2147483647 h 98"/>
                  <a:gd name="T64" fmla="*/ 2147483647 w 122"/>
                  <a:gd name="T65" fmla="*/ 2147483647 h 98"/>
                  <a:gd name="T66" fmla="*/ 2147483647 w 122"/>
                  <a:gd name="T67" fmla="*/ 2147483647 h 98"/>
                  <a:gd name="T68" fmla="*/ 2147483647 w 122"/>
                  <a:gd name="T69" fmla="*/ 2147483647 h 98"/>
                  <a:gd name="T70" fmla="*/ 2147483647 w 122"/>
                  <a:gd name="T71" fmla="*/ 2147483647 h 98"/>
                  <a:gd name="T72" fmla="*/ 2147483647 w 122"/>
                  <a:gd name="T73" fmla="*/ 2147483647 h 98"/>
                  <a:gd name="T74" fmla="*/ 2147483647 w 122"/>
                  <a:gd name="T75" fmla="*/ 2147483647 h 98"/>
                  <a:gd name="T76" fmla="*/ 2147483647 w 122"/>
                  <a:gd name="T77" fmla="*/ 2147483647 h 98"/>
                  <a:gd name="T78" fmla="*/ 2147483647 w 122"/>
                  <a:gd name="T79" fmla="*/ 2147483647 h 98"/>
                  <a:gd name="T80" fmla="*/ 2147483647 w 122"/>
                  <a:gd name="T81" fmla="*/ 2147483647 h 98"/>
                  <a:gd name="T82" fmla="*/ 2147483647 w 122"/>
                  <a:gd name="T83" fmla="*/ 2147483647 h 98"/>
                  <a:gd name="T84" fmla="*/ 2147483647 w 122"/>
                  <a:gd name="T85" fmla="*/ 2147483647 h 98"/>
                  <a:gd name="T86" fmla="*/ 2147483647 w 122"/>
                  <a:gd name="T87" fmla="*/ 2147483647 h 98"/>
                  <a:gd name="T88" fmla="*/ 2147483647 w 122"/>
                  <a:gd name="T89" fmla="*/ 2147483647 h 98"/>
                  <a:gd name="T90" fmla="*/ 2147483647 w 122"/>
                  <a:gd name="T91" fmla="*/ 2147483647 h 98"/>
                  <a:gd name="T92" fmla="*/ 2147483647 w 122"/>
                  <a:gd name="T93" fmla="*/ 2147483647 h 98"/>
                  <a:gd name="T94" fmla="*/ 2147483647 w 122"/>
                  <a:gd name="T95" fmla="*/ 2147483647 h 98"/>
                  <a:gd name="T96" fmla="*/ 2147483647 w 122"/>
                  <a:gd name="T97" fmla="*/ 2147483647 h 98"/>
                  <a:gd name="T98" fmla="*/ 2147483647 w 122"/>
                  <a:gd name="T99" fmla="*/ 2147483647 h 98"/>
                  <a:gd name="T100" fmla="*/ 2147483647 w 122"/>
                  <a:gd name="T101" fmla="*/ 2147483647 h 98"/>
                  <a:gd name="T102" fmla="*/ 2147483647 w 122"/>
                  <a:gd name="T103" fmla="*/ 2147483647 h 98"/>
                  <a:gd name="T104" fmla="*/ 2147483647 w 122"/>
                  <a:gd name="T105" fmla="*/ 2147483647 h 98"/>
                  <a:gd name="T106" fmla="*/ 2147483647 w 122"/>
                  <a:gd name="T107" fmla="*/ 2147483647 h 98"/>
                  <a:gd name="T108" fmla="*/ 2147483647 w 122"/>
                  <a:gd name="T109" fmla="*/ 2147483647 h 98"/>
                  <a:gd name="T110" fmla="*/ 2147483647 w 122"/>
                  <a:gd name="T111" fmla="*/ 2147483647 h 98"/>
                  <a:gd name="T112" fmla="*/ 2147483647 w 122"/>
                  <a:gd name="T113" fmla="*/ 2147483647 h 9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2"/>
                  <a:gd name="T172" fmla="*/ 0 h 98"/>
                  <a:gd name="T173" fmla="*/ 122 w 122"/>
                  <a:gd name="T174" fmla="*/ 98 h 9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2" h="98">
                    <a:moveTo>
                      <a:pt x="122" y="48"/>
                    </a:moveTo>
                    <a:lnTo>
                      <a:pt x="120" y="44"/>
                    </a:lnTo>
                    <a:lnTo>
                      <a:pt x="114" y="42"/>
                    </a:lnTo>
                    <a:lnTo>
                      <a:pt x="108" y="42"/>
                    </a:lnTo>
                    <a:lnTo>
                      <a:pt x="104" y="38"/>
                    </a:lnTo>
                    <a:lnTo>
                      <a:pt x="104" y="34"/>
                    </a:lnTo>
                    <a:lnTo>
                      <a:pt x="104" y="30"/>
                    </a:lnTo>
                    <a:lnTo>
                      <a:pt x="104" y="26"/>
                    </a:lnTo>
                    <a:lnTo>
                      <a:pt x="102" y="22"/>
                    </a:lnTo>
                    <a:lnTo>
                      <a:pt x="98" y="18"/>
                    </a:lnTo>
                    <a:lnTo>
                      <a:pt x="94" y="16"/>
                    </a:lnTo>
                    <a:lnTo>
                      <a:pt x="90" y="10"/>
                    </a:lnTo>
                    <a:lnTo>
                      <a:pt x="90" y="0"/>
                    </a:lnTo>
                    <a:lnTo>
                      <a:pt x="68" y="6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40" y="18"/>
                    </a:lnTo>
                    <a:lnTo>
                      <a:pt x="38" y="24"/>
                    </a:lnTo>
                    <a:lnTo>
                      <a:pt x="34" y="30"/>
                    </a:lnTo>
                    <a:lnTo>
                      <a:pt x="32" y="30"/>
                    </a:lnTo>
                    <a:lnTo>
                      <a:pt x="28" y="30"/>
                    </a:lnTo>
                    <a:lnTo>
                      <a:pt x="20" y="30"/>
                    </a:lnTo>
                    <a:lnTo>
                      <a:pt x="20" y="40"/>
                    </a:lnTo>
                    <a:lnTo>
                      <a:pt x="20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4" y="62"/>
                    </a:lnTo>
                    <a:lnTo>
                      <a:pt x="4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4" y="84"/>
                    </a:lnTo>
                    <a:lnTo>
                      <a:pt x="8" y="90"/>
                    </a:lnTo>
                    <a:lnTo>
                      <a:pt x="12" y="94"/>
                    </a:lnTo>
                    <a:lnTo>
                      <a:pt x="18" y="96"/>
                    </a:lnTo>
                    <a:lnTo>
                      <a:pt x="22" y="96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2" y="92"/>
                    </a:lnTo>
                    <a:lnTo>
                      <a:pt x="36" y="92"/>
                    </a:lnTo>
                    <a:lnTo>
                      <a:pt x="38" y="94"/>
                    </a:lnTo>
                    <a:lnTo>
                      <a:pt x="40" y="98"/>
                    </a:lnTo>
                    <a:lnTo>
                      <a:pt x="42" y="98"/>
                    </a:lnTo>
                    <a:lnTo>
                      <a:pt x="42" y="86"/>
                    </a:lnTo>
                    <a:lnTo>
                      <a:pt x="42" y="72"/>
                    </a:lnTo>
                    <a:lnTo>
                      <a:pt x="50" y="72"/>
                    </a:lnTo>
                    <a:lnTo>
                      <a:pt x="58" y="72"/>
                    </a:lnTo>
                    <a:lnTo>
                      <a:pt x="76" y="72"/>
                    </a:lnTo>
                    <a:lnTo>
                      <a:pt x="106" y="72"/>
                    </a:lnTo>
                    <a:lnTo>
                      <a:pt x="106" y="68"/>
                    </a:lnTo>
                    <a:lnTo>
                      <a:pt x="108" y="66"/>
                    </a:lnTo>
                    <a:lnTo>
                      <a:pt x="114" y="64"/>
                    </a:lnTo>
                    <a:lnTo>
                      <a:pt x="122" y="60"/>
                    </a:lnTo>
                    <a:lnTo>
                      <a:pt x="122" y="58"/>
                    </a:lnTo>
                    <a:lnTo>
                      <a:pt x="122" y="56"/>
                    </a:lnTo>
                    <a:lnTo>
                      <a:pt x="122" y="50"/>
                    </a:lnTo>
                    <a:lnTo>
                      <a:pt x="122" y="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Freeform 141"/>
              <p:cNvSpPr/>
              <p:nvPr/>
            </p:nvSpPr>
            <p:spPr bwMode="auto">
              <a:xfrm>
                <a:off x="4110983" y="3542627"/>
                <a:ext cx="154248" cy="183539"/>
              </a:xfrm>
              <a:custGeom>
                <a:avLst/>
                <a:gdLst>
                  <a:gd name="T0" fmla="*/ 2147483647 w 90"/>
                  <a:gd name="T1" fmla="*/ 2147483647 h 110"/>
                  <a:gd name="T2" fmla="*/ 2147483647 w 90"/>
                  <a:gd name="T3" fmla="*/ 2147483647 h 110"/>
                  <a:gd name="T4" fmla="*/ 0 w 90"/>
                  <a:gd name="T5" fmla="*/ 2147483647 h 110"/>
                  <a:gd name="T6" fmla="*/ 2147483647 w 90"/>
                  <a:gd name="T7" fmla="*/ 2147483647 h 110"/>
                  <a:gd name="T8" fmla="*/ 2147483647 w 90"/>
                  <a:gd name="T9" fmla="*/ 2147483647 h 110"/>
                  <a:gd name="T10" fmla="*/ 2147483647 w 90"/>
                  <a:gd name="T11" fmla="*/ 2147483647 h 110"/>
                  <a:gd name="T12" fmla="*/ 2147483647 w 90"/>
                  <a:gd name="T13" fmla="*/ 2147483647 h 110"/>
                  <a:gd name="T14" fmla="*/ 2147483647 w 90"/>
                  <a:gd name="T15" fmla="*/ 2147483647 h 110"/>
                  <a:gd name="T16" fmla="*/ 2147483647 w 90"/>
                  <a:gd name="T17" fmla="*/ 2147483647 h 110"/>
                  <a:gd name="T18" fmla="*/ 2147483647 w 90"/>
                  <a:gd name="T19" fmla="*/ 0 h 110"/>
                  <a:gd name="T20" fmla="*/ 2147483647 w 90"/>
                  <a:gd name="T21" fmla="*/ 2147483647 h 110"/>
                  <a:gd name="T22" fmla="*/ 2147483647 w 90"/>
                  <a:gd name="T23" fmla="*/ 2147483647 h 110"/>
                  <a:gd name="T24" fmla="*/ 2147483647 w 90"/>
                  <a:gd name="T25" fmla="*/ 2147483647 h 110"/>
                  <a:gd name="T26" fmla="*/ 2147483647 w 90"/>
                  <a:gd name="T27" fmla="*/ 2147483647 h 110"/>
                  <a:gd name="T28" fmla="*/ 2147483647 w 90"/>
                  <a:gd name="T29" fmla="*/ 2147483647 h 110"/>
                  <a:gd name="T30" fmla="*/ 2147483647 w 90"/>
                  <a:gd name="T31" fmla="*/ 2147483647 h 110"/>
                  <a:gd name="T32" fmla="*/ 2147483647 w 90"/>
                  <a:gd name="T33" fmla="*/ 2147483647 h 110"/>
                  <a:gd name="T34" fmla="*/ 2147483647 w 90"/>
                  <a:gd name="T35" fmla="*/ 2147483647 h 110"/>
                  <a:gd name="T36" fmla="*/ 2147483647 w 90"/>
                  <a:gd name="T37" fmla="*/ 2147483647 h 110"/>
                  <a:gd name="T38" fmla="*/ 2147483647 w 90"/>
                  <a:gd name="T39" fmla="*/ 2147483647 h 110"/>
                  <a:gd name="T40" fmla="*/ 2147483647 w 90"/>
                  <a:gd name="T41" fmla="*/ 2147483647 h 110"/>
                  <a:gd name="T42" fmla="*/ 2147483647 w 90"/>
                  <a:gd name="T43" fmla="*/ 2147483647 h 110"/>
                  <a:gd name="T44" fmla="*/ 2147483647 w 90"/>
                  <a:gd name="T45" fmla="*/ 2147483647 h 110"/>
                  <a:gd name="T46" fmla="*/ 2147483647 w 90"/>
                  <a:gd name="T47" fmla="*/ 2147483647 h 110"/>
                  <a:gd name="T48" fmla="*/ 2147483647 w 90"/>
                  <a:gd name="T49" fmla="*/ 2147483647 h 110"/>
                  <a:gd name="T50" fmla="*/ 2147483647 w 90"/>
                  <a:gd name="T51" fmla="*/ 2147483647 h 110"/>
                  <a:gd name="T52" fmla="*/ 2147483647 w 90"/>
                  <a:gd name="T53" fmla="*/ 2147483647 h 110"/>
                  <a:gd name="T54" fmla="*/ 2147483647 w 90"/>
                  <a:gd name="T55" fmla="*/ 2147483647 h 110"/>
                  <a:gd name="T56" fmla="*/ 0 w 90"/>
                  <a:gd name="T57" fmla="*/ 2147483647 h 110"/>
                  <a:gd name="T58" fmla="*/ 0 w 90"/>
                  <a:gd name="T59" fmla="*/ 2147483647 h 110"/>
                  <a:gd name="T60" fmla="*/ 0 w 90"/>
                  <a:gd name="T61" fmla="*/ 2147483647 h 110"/>
                  <a:gd name="T62" fmla="*/ 2147483647 w 90"/>
                  <a:gd name="T63" fmla="*/ 2147483647 h 1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0"/>
                  <a:gd name="T97" fmla="*/ 0 h 110"/>
                  <a:gd name="T98" fmla="*/ 90 w 90"/>
                  <a:gd name="T99" fmla="*/ 110 h 11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0" h="110">
                    <a:moveTo>
                      <a:pt x="2" y="56"/>
                    </a:moveTo>
                    <a:lnTo>
                      <a:pt x="4" y="48"/>
                    </a:lnTo>
                    <a:lnTo>
                      <a:pt x="4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42" y="0"/>
                    </a:lnTo>
                    <a:lnTo>
                      <a:pt x="46" y="4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60" y="16"/>
                    </a:lnTo>
                    <a:lnTo>
                      <a:pt x="64" y="16"/>
                    </a:lnTo>
                    <a:lnTo>
                      <a:pt x="66" y="14"/>
                    </a:lnTo>
                    <a:lnTo>
                      <a:pt x="70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80" y="14"/>
                    </a:lnTo>
                    <a:lnTo>
                      <a:pt x="82" y="18"/>
                    </a:lnTo>
                    <a:lnTo>
                      <a:pt x="84" y="18"/>
                    </a:lnTo>
                    <a:lnTo>
                      <a:pt x="88" y="28"/>
                    </a:lnTo>
                    <a:lnTo>
                      <a:pt x="90" y="32"/>
                    </a:lnTo>
                    <a:lnTo>
                      <a:pt x="90" y="36"/>
                    </a:lnTo>
                    <a:lnTo>
                      <a:pt x="88" y="46"/>
                    </a:lnTo>
                    <a:lnTo>
                      <a:pt x="84" y="54"/>
                    </a:lnTo>
                    <a:lnTo>
                      <a:pt x="82" y="60"/>
                    </a:lnTo>
                    <a:lnTo>
                      <a:pt x="80" y="70"/>
                    </a:lnTo>
                    <a:lnTo>
                      <a:pt x="82" y="86"/>
                    </a:lnTo>
                    <a:lnTo>
                      <a:pt x="84" y="92"/>
                    </a:lnTo>
                    <a:lnTo>
                      <a:pt x="88" y="98"/>
                    </a:lnTo>
                    <a:lnTo>
                      <a:pt x="88" y="104"/>
                    </a:lnTo>
                    <a:lnTo>
                      <a:pt x="78" y="98"/>
                    </a:lnTo>
                    <a:lnTo>
                      <a:pt x="70" y="96"/>
                    </a:lnTo>
                    <a:lnTo>
                      <a:pt x="62" y="96"/>
                    </a:lnTo>
                    <a:lnTo>
                      <a:pt x="54" y="96"/>
                    </a:lnTo>
                    <a:lnTo>
                      <a:pt x="48" y="98"/>
                    </a:lnTo>
                    <a:lnTo>
                      <a:pt x="36" y="102"/>
                    </a:lnTo>
                    <a:lnTo>
                      <a:pt x="26" y="108"/>
                    </a:lnTo>
                    <a:lnTo>
                      <a:pt x="20" y="110"/>
                    </a:lnTo>
                    <a:lnTo>
                      <a:pt x="12" y="110"/>
                    </a:lnTo>
                    <a:lnTo>
                      <a:pt x="14" y="92"/>
                    </a:lnTo>
                    <a:lnTo>
                      <a:pt x="14" y="90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2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Freeform 142"/>
              <p:cNvSpPr/>
              <p:nvPr/>
            </p:nvSpPr>
            <p:spPr bwMode="auto">
              <a:xfrm>
                <a:off x="4248705" y="3530018"/>
                <a:ext cx="122572" cy="186341"/>
              </a:xfrm>
              <a:custGeom>
                <a:avLst/>
                <a:gdLst>
                  <a:gd name="T0" fmla="*/ 2147483647 w 70"/>
                  <a:gd name="T1" fmla="*/ 2147483647 h 112"/>
                  <a:gd name="T2" fmla="*/ 2147483647 w 70"/>
                  <a:gd name="T3" fmla="*/ 2147483647 h 112"/>
                  <a:gd name="T4" fmla="*/ 2147483647 w 70"/>
                  <a:gd name="T5" fmla="*/ 2147483647 h 112"/>
                  <a:gd name="T6" fmla="*/ 2147483647 w 70"/>
                  <a:gd name="T7" fmla="*/ 2147483647 h 112"/>
                  <a:gd name="T8" fmla="*/ 2147483647 w 70"/>
                  <a:gd name="T9" fmla="*/ 2147483647 h 112"/>
                  <a:gd name="T10" fmla="*/ 2147483647 w 70"/>
                  <a:gd name="T11" fmla="*/ 2147483647 h 112"/>
                  <a:gd name="T12" fmla="*/ 2147483647 w 70"/>
                  <a:gd name="T13" fmla="*/ 2147483647 h 112"/>
                  <a:gd name="T14" fmla="*/ 2147483647 w 70"/>
                  <a:gd name="T15" fmla="*/ 2147483647 h 112"/>
                  <a:gd name="T16" fmla="*/ 0 w 70"/>
                  <a:gd name="T17" fmla="*/ 2147483647 h 112"/>
                  <a:gd name="T18" fmla="*/ 2147483647 w 70"/>
                  <a:gd name="T19" fmla="*/ 2147483647 h 112"/>
                  <a:gd name="T20" fmla="*/ 2147483647 w 70"/>
                  <a:gd name="T21" fmla="*/ 2147483647 h 112"/>
                  <a:gd name="T22" fmla="*/ 2147483647 w 70"/>
                  <a:gd name="T23" fmla="*/ 2147483647 h 112"/>
                  <a:gd name="T24" fmla="*/ 2147483647 w 70"/>
                  <a:gd name="T25" fmla="*/ 2147483647 h 112"/>
                  <a:gd name="T26" fmla="*/ 2147483647 w 70"/>
                  <a:gd name="T27" fmla="*/ 2147483647 h 112"/>
                  <a:gd name="T28" fmla="*/ 2147483647 w 70"/>
                  <a:gd name="T29" fmla="*/ 2147483647 h 112"/>
                  <a:gd name="T30" fmla="*/ 2147483647 w 70"/>
                  <a:gd name="T31" fmla="*/ 2147483647 h 112"/>
                  <a:gd name="T32" fmla="*/ 2147483647 w 70"/>
                  <a:gd name="T33" fmla="*/ 2147483647 h 112"/>
                  <a:gd name="T34" fmla="*/ 2147483647 w 70"/>
                  <a:gd name="T35" fmla="*/ 0 h 112"/>
                  <a:gd name="T36" fmla="*/ 2147483647 w 70"/>
                  <a:gd name="T37" fmla="*/ 0 h 112"/>
                  <a:gd name="T38" fmla="*/ 2147483647 w 70"/>
                  <a:gd name="T39" fmla="*/ 0 h 112"/>
                  <a:gd name="T40" fmla="*/ 2147483647 w 70"/>
                  <a:gd name="T41" fmla="*/ 0 h 112"/>
                  <a:gd name="T42" fmla="*/ 2147483647 w 70"/>
                  <a:gd name="T43" fmla="*/ 0 h 112"/>
                  <a:gd name="T44" fmla="*/ 2147483647 w 70"/>
                  <a:gd name="T45" fmla="*/ 2147483647 h 112"/>
                  <a:gd name="T46" fmla="*/ 2147483647 w 70"/>
                  <a:gd name="T47" fmla="*/ 2147483647 h 112"/>
                  <a:gd name="T48" fmla="*/ 2147483647 w 70"/>
                  <a:gd name="T49" fmla="*/ 2147483647 h 112"/>
                  <a:gd name="T50" fmla="*/ 2147483647 w 70"/>
                  <a:gd name="T51" fmla="*/ 2147483647 h 112"/>
                  <a:gd name="T52" fmla="*/ 2147483647 w 70"/>
                  <a:gd name="T53" fmla="*/ 2147483647 h 112"/>
                  <a:gd name="T54" fmla="*/ 2147483647 w 70"/>
                  <a:gd name="T55" fmla="*/ 2147483647 h 112"/>
                  <a:gd name="T56" fmla="*/ 2147483647 w 70"/>
                  <a:gd name="T57" fmla="*/ 2147483647 h 112"/>
                  <a:gd name="T58" fmla="*/ 2147483647 w 70"/>
                  <a:gd name="T59" fmla="*/ 2147483647 h 112"/>
                  <a:gd name="T60" fmla="*/ 2147483647 w 70"/>
                  <a:gd name="T61" fmla="*/ 2147483647 h 112"/>
                  <a:gd name="T62" fmla="*/ 2147483647 w 70"/>
                  <a:gd name="T63" fmla="*/ 2147483647 h 112"/>
                  <a:gd name="T64" fmla="*/ 2147483647 w 70"/>
                  <a:gd name="T65" fmla="*/ 2147483647 h 112"/>
                  <a:gd name="T66" fmla="*/ 2147483647 w 70"/>
                  <a:gd name="T67" fmla="*/ 2147483647 h 112"/>
                  <a:gd name="T68" fmla="*/ 2147483647 w 70"/>
                  <a:gd name="T69" fmla="*/ 2147483647 h 112"/>
                  <a:gd name="T70" fmla="*/ 2147483647 w 70"/>
                  <a:gd name="T71" fmla="*/ 2147483647 h 112"/>
                  <a:gd name="T72" fmla="*/ 2147483647 w 70"/>
                  <a:gd name="T73" fmla="*/ 2147483647 h 112"/>
                  <a:gd name="T74" fmla="*/ 2147483647 w 70"/>
                  <a:gd name="T75" fmla="*/ 2147483647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12"/>
                  <a:gd name="T116" fmla="*/ 70 w 70"/>
                  <a:gd name="T117" fmla="*/ 112 h 11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12">
                    <a:moveTo>
                      <a:pt x="68" y="92"/>
                    </a:moveTo>
                    <a:lnTo>
                      <a:pt x="60" y="94"/>
                    </a:lnTo>
                    <a:lnTo>
                      <a:pt x="50" y="98"/>
                    </a:lnTo>
                    <a:lnTo>
                      <a:pt x="34" y="108"/>
                    </a:lnTo>
                    <a:lnTo>
                      <a:pt x="28" y="110"/>
                    </a:lnTo>
                    <a:lnTo>
                      <a:pt x="16" y="112"/>
                    </a:lnTo>
                    <a:lnTo>
                      <a:pt x="8" y="112"/>
                    </a:lnTo>
                    <a:lnTo>
                      <a:pt x="2" y="94"/>
                    </a:lnTo>
                    <a:lnTo>
                      <a:pt x="0" y="78"/>
                    </a:lnTo>
                    <a:lnTo>
                      <a:pt x="2" y="68"/>
                    </a:lnTo>
                    <a:lnTo>
                      <a:pt x="4" y="62"/>
                    </a:lnTo>
                    <a:lnTo>
                      <a:pt x="8" y="54"/>
                    </a:lnTo>
                    <a:lnTo>
                      <a:pt x="10" y="44"/>
                    </a:lnTo>
                    <a:lnTo>
                      <a:pt x="10" y="40"/>
                    </a:lnTo>
                    <a:lnTo>
                      <a:pt x="8" y="36"/>
                    </a:lnTo>
                    <a:lnTo>
                      <a:pt x="4" y="26"/>
                    </a:lnTo>
                    <a:lnTo>
                      <a:pt x="4" y="1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8" y="0"/>
                    </a:lnTo>
                    <a:lnTo>
                      <a:pt x="50" y="0"/>
                    </a:lnTo>
                    <a:lnTo>
                      <a:pt x="52" y="6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56" y="20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6" y="30"/>
                    </a:lnTo>
                    <a:lnTo>
                      <a:pt x="58" y="36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50"/>
                    </a:lnTo>
                    <a:lnTo>
                      <a:pt x="60" y="74"/>
                    </a:lnTo>
                    <a:lnTo>
                      <a:pt x="56" y="76"/>
                    </a:lnTo>
                    <a:lnTo>
                      <a:pt x="62" y="84"/>
                    </a:lnTo>
                    <a:lnTo>
                      <a:pt x="70" y="92"/>
                    </a:lnTo>
                    <a:lnTo>
                      <a:pt x="68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Freeform 143"/>
              <p:cNvSpPr/>
              <p:nvPr/>
            </p:nvSpPr>
            <p:spPr bwMode="auto">
              <a:xfrm>
                <a:off x="4336847" y="3530018"/>
                <a:ext cx="50957" cy="154117"/>
              </a:xfrm>
              <a:custGeom>
                <a:avLst/>
                <a:gdLst>
                  <a:gd name="T0" fmla="*/ 2147483647 w 30"/>
                  <a:gd name="T1" fmla="*/ 2147483647 h 92"/>
                  <a:gd name="T2" fmla="*/ 2147483647 w 30"/>
                  <a:gd name="T3" fmla="*/ 2147483647 h 92"/>
                  <a:gd name="T4" fmla="*/ 2147483647 w 30"/>
                  <a:gd name="T5" fmla="*/ 2147483647 h 92"/>
                  <a:gd name="T6" fmla="*/ 2147483647 w 30"/>
                  <a:gd name="T7" fmla="*/ 2147483647 h 92"/>
                  <a:gd name="T8" fmla="*/ 2147483647 w 30"/>
                  <a:gd name="T9" fmla="*/ 2147483647 h 92"/>
                  <a:gd name="T10" fmla="*/ 2147483647 w 30"/>
                  <a:gd name="T11" fmla="*/ 2147483647 h 92"/>
                  <a:gd name="T12" fmla="*/ 2147483647 w 30"/>
                  <a:gd name="T13" fmla="*/ 2147483647 h 92"/>
                  <a:gd name="T14" fmla="*/ 2147483647 w 30"/>
                  <a:gd name="T15" fmla="*/ 2147483647 h 92"/>
                  <a:gd name="T16" fmla="*/ 2147483647 w 30"/>
                  <a:gd name="T17" fmla="*/ 2147483647 h 92"/>
                  <a:gd name="T18" fmla="*/ 2147483647 w 30"/>
                  <a:gd name="T19" fmla="*/ 2147483647 h 92"/>
                  <a:gd name="T20" fmla="*/ 2147483647 w 30"/>
                  <a:gd name="T21" fmla="*/ 2147483647 h 92"/>
                  <a:gd name="T22" fmla="*/ 2147483647 w 30"/>
                  <a:gd name="T23" fmla="*/ 2147483647 h 92"/>
                  <a:gd name="T24" fmla="*/ 2147483647 w 30"/>
                  <a:gd name="T25" fmla="*/ 2147483647 h 92"/>
                  <a:gd name="T26" fmla="*/ 2147483647 w 30"/>
                  <a:gd name="T27" fmla="*/ 2147483647 h 92"/>
                  <a:gd name="T28" fmla="*/ 2147483647 w 30"/>
                  <a:gd name="T29" fmla="*/ 2147483647 h 92"/>
                  <a:gd name="T30" fmla="*/ 0 w 30"/>
                  <a:gd name="T31" fmla="*/ 0 h 92"/>
                  <a:gd name="T32" fmla="*/ 2147483647 w 30"/>
                  <a:gd name="T33" fmla="*/ 0 h 92"/>
                  <a:gd name="T34" fmla="*/ 2147483647 w 30"/>
                  <a:gd name="T35" fmla="*/ 2147483647 h 92"/>
                  <a:gd name="T36" fmla="*/ 2147483647 w 30"/>
                  <a:gd name="T37" fmla="*/ 2147483647 h 92"/>
                  <a:gd name="T38" fmla="*/ 2147483647 w 30"/>
                  <a:gd name="T39" fmla="*/ 2147483647 h 92"/>
                  <a:gd name="T40" fmla="*/ 2147483647 w 30"/>
                  <a:gd name="T41" fmla="*/ 2147483647 h 92"/>
                  <a:gd name="T42" fmla="*/ 2147483647 w 30"/>
                  <a:gd name="T43" fmla="*/ 2147483647 h 92"/>
                  <a:gd name="T44" fmla="*/ 2147483647 w 30"/>
                  <a:gd name="T45" fmla="*/ 2147483647 h 92"/>
                  <a:gd name="T46" fmla="*/ 2147483647 w 30"/>
                  <a:gd name="T47" fmla="*/ 2147483647 h 92"/>
                  <a:gd name="T48" fmla="*/ 2147483647 w 30"/>
                  <a:gd name="T49" fmla="*/ 2147483647 h 92"/>
                  <a:gd name="T50" fmla="*/ 2147483647 w 30"/>
                  <a:gd name="T51" fmla="*/ 2147483647 h 92"/>
                  <a:gd name="T52" fmla="*/ 2147483647 w 30"/>
                  <a:gd name="T53" fmla="*/ 2147483647 h 92"/>
                  <a:gd name="T54" fmla="*/ 2147483647 w 30"/>
                  <a:gd name="T55" fmla="*/ 2147483647 h 92"/>
                  <a:gd name="T56" fmla="*/ 2147483647 w 30"/>
                  <a:gd name="T57" fmla="*/ 2147483647 h 92"/>
                  <a:gd name="T58" fmla="*/ 2147483647 w 30"/>
                  <a:gd name="T59" fmla="*/ 2147483647 h 9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0"/>
                  <a:gd name="T91" fmla="*/ 0 h 92"/>
                  <a:gd name="T92" fmla="*/ 30 w 30"/>
                  <a:gd name="T93" fmla="*/ 92 h 9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0" h="92">
                    <a:moveTo>
                      <a:pt x="20" y="92"/>
                    </a:moveTo>
                    <a:lnTo>
                      <a:pt x="12" y="84"/>
                    </a:lnTo>
                    <a:lnTo>
                      <a:pt x="6" y="76"/>
                    </a:lnTo>
                    <a:lnTo>
                      <a:pt x="10" y="74"/>
                    </a:lnTo>
                    <a:lnTo>
                      <a:pt x="10" y="50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8" y="36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0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6" y="16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40"/>
                    </a:lnTo>
                    <a:lnTo>
                      <a:pt x="26" y="52"/>
                    </a:lnTo>
                    <a:lnTo>
                      <a:pt x="26" y="6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30" y="88"/>
                    </a:lnTo>
                    <a:lnTo>
                      <a:pt x="20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Freeform 144"/>
              <p:cNvSpPr/>
              <p:nvPr/>
            </p:nvSpPr>
            <p:spPr bwMode="auto">
              <a:xfrm>
                <a:off x="4361637" y="3492189"/>
                <a:ext cx="81255" cy="184939"/>
              </a:xfrm>
              <a:custGeom>
                <a:avLst/>
                <a:gdLst>
                  <a:gd name="T0" fmla="*/ 2147483647 w 46"/>
                  <a:gd name="T1" fmla="*/ 2147483647 h 110"/>
                  <a:gd name="T2" fmla="*/ 2147483647 w 46"/>
                  <a:gd name="T3" fmla="*/ 2147483647 h 110"/>
                  <a:gd name="T4" fmla="*/ 2147483647 w 46"/>
                  <a:gd name="T5" fmla="*/ 2147483647 h 110"/>
                  <a:gd name="T6" fmla="*/ 2147483647 w 46"/>
                  <a:gd name="T7" fmla="*/ 2147483647 h 110"/>
                  <a:gd name="T8" fmla="*/ 2147483647 w 46"/>
                  <a:gd name="T9" fmla="*/ 2147483647 h 110"/>
                  <a:gd name="T10" fmla="*/ 2147483647 w 46"/>
                  <a:gd name="T11" fmla="*/ 2147483647 h 110"/>
                  <a:gd name="T12" fmla="*/ 2147483647 w 46"/>
                  <a:gd name="T13" fmla="*/ 2147483647 h 110"/>
                  <a:gd name="T14" fmla="*/ 2147483647 w 46"/>
                  <a:gd name="T15" fmla="*/ 2147483647 h 110"/>
                  <a:gd name="T16" fmla="*/ 2147483647 w 46"/>
                  <a:gd name="T17" fmla="*/ 2147483647 h 110"/>
                  <a:gd name="T18" fmla="*/ 2147483647 w 46"/>
                  <a:gd name="T19" fmla="*/ 0 h 110"/>
                  <a:gd name="T20" fmla="*/ 2147483647 w 46"/>
                  <a:gd name="T21" fmla="*/ 2147483647 h 110"/>
                  <a:gd name="T22" fmla="*/ 2147483647 w 46"/>
                  <a:gd name="T23" fmla="*/ 0 h 110"/>
                  <a:gd name="T24" fmla="*/ 2147483647 w 46"/>
                  <a:gd name="T25" fmla="*/ 2147483647 h 110"/>
                  <a:gd name="T26" fmla="*/ 2147483647 w 46"/>
                  <a:gd name="T27" fmla="*/ 2147483647 h 110"/>
                  <a:gd name="T28" fmla="*/ 2147483647 w 46"/>
                  <a:gd name="T29" fmla="*/ 2147483647 h 110"/>
                  <a:gd name="T30" fmla="*/ 2147483647 w 46"/>
                  <a:gd name="T31" fmla="*/ 2147483647 h 110"/>
                  <a:gd name="T32" fmla="*/ 2147483647 w 46"/>
                  <a:gd name="T33" fmla="*/ 2147483647 h 110"/>
                  <a:gd name="T34" fmla="*/ 2147483647 w 46"/>
                  <a:gd name="T35" fmla="*/ 2147483647 h 110"/>
                  <a:gd name="T36" fmla="*/ 2147483647 w 46"/>
                  <a:gd name="T37" fmla="*/ 2147483647 h 110"/>
                  <a:gd name="T38" fmla="*/ 0 w 46"/>
                  <a:gd name="T39" fmla="*/ 2147483647 h 110"/>
                  <a:gd name="T40" fmla="*/ 0 w 46"/>
                  <a:gd name="T41" fmla="*/ 2147483647 h 110"/>
                  <a:gd name="T42" fmla="*/ 0 w 46"/>
                  <a:gd name="T43" fmla="*/ 2147483647 h 110"/>
                  <a:gd name="T44" fmla="*/ 2147483647 w 46"/>
                  <a:gd name="T45" fmla="*/ 2147483647 h 110"/>
                  <a:gd name="T46" fmla="*/ 2147483647 w 46"/>
                  <a:gd name="T47" fmla="*/ 2147483647 h 110"/>
                  <a:gd name="T48" fmla="*/ 2147483647 w 46"/>
                  <a:gd name="T49" fmla="*/ 2147483647 h 110"/>
                  <a:gd name="T50" fmla="*/ 2147483647 w 46"/>
                  <a:gd name="T51" fmla="*/ 2147483647 h 110"/>
                  <a:gd name="T52" fmla="*/ 2147483647 w 46"/>
                  <a:gd name="T53" fmla="*/ 2147483647 h 110"/>
                  <a:gd name="T54" fmla="*/ 2147483647 w 46"/>
                  <a:gd name="T55" fmla="*/ 2147483647 h 110"/>
                  <a:gd name="T56" fmla="*/ 2147483647 w 46"/>
                  <a:gd name="T57" fmla="*/ 2147483647 h 110"/>
                  <a:gd name="T58" fmla="*/ 2147483647 w 46"/>
                  <a:gd name="T59" fmla="*/ 2147483647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6"/>
                  <a:gd name="T91" fmla="*/ 0 h 110"/>
                  <a:gd name="T92" fmla="*/ 46 w 46"/>
                  <a:gd name="T93" fmla="*/ 110 h 11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6" h="110">
                    <a:moveTo>
                      <a:pt x="16" y="110"/>
                    </a:moveTo>
                    <a:lnTo>
                      <a:pt x="30" y="104"/>
                    </a:lnTo>
                    <a:lnTo>
                      <a:pt x="30" y="60"/>
                    </a:lnTo>
                    <a:lnTo>
                      <a:pt x="40" y="46"/>
                    </a:lnTo>
                    <a:lnTo>
                      <a:pt x="44" y="36"/>
                    </a:lnTo>
                    <a:lnTo>
                      <a:pt x="46" y="30"/>
                    </a:lnTo>
                    <a:lnTo>
                      <a:pt x="44" y="18"/>
                    </a:lnTo>
                    <a:lnTo>
                      <a:pt x="40" y="1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12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10" y="62"/>
                    </a:lnTo>
                    <a:lnTo>
                      <a:pt x="12" y="74"/>
                    </a:lnTo>
                    <a:lnTo>
                      <a:pt x="12" y="86"/>
                    </a:lnTo>
                    <a:lnTo>
                      <a:pt x="14" y="106"/>
                    </a:lnTo>
                    <a:lnTo>
                      <a:pt x="16" y="1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Freeform 145"/>
              <p:cNvSpPr/>
              <p:nvPr/>
            </p:nvSpPr>
            <p:spPr bwMode="auto">
              <a:xfrm>
                <a:off x="4413971" y="3443152"/>
                <a:ext cx="329154" cy="290018"/>
              </a:xfrm>
              <a:custGeom>
                <a:avLst/>
                <a:gdLst>
                  <a:gd name="T0" fmla="*/ 2147483647 w 189"/>
                  <a:gd name="T1" fmla="*/ 2147483647 h 174"/>
                  <a:gd name="T2" fmla="*/ 2147483647 w 189"/>
                  <a:gd name="T3" fmla="*/ 2147483647 h 174"/>
                  <a:gd name="T4" fmla="*/ 2147483647 w 189"/>
                  <a:gd name="T5" fmla="*/ 2147483647 h 174"/>
                  <a:gd name="T6" fmla="*/ 2147483647 w 189"/>
                  <a:gd name="T7" fmla="*/ 2147483647 h 174"/>
                  <a:gd name="T8" fmla="*/ 2147483647 w 189"/>
                  <a:gd name="T9" fmla="*/ 2147483647 h 174"/>
                  <a:gd name="T10" fmla="*/ 0 w 189"/>
                  <a:gd name="T11" fmla="*/ 2147483647 h 174"/>
                  <a:gd name="T12" fmla="*/ 2147483647 w 189"/>
                  <a:gd name="T13" fmla="*/ 2147483647 h 174"/>
                  <a:gd name="T14" fmla="*/ 2147483647 w 189"/>
                  <a:gd name="T15" fmla="*/ 2147483647 h 174"/>
                  <a:gd name="T16" fmla="*/ 2147483647 w 189"/>
                  <a:gd name="T17" fmla="*/ 2147483647 h 174"/>
                  <a:gd name="T18" fmla="*/ 2147483647 w 189"/>
                  <a:gd name="T19" fmla="*/ 2147483647 h 174"/>
                  <a:gd name="T20" fmla="*/ 2147483647 w 189"/>
                  <a:gd name="T21" fmla="*/ 0 h 174"/>
                  <a:gd name="T22" fmla="*/ 2147483647 w 189"/>
                  <a:gd name="T23" fmla="*/ 0 h 174"/>
                  <a:gd name="T24" fmla="*/ 2147483647 w 189"/>
                  <a:gd name="T25" fmla="*/ 2147483647 h 174"/>
                  <a:gd name="T26" fmla="*/ 2147483647 w 189"/>
                  <a:gd name="T27" fmla="*/ 2147483647 h 174"/>
                  <a:gd name="T28" fmla="*/ 2147483647 w 189"/>
                  <a:gd name="T29" fmla="*/ 2147483647 h 174"/>
                  <a:gd name="T30" fmla="*/ 2147483647 w 189"/>
                  <a:gd name="T31" fmla="*/ 2147483647 h 174"/>
                  <a:gd name="T32" fmla="*/ 2147483647 w 189"/>
                  <a:gd name="T33" fmla="*/ 2147483647 h 174"/>
                  <a:gd name="T34" fmla="*/ 2147483647 w 189"/>
                  <a:gd name="T35" fmla="*/ 2147483647 h 174"/>
                  <a:gd name="T36" fmla="*/ 2147483647 w 189"/>
                  <a:gd name="T37" fmla="*/ 2147483647 h 174"/>
                  <a:gd name="T38" fmla="*/ 2147483647 w 189"/>
                  <a:gd name="T39" fmla="*/ 2147483647 h 174"/>
                  <a:gd name="T40" fmla="*/ 2147483647 w 189"/>
                  <a:gd name="T41" fmla="*/ 2147483647 h 174"/>
                  <a:gd name="T42" fmla="*/ 2147483647 w 189"/>
                  <a:gd name="T43" fmla="*/ 2147483647 h 174"/>
                  <a:gd name="T44" fmla="*/ 2147483647 w 189"/>
                  <a:gd name="T45" fmla="*/ 2147483647 h 174"/>
                  <a:gd name="T46" fmla="*/ 2147483647 w 189"/>
                  <a:gd name="T47" fmla="*/ 0 h 174"/>
                  <a:gd name="T48" fmla="*/ 2147483647 w 189"/>
                  <a:gd name="T49" fmla="*/ 2147483647 h 174"/>
                  <a:gd name="T50" fmla="*/ 2147483647 w 189"/>
                  <a:gd name="T51" fmla="*/ 2147483647 h 174"/>
                  <a:gd name="T52" fmla="*/ 2147483647 w 189"/>
                  <a:gd name="T53" fmla="*/ 2147483647 h 174"/>
                  <a:gd name="T54" fmla="*/ 2147483647 w 189"/>
                  <a:gd name="T55" fmla="*/ 2147483647 h 174"/>
                  <a:gd name="T56" fmla="*/ 2147483647 w 189"/>
                  <a:gd name="T57" fmla="*/ 2147483647 h 174"/>
                  <a:gd name="T58" fmla="*/ 2147483647 w 189"/>
                  <a:gd name="T59" fmla="*/ 2147483647 h 174"/>
                  <a:gd name="T60" fmla="*/ 2147483647 w 189"/>
                  <a:gd name="T61" fmla="*/ 2147483647 h 174"/>
                  <a:gd name="T62" fmla="*/ 2147483647 w 189"/>
                  <a:gd name="T63" fmla="*/ 2147483647 h 174"/>
                  <a:gd name="T64" fmla="*/ 2147483647 w 189"/>
                  <a:gd name="T65" fmla="*/ 2147483647 h 174"/>
                  <a:gd name="T66" fmla="*/ 2147483647 w 189"/>
                  <a:gd name="T67" fmla="*/ 2147483647 h 174"/>
                  <a:gd name="T68" fmla="*/ 2147483647 w 189"/>
                  <a:gd name="T69" fmla="*/ 2147483647 h 174"/>
                  <a:gd name="T70" fmla="*/ 2147483647 w 189"/>
                  <a:gd name="T71" fmla="*/ 2147483647 h 174"/>
                  <a:gd name="T72" fmla="*/ 2147483647 w 189"/>
                  <a:gd name="T73" fmla="*/ 2147483647 h 174"/>
                  <a:gd name="T74" fmla="*/ 2147483647 w 189"/>
                  <a:gd name="T75" fmla="*/ 2147483647 h 174"/>
                  <a:gd name="T76" fmla="*/ 2147483647 w 189"/>
                  <a:gd name="T77" fmla="*/ 2147483647 h 174"/>
                  <a:gd name="T78" fmla="*/ 2147483647 w 189"/>
                  <a:gd name="T79" fmla="*/ 2147483647 h 174"/>
                  <a:gd name="T80" fmla="*/ 2147483647 w 189"/>
                  <a:gd name="T81" fmla="*/ 2147483647 h 1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9"/>
                  <a:gd name="T124" fmla="*/ 0 h 174"/>
                  <a:gd name="T125" fmla="*/ 189 w 189"/>
                  <a:gd name="T126" fmla="*/ 174 h 1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9" h="174">
                    <a:moveTo>
                      <a:pt x="90" y="168"/>
                    </a:moveTo>
                    <a:lnTo>
                      <a:pt x="74" y="170"/>
                    </a:lnTo>
                    <a:lnTo>
                      <a:pt x="58" y="174"/>
                    </a:lnTo>
                    <a:lnTo>
                      <a:pt x="52" y="172"/>
                    </a:lnTo>
                    <a:lnTo>
                      <a:pt x="46" y="166"/>
                    </a:lnTo>
                    <a:lnTo>
                      <a:pt x="40" y="152"/>
                    </a:lnTo>
                    <a:lnTo>
                      <a:pt x="36" y="146"/>
                    </a:lnTo>
                    <a:lnTo>
                      <a:pt x="32" y="138"/>
                    </a:lnTo>
                    <a:lnTo>
                      <a:pt x="24" y="134"/>
                    </a:lnTo>
                    <a:lnTo>
                      <a:pt x="18" y="132"/>
                    </a:lnTo>
                    <a:lnTo>
                      <a:pt x="0" y="134"/>
                    </a:lnTo>
                    <a:lnTo>
                      <a:pt x="0" y="90"/>
                    </a:lnTo>
                    <a:lnTo>
                      <a:pt x="10" y="76"/>
                    </a:lnTo>
                    <a:lnTo>
                      <a:pt x="14" y="66"/>
                    </a:lnTo>
                    <a:lnTo>
                      <a:pt x="16" y="60"/>
                    </a:lnTo>
                    <a:lnTo>
                      <a:pt x="14" y="48"/>
                    </a:lnTo>
                    <a:lnTo>
                      <a:pt x="10" y="40"/>
                    </a:lnTo>
                    <a:lnTo>
                      <a:pt x="14" y="26"/>
                    </a:lnTo>
                    <a:lnTo>
                      <a:pt x="18" y="12"/>
                    </a:lnTo>
                    <a:lnTo>
                      <a:pt x="22" y="8"/>
                    </a:lnTo>
                    <a:lnTo>
                      <a:pt x="28" y="4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0" y="2"/>
                    </a:lnTo>
                    <a:lnTo>
                      <a:pt x="56" y="8"/>
                    </a:lnTo>
                    <a:lnTo>
                      <a:pt x="62" y="12"/>
                    </a:lnTo>
                    <a:lnTo>
                      <a:pt x="64" y="14"/>
                    </a:lnTo>
                    <a:lnTo>
                      <a:pt x="68" y="16"/>
                    </a:lnTo>
                    <a:lnTo>
                      <a:pt x="72" y="14"/>
                    </a:lnTo>
                    <a:lnTo>
                      <a:pt x="72" y="12"/>
                    </a:lnTo>
                    <a:lnTo>
                      <a:pt x="74" y="10"/>
                    </a:lnTo>
                    <a:lnTo>
                      <a:pt x="78" y="10"/>
                    </a:lnTo>
                    <a:lnTo>
                      <a:pt x="86" y="10"/>
                    </a:lnTo>
                    <a:lnTo>
                      <a:pt x="90" y="14"/>
                    </a:lnTo>
                    <a:lnTo>
                      <a:pt x="94" y="16"/>
                    </a:lnTo>
                    <a:lnTo>
                      <a:pt x="100" y="18"/>
                    </a:lnTo>
                    <a:lnTo>
                      <a:pt x="108" y="16"/>
                    </a:lnTo>
                    <a:lnTo>
                      <a:pt x="114" y="12"/>
                    </a:lnTo>
                    <a:lnTo>
                      <a:pt x="120" y="10"/>
                    </a:lnTo>
                    <a:lnTo>
                      <a:pt x="128" y="8"/>
                    </a:lnTo>
                    <a:lnTo>
                      <a:pt x="134" y="8"/>
                    </a:lnTo>
                    <a:lnTo>
                      <a:pt x="138" y="10"/>
                    </a:lnTo>
                    <a:lnTo>
                      <a:pt x="142" y="10"/>
                    </a:lnTo>
                    <a:lnTo>
                      <a:pt x="151" y="12"/>
                    </a:lnTo>
                    <a:lnTo>
                      <a:pt x="155" y="10"/>
                    </a:lnTo>
                    <a:lnTo>
                      <a:pt x="161" y="8"/>
                    </a:lnTo>
                    <a:lnTo>
                      <a:pt x="171" y="0"/>
                    </a:lnTo>
                    <a:lnTo>
                      <a:pt x="175" y="6"/>
                    </a:lnTo>
                    <a:lnTo>
                      <a:pt x="179" y="10"/>
                    </a:lnTo>
                    <a:lnTo>
                      <a:pt x="183" y="22"/>
                    </a:lnTo>
                    <a:lnTo>
                      <a:pt x="185" y="26"/>
                    </a:lnTo>
                    <a:lnTo>
                      <a:pt x="189" y="30"/>
                    </a:lnTo>
                    <a:lnTo>
                      <a:pt x="187" y="46"/>
                    </a:lnTo>
                    <a:lnTo>
                      <a:pt x="183" y="46"/>
                    </a:lnTo>
                    <a:lnTo>
                      <a:pt x="179" y="46"/>
                    </a:lnTo>
                    <a:lnTo>
                      <a:pt x="175" y="60"/>
                    </a:lnTo>
                    <a:lnTo>
                      <a:pt x="171" y="70"/>
                    </a:lnTo>
                    <a:lnTo>
                      <a:pt x="165" y="82"/>
                    </a:lnTo>
                    <a:lnTo>
                      <a:pt x="161" y="92"/>
                    </a:lnTo>
                    <a:lnTo>
                      <a:pt x="159" y="94"/>
                    </a:lnTo>
                    <a:lnTo>
                      <a:pt x="157" y="96"/>
                    </a:lnTo>
                    <a:lnTo>
                      <a:pt x="155" y="98"/>
                    </a:lnTo>
                    <a:lnTo>
                      <a:pt x="153" y="98"/>
                    </a:lnTo>
                    <a:lnTo>
                      <a:pt x="151" y="108"/>
                    </a:lnTo>
                    <a:lnTo>
                      <a:pt x="146" y="120"/>
                    </a:lnTo>
                    <a:lnTo>
                      <a:pt x="142" y="130"/>
                    </a:lnTo>
                    <a:lnTo>
                      <a:pt x="138" y="134"/>
                    </a:lnTo>
                    <a:lnTo>
                      <a:pt x="134" y="136"/>
                    </a:lnTo>
                    <a:lnTo>
                      <a:pt x="132" y="134"/>
                    </a:lnTo>
                    <a:lnTo>
                      <a:pt x="130" y="132"/>
                    </a:lnTo>
                    <a:lnTo>
                      <a:pt x="128" y="124"/>
                    </a:lnTo>
                    <a:lnTo>
                      <a:pt x="122" y="126"/>
                    </a:lnTo>
                    <a:lnTo>
                      <a:pt x="116" y="130"/>
                    </a:lnTo>
                    <a:lnTo>
                      <a:pt x="110" y="134"/>
                    </a:lnTo>
                    <a:lnTo>
                      <a:pt x="104" y="138"/>
                    </a:lnTo>
                    <a:lnTo>
                      <a:pt x="100" y="146"/>
                    </a:lnTo>
                    <a:lnTo>
                      <a:pt x="98" y="150"/>
                    </a:lnTo>
                    <a:lnTo>
                      <a:pt x="96" y="158"/>
                    </a:lnTo>
                    <a:lnTo>
                      <a:pt x="96" y="168"/>
                    </a:lnTo>
                    <a:lnTo>
                      <a:pt x="94" y="168"/>
                    </a:lnTo>
                    <a:lnTo>
                      <a:pt x="90" y="1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Freeform 146"/>
              <p:cNvSpPr/>
              <p:nvPr/>
            </p:nvSpPr>
            <p:spPr bwMode="auto">
              <a:xfrm>
                <a:off x="4570973" y="3458564"/>
                <a:ext cx="221732" cy="347463"/>
              </a:xfrm>
              <a:custGeom>
                <a:avLst/>
                <a:gdLst>
                  <a:gd name="T0" fmla="*/ 2147483647 w 127"/>
                  <a:gd name="T1" fmla="*/ 2147483647 h 208"/>
                  <a:gd name="T2" fmla="*/ 2147483647 w 127"/>
                  <a:gd name="T3" fmla="*/ 2147483647 h 208"/>
                  <a:gd name="T4" fmla="*/ 2147483647 w 127"/>
                  <a:gd name="T5" fmla="*/ 2147483647 h 208"/>
                  <a:gd name="T6" fmla="*/ 2147483647 w 127"/>
                  <a:gd name="T7" fmla="*/ 2147483647 h 208"/>
                  <a:gd name="T8" fmla="*/ 2147483647 w 127"/>
                  <a:gd name="T9" fmla="*/ 2147483647 h 208"/>
                  <a:gd name="T10" fmla="*/ 2147483647 w 127"/>
                  <a:gd name="T11" fmla="*/ 2147483647 h 208"/>
                  <a:gd name="T12" fmla="*/ 2147483647 w 127"/>
                  <a:gd name="T13" fmla="*/ 2147483647 h 208"/>
                  <a:gd name="T14" fmla="*/ 2147483647 w 127"/>
                  <a:gd name="T15" fmla="*/ 2147483647 h 208"/>
                  <a:gd name="T16" fmla="*/ 2147483647 w 127"/>
                  <a:gd name="T17" fmla="*/ 2147483647 h 208"/>
                  <a:gd name="T18" fmla="*/ 2147483647 w 127"/>
                  <a:gd name="T19" fmla="*/ 2147483647 h 208"/>
                  <a:gd name="T20" fmla="*/ 2147483647 w 127"/>
                  <a:gd name="T21" fmla="*/ 2147483647 h 208"/>
                  <a:gd name="T22" fmla="*/ 2147483647 w 127"/>
                  <a:gd name="T23" fmla="*/ 2147483647 h 208"/>
                  <a:gd name="T24" fmla="*/ 2147483647 w 127"/>
                  <a:gd name="T25" fmla="*/ 2147483647 h 208"/>
                  <a:gd name="T26" fmla="*/ 2147483647 w 127"/>
                  <a:gd name="T27" fmla="*/ 2147483647 h 208"/>
                  <a:gd name="T28" fmla="*/ 2147483647 w 127"/>
                  <a:gd name="T29" fmla="*/ 2147483647 h 208"/>
                  <a:gd name="T30" fmla="*/ 2147483647 w 127"/>
                  <a:gd name="T31" fmla="*/ 2147483647 h 208"/>
                  <a:gd name="T32" fmla="*/ 2147483647 w 127"/>
                  <a:gd name="T33" fmla="*/ 2147483647 h 208"/>
                  <a:gd name="T34" fmla="*/ 2147483647 w 127"/>
                  <a:gd name="T35" fmla="*/ 2147483647 h 208"/>
                  <a:gd name="T36" fmla="*/ 2147483647 w 127"/>
                  <a:gd name="T37" fmla="*/ 2147483647 h 208"/>
                  <a:gd name="T38" fmla="*/ 2147483647 w 127"/>
                  <a:gd name="T39" fmla="*/ 2147483647 h 208"/>
                  <a:gd name="T40" fmla="*/ 2147483647 w 127"/>
                  <a:gd name="T41" fmla="*/ 2147483647 h 208"/>
                  <a:gd name="T42" fmla="*/ 2147483647 w 127"/>
                  <a:gd name="T43" fmla="*/ 2147483647 h 208"/>
                  <a:gd name="T44" fmla="*/ 2147483647 w 127"/>
                  <a:gd name="T45" fmla="*/ 2147483647 h 208"/>
                  <a:gd name="T46" fmla="*/ 2147483647 w 127"/>
                  <a:gd name="T47" fmla="*/ 2147483647 h 208"/>
                  <a:gd name="T48" fmla="*/ 2147483647 w 127"/>
                  <a:gd name="T49" fmla="*/ 2147483647 h 208"/>
                  <a:gd name="T50" fmla="*/ 2147483647 w 127"/>
                  <a:gd name="T51" fmla="*/ 2147483647 h 208"/>
                  <a:gd name="T52" fmla="*/ 2147483647 w 127"/>
                  <a:gd name="T53" fmla="*/ 2147483647 h 208"/>
                  <a:gd name="T54" fmla="*/ 2147483647 w 127"/>
                  <a:gd name="T55" fmla="*/ 2147483647 h 208"/>
                  <a:gd name="T56" fmla="*/ 2147483647 w 127"/>
                  <a:gd name="T57" fmla="*/ 2147483647 h 208"/>
                  <a:gd name="T58" fmla="*/ 2147483647 w 127"/>
                  <a:gd name="T59" fmla="*/ 2147483647 h 208"/>
                  <a:gd name="T60" fmla="*/ 2147483647 w 127"/>
                  <a:gd name="T61" fmla="*/ 2147483647 h 208"/>
                  <a:gd name="T62" fmla="*/ 2147483647 w 127"/>
                  <a:gd name="T63" fmla="*/ 2147483647 h 208"/>
                  <a:gd name="T64" fmla="*/ 2147483647 w 127"/>
                  <a:gd name="T65" fmla="*/ 2147483647 h 208"/>
                  <a:gd name="T66" fmla="*/ 2147483647 w 127"/>
                  <a:gd name="T67" fmla="*/ 2147483647 h 208"/>
                  <a:gd name="T68" fmla="*/ 2147483647 w 127"/>
                  <a:gd name="T69" fmla="*/ 2147483647 h 208"/>
                  <a:gd name="T70" fmla="*/ 2147483647 w 127"/>
                  <a:gd name="T71" fmla="*/ 2147483647 h 208"/>
                  <a:gd name="T72" fmla="*/ 2147483647 w 127"/>
                  <a:gd name="T73" fmla="*/ 2147483647 h 208"/>
                  <a:gd name="T74" fmla="*/ 2147483647 w 127"/>
                  <a:gd name="T75" fmla="*/ 2147483647 h 208"/>
                  <a:gd name="T76" fmla="*/ 0 w 127"/>
                  <a:gd name="T77" fmla="*/ 2147483647 h 20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208"/>
                  <a:gd name="T119" fmla="*/ 127 w 127"/>
                  <a:gd name="T120" fmla="*/ 208 h 20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208">
                    <a:moveTo>
                      <a:pt x="6" y="158"/>
                    </a:moveTo>
                    <a:lnTo>
                      <a:pt x="6" y="148"/>
                    </a:lnTo>
                    <a:lnTo>
                      <a:pt x="8" y="140"/>
                    </a:lnTo>
                    <a:lnTo>
                      <a:pt x="10" y="136"/>
                    </a:lnTo>
                    <a:lnTo>
                      <a:pt x="14" y="128"/>
                    </a:lnTo>
                    <a:lnTo>
                      <a:pt x="20" y="124"/>
                    </a:lnTo>
                    <a:lnTo>
                      <a:pt x="26" y="120"/>
                    </a:lnTo>
                    <a:lnTo>
                      <a:pt x="32" y="116"/>
                    </a:lnTo>
                    <a:lnTo>
                      <a:pt x="38" y="114"/>
                    </a:lnTo>
                    <a:lnTo>
                      <a:pt x="40" y="122"/>
                    </a:lnTo>
                    <a:lnTo>
                      <a:pt x="42" y="124"/>
                    </a:lnTo>
                    <a:lnTo>
                      <a:pt x="44" y="126"/>
                    </a:lnTo>
                    <a:lnTo>
                      <a:pt x="48" y="124"/>
                    </a:lnTo>
                    <a:lnTo>
                      <a:pt x="52" y="120"/>
                    </a:lnTo>
                    <a:lnTo>
                      <a:pt x="56" y="110"/>
                    </a:lnTo>
                    <a:lnTo>
                      <a:pt x="61" y="98"/>
                    </a:lnTo>
                    <a:lnTo>
                      <a:pt x="63" y="88"/>
                    </a:lnTo>
                    <a:lnTo>
                      <a:pt x="65" y="88"/>
                    </a:lnTo>
                    <a:lnTo>
                      <a:pt x="67" y="86"/>
                    </a:lnTo>
                    <a:lnTo>
                      <a:pt x="69" y="84"/>
                    </a:lnTo>
                    <a:lnTo>
                      <a:pt x="71" y="82"/>
                    </a:lnTo>
                    <a:lnTo>
                      <a:pt x="75" y="72"/>
                    </a:lnTo>
                    <a:lnTo>
                      <a:pt x="81" y="60"/>
                    </a:lnTo>
                    <a:lnTo>
                      <a:pt x="85" y="50"/>
                    </a:lnTo>
                    <a:lnTo>
                      <a:pt x="89" y="36"/>
                    </a:lnTo>
                    <a:lnTo>
                      <a:pt x="93" y="36"/>
                    </a:lnTo>
                    <a:lnTo>
                      <a:pt x="97" y="36"/>
                    </a:lnTo>
                    <a:lnTo>
                      <a:pt x="99" y="20"/>
                    </a:lnTo>
                    <a:lnTo>
                      <a:pt x="95" y="16"/>
                    </a:lnTo>
                    <a:lnTo>
                      <a:pt x="93" y="12"/>
                    </a:lnTo>
                    <a:lnTo>
                      <a:pt x="89" y="0"/>
                    </a:lnTo>
                    <a:lnTo>
                      <a:pt x="91" y="2"/>
                    </a:lnTo>
                    <a:lnTo>
                      <a:pt x="93" y="0"/>
                    </a:lnTo>
                    <a:lnTo>
                      <a:pt x="97" y="6"/>
                    </a:lnTo>
                    <a:lnTo>
                      <a:pt x="103" y="14"/>
                    </a:lnTo>
                    <a:lnTo>
                      <a:pt x="107" y="20"/>
                    </a:lnTo>
                    <a:lnTo>
                      <a:pt x="109" y="26"/>
                    </a:lnTo>
                    <a:lnTo>
                      <a:pt x="107" y="44"/>
                    </a:lnTo>
                    <a:lnTo>
                      <a:pt x="109" y="50"/>
                    </a:lnTo>
                    <a:lnTo>
                      <a:pt x="109" y="54"/>
                    </a:lnTo>
                    <a:lnTo>
                      <a:pt x="117" y="60"/>
                    </a:lnTo>
                    <a:lnTo>
                      <a:pt x="99" y="60"/>
                    </a:lnTo>
                    <a:lnTo>
                      <a:pt x="93" y="62"/>
                    </a:lnTo>
                    <a:lnTo>
                      <a:pt x="91" y="64"/>
                    </a:lnTo>
                    <a:lnTo>
                      <a:pt x="89" y="66"/>
                    </a:lnTo>
                    <a:lnTo>
                      <a:pt x="93" y="70"/>
                    </a:lnTo>
                    <a:lnTo>
                      <a:pt x="101" y="78"/>
                    </a:lnTo>
                    <a:lnTo>
                      <a:pt x="111" y="88"/>
                    </a:lnTo>
                    <a:lnTo>
                      <a:pt x="115" y="96"/>
                    </a:lnTo>
                    <a:lnTo>
                      <a:pt x="117" y="106"/>
                    </a:lnTo>
                    <a:lnTo>
                      <a:pt x="113" y="110"/>
                    </a:lnTo>
                    <a:lnTo>
                      <a:pt x="107" y="116"/>
                    </a:lnTo>
                    <a:lnTo>
                      <a:pt x="101" y="126"/>
                    </a:lnTo>
                    <a:lnTo>
                      <a:pt x="99" y="136"/>
                    </a:lnTo>
                    <a:lnTo>
                      <a:pt x="99" y="144"/>
                    </a:lnTo>
                    <a:lnTo>
                      <a:pt x="101" y="154"/>
                    </a:lnTo>
                    <a:lnTo>
                      <a:pt x="109" y="168"/>
                    </a:lnTo>
                    <a:lnTo>
                      <a:pt x="119" y="182"/>
                    </a:lnTo>
                    <a:lnTo>
                      <a:pt x="127" y="194"/>
                    </a:lnTo>
                    <a:lnTo>
                      <a:pt x="127" y="208"/>
                    </a:lnTo>
                    <a:lnTo>
                      <a:pt x="121" y="208"/>
                    </a:lnTo>
                    <a:lnTo>
                      <a:pt x="111" y="208"/>
                    </a:lnTo>
                    <a:lnTo>
                      <a:pt x="107" y="206"/>
                    </a:lnTo>
                    <a:lnTo>
                      <a:pt x="103" y="204"/>
                    </a:lnTo>
                    <a:lnTo>
                      <a:pt x="81" y="204"/>
                    </a:lnTo>
                    <a:lnTo>
                      <a:pt x="81" y="202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22" y="202"/>
                    </a:lnTo>
                    <a:lnTo>
                      <a:pt x="24" y="198"/>
                    </a:lnTo>
                    <a:lnTo>
                      <a:pt x="24" y="188"/>
                    </a:lnTo>
                    <a:lnTo>
                      <a:pt x="22" y="182"/>
                    </a:lnTo>
                    <a:lnTo>
                      <a:pt x="22" y="174"/>
                    </a:lnTo>
                    <a:lnTo>
                      <a:pt x="24" y="168"/>
                    </a:lnTo>
                    <a:lnTo>
                      <a:pt x="14" y="166"/>
                    </a:lnTo>
                    <a:lnTo>
                      <a:pt x="10" y="164"/>
                    </a:lnTo>
                    <a:lnTo>
                      <a:pt x="6" y="160"/>
                    </a:lnTo>
                    <a:lnTo>
                      <a:pt x="0" y="158"/>
                    </a:lnTo>
                    <a:lnTo>
                      <a:pt x="6" y="1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Freeform 147"/>
              <p:cNvSpPr/>
              <p:nvPr/>
            </p:nvSpPr>
            <p:spPr bwMode="auto">
              <a:xfrm>
                <a:off x="4587500" y="3793417"/>
                <a:ext cx="155625" cy="184939"/>
              </a:xfrm>
              <a:custGeom>
                <a:avLst/>
                <a:gdLst>
                  <a:gd name="T0" fmla="*/ 2147483647 w 89"/>
                  <a:gd name="T1" fmla="*/ 2147483647 h 110"/>
                  <a:gd name="T2" fmla="*/ 2147483647 w 89"/>
                  <a:gd name="T3" fmla="*/ 2147483647 h 110"/>
                  <a:gd name="T4" fmla="*/ 2147483647 w 89"/>
                  <a:gd name="T5" fmla="*/ 2147483647 h 110"/>
                  <a:gd name="T6" fmla="*/ 2147483647 w 89"/>
                  <a:gd name="T7" fmla="*/ 2147483647 h 110"/>
                  <a:gd name="T8" fmla="*/ 2147483647 w 89"/>
                  <a:gd name="T9" fmla="*/ 2147483647 h 110"/>
                  <a:gd name="T10" fmla="*/ 2147483647 w 89"/>
                  <a:gd name="T11" fmla="*/ 2147483647 h 110"/>
                  <a:gd name="T12" fmla="*/ 0 w 89"/>
                  <a:gd name="T13" fmla="*/ 2147483647 h 110"/>
                  <a:gd name="T14" fmla="*/ 0 w 89"/>
                  <a:gd name="T15" fmla="*/ 2147483647 h 110"/>
                  <a:gd name="T16" fmla="*/ 2147483647 w 89"/>
                  <a:gd name="T17" fmla="*/ 2147483647 h 110"/>
                  <a:gd name="T18" fmla="*/ 2147483647 w 89"/>
                  <a:gd name="T19" fmla="*/ 2147483647 h 110"/>
                  <a:gd name="T20" fmla="*/ 2147483647 w 89"/>
                  <a:gd name="T21" fmla="*/ 2147483647 h 110"/>
                  <a:gd name="T22" fmla="*/ 2147483647 w 89"/>
                  <a:gd name="T23" fmla="*/ 2147483647 h 110"/>
                  <a:gd name="T24" fmla="*/ 2147483647 w 89"/>
                  <a:gd name="T25" fmla="*/ 2147483647 h 110"/>
                  <a:gd name="T26" fmla="*/ 2147483647 w 89"/>
                  <a:gd name="T27" fmla="*/ 2147483647 h 110"/>
                  <a:gd name="T28" fmla="*/ 2147483647 w 89"/>
                  <a:gd name="T29" fmla="*/ 2147483647 h 110"/>
                  <a:gd name="T30" fmla="*/ 2147483647 w 89"/>
                  <a:gd name="T31" fmla="*/ 2147483647 h 110"/>
                  <a:gd name="T32" fmla="*/ 2147483647 w 89"/>
                  <a:gd name="T33" fmla="*/ 2147483647 h 110"/>
                  <a:gd name="T34" fmla="*/ 2147483647 w 89"/>
                  <a:gd name="T35" fmla="*/ 2147483647 h 110"/>
                  <a:gd name="T36" fmla="*/ 2147483647 w 89"/>
                  <a:gd name="T37" fmla="*/ 2147483647 h 110"/>
                  <a:gd name="T38" fmla="*/ 2147483647 w 89"/>
                  <a:gd name="T39" fmla="*/ 2147483647 h 110"/>
                  <a:gd name="T40" fmla="*/ 2147483647 w 89"/>
                  <a:gd name="T41" fmla="*/ 2147483647 h 110"/>
                  <a:gd name="T42" fmla="*/ 2147483647 w 89"/>
                  <a:gd name="T43" fmla="*/ 2147483647 h 110"/>
                  <a:gd name="T44" fmla="*/ 2147483647 w 89"/>
                  <a:gd name="T45" fmla="*/ 2147483647 h 110"/>
                  <a:gd name="T46" fmla="*/ 2147483647 w 89"/>
                  <a:gd name="T47" fmla="*/ 2147483647 h 110"/>
                  <a:gd name="T48" fmla="*/ 2147483647 w 89"/>
                  <a:gd name="T49" fmla="*/ 2147483647 h 110"/>
                  <a:gd name="T50" fmla="*/ 2147483647 w 89"/>
                  <a:gd name="T51" fmla="*/ 2147483647 h 110"/>
                  <a:gd name="T52" fmla="*/ 2147483647 w 89"/>
                  <a:gd name="T53" fmla="*/ 2147483647 h 110"/>
                  <a:gd name="T54" fmla="*/ 2147483647 w 89"/>
                  <a:gd name="T55" fmla="*/ 2147483647 h 110"/>
                  <a:gd name="T56" fmla="*/ 2147483647 w 89"/>
                  <a:gd name="T57" fmla="*/ 2147483647 h 110"/>
                  <a:gd name="T58" fmla="*/ 2147483647 w 89"/>
                  <a:gd name="T59" fmla="*/ 2147483647 h 110"/>
                  <a:gd name="T60" fmla="*/ 2147483647 w 89"/>
                  <a:gd name="T61" fmla="*/ 2147483647 h 110"/>
                  <a:gd name="T62" fmla="*/ 2147483647 w 89"/>
                  <a:gd name="T63" fmla="*/ 2147483647 h 110"/>
                  <a:gd name="T64" fmla="*/ 2147483647 w 89"/>
                  <a:gd name="T65" fmla="*/ 2147483647 h 110"/>
                  <a:gd name="T66" fmla="*/ 2147483647 w 89"/>
                  <a:gd name="T67" fmla="*/ 2147483647 h 110"/>
                  <a:gd name="T68" fmla="*/ 2147483647 w 89"/>
                  <a:gd name="T69" fmla="*/ 2147483647 h 110"/>
                  <a:gd name="T70" fmla="*/ 2147483647 w 89"/>
                  <a:gd name="T71" fmla="*/ 2147483647 h 110"/>
                  <a:gd name="T72" fmla="*/ 2147483647 w 89"/>
                  <a:gd name="T73" fmla="*/ 2147483647 h 110"/>
                  <a:gd name="T74" fmla="*/ 2147483647 w 89"/>
                  <a:gd name="T75" fmla="*/ 2147483647 h 110"/>
                  <a:gd name="T76" fmla="*/ 2147483647 w 89"/>
                  <a:gd name="T77" fmla="*/ 2147483647 h 110"/>
                  <a:gd name="T78" fmla="*/ 2147483647 w 89"/>
                  <a:gd name="T79" fmla="*/ 2147483647 h 110"/>
                  <a:gd name="T80" fmla="*/ 2147483647 w 89"/>
                  <a:gd name="T81" fmla="*/ 2147483647 h 110"/>
                  <a:gd name="T82" fmla="*/ 2147483647 w 89"/>
                  <a:gd name="T83" fmla="*/ 2147483647 h 110"/>
                  <a:gd name="T84" fmla="*/ 2147483647 w 89"/>
                  <a:gd name="T85" fmla="*/ 2147483647 h 110"/>
                  <a:gd name="T86" fmla="*/ 2147483647 w 89"/>
                  <a:gd name="T87" fmla="*/ 2147483647 h 110"/>
                  <a:gd name="T88" fmla="*/ 2147483647 w 89"/>
                  <a:gd name="T89" fmla="*/ 2147483647 h 110"/>
                  <a:gd name="T90" fmla="*/ 2147483647 w 89"/>
                  <a:gd name="T91" fmla="*/ 2147483647 h 110"/>
                  <a:gd name="T92" fmla="*/ 2147483647 w 89"/>
                  <a:gd name="T93" fmla="*/ 2147483647 h 110"/>
                  <a:gd name="T94" fmla="*/ 2147483647 w 89"/>
                  <a:gd name="T95" fmla="*/ 2147483647 h 110"/>
                  <a:gd name="T96" fmla="*/ 2147483647 w 89"/>
                  <a:gd name="T97" fmla="*/ 2147483647 h 110"/>
                  <a:gd name="T98" fmla="*/ 2147483647 w 89"/>
                  <a:gd name="T99" fmla="*/ 2147483647 h 110"/>
                  <a:gd name="T100" fmla="*/ 2147483647 w 89"/>
                  <a:gd name="T101" fmla="*/ 0 h 110"/>
                  <a:gd name="T102" fmla="*/ 2147483647 w 89"/>
                  <a:gd name="T103" fmla="*/ 2147483647 h 11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9"/>
                  <a:gd name="T157" fmla="*/ 0 h 110"/>
                  <a:gd name="T158" fmla="*/ 89 w 89"/>
                  <a:gd name="T159" fmla="*/ 110 h 11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9" h="110">
                    <a:moveTo>
                      <a:pt x="36" y="24"/>
                    </a:moveTo>
                    <a:lnTo>
                      <a:pt x="26" y="24"/>
                    </a:lnTo>
                    <a:lnTo>
                      <a:pt x="20" y="24"/>
                    </a:lnTo>
                    <a:lnTo>
                      <a:pt x="8" y="22"/>
                    </a:lnTo>
                    <a:lnTo>
                      <a:pt x="2" y="44"/>
                    </a:lnTo>
                    <a:lnTo>
                      <a:pt x="2" y="50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76"/>
                    </a:lnTo>
                    <a:lnTo>
                      <a:pt x="8" y="82"/>
                    </a:lnTo>
                    <a:lnTo>
                      <a:pt x="14" y="88"/>
                    </a:lnTo>
                    <a:lnTo>
                      <a:pt x="30" y="100"/>
                    </a:lnTo>
                    <a:lnTo>
                      <a:pt x="34" y="104"/>
                    </a:lnTo>
                    <a:lnTo>
                      <a:pt x="38" y="110"/>
                    </a:lnTo>
                    <a:lnTo>
                      <a:pt x="42" y="108"/>
                    </a:lnTo>
                    <a:lnTo>
                      <a:pt x="44" y="106"/>
                    </a:lnTo>
                    <a:lnTo>
                      <a:pt x="46" y="104"/>
                    </a:lnTo>
                    <a:lnTo>
                      <a:pt x="44" y="100"/>
                    </a:lnTo>
                    <a:lnTo>
                      <a:pt x="42" y="98"/>
                    </a:lnTo>
                    <a:lnTo>
                      <a:pt x="42" y="96"/>
                    </a:lnTo>
                    <a:lnTo>
                      <a:pt x="44" y="90"/>
                    </a:lnTo>
                    <a:lnTo>
                      <a:pt x="46" y="88"/>
                    </a:lnTo>
                    <a:lnTo>
                      <a:pt x="55" y="84"/>
                    </a:lnTo>
                    <a:lnTo>
                      <a:pt x="55" y="80"/>
                    </a:lnTo>
                    <a:lnTo>
                      <a:pt x="59" y="76"/>
                    </a:lnTo>
                    <a:lnTo>
                      <a:pt x="63" y="78"/>
                    </a:lnTo>
                    <a:lnTo>
                      <a:pt x="65" y="82"/>
                    </a:lnTo>
                    <a:lnTo>
                      <a:pt x="67" y="86"/>
                    </a:lnTo>
                    <a:lnTo>
                      <a:pt x="71" y="88"/>
                    </a:lnTo>
                    <a:lnTo>
                      <a:pt x="75" y="86"/>
                    </a:lnTo>
                    <a:lnTo>
                      <a:pt x="79" y="84"/>
                    </a:lnTo>
                    <a:lnTo>
                      <a:pt x="81" y="86"/>
                    </a:lnTo>
                    <a:lnTo>
                      <a:pt x="83" y="86"/>
                    </a:lnTo>
                    <a:lnTo>
                      <a:pt x="85" y="84"/>
                    </a:lnTo>
                    <a:lnTo>
                      <a:pt x="85" y="80"/>
                    </a:lnTo>
                    <a:lnTo>
                      <a:pt x="87" y="74"/>
                    </a:lnTo>
                    <a:lnTo>
                      <a:pt x="87" y="52"/>
                    </a:lnTo>
                    <a:lnTo>
                      <a:pt x="83" y="50"/>
                    </a:lnTo>
                    <a:lnTo>
                      <a:pt x="83" y="46"/>
                    </a:lnTo>
                    <a:lnTo>
                      <a:pt x="81" y="44"/>
                    </a:lnTo>
                    <a:lnTo>
                      <a:pt x="81" y="40"/>
                    </a:lnTo>
                    <a:lnTo>
                      <a:pt x="83" y="36"/>
                    </a:lnTo>
                    <a:lnTo>
                      <a:pt x="83" y="32"/>
                    </a:lnTo>
                    <a:lnTo>
                      <a:pt x="87" y="30"/>
                    </a:lnTo>
                    <a:lnTo>
                      <a:pt x="89" y="26"/>
                    </a:lnTo>
                    <a:lnTo>
                      <a:pt x="87" y="20"/>
                    </a:lnTo>
                    <a:lnTo>
                      <a:pt x="83" y="18"/>
                    </a:lnTo>
                    <a:lnTo>
                      <a:pt x="77" y="18"/>
                    </a:lnTo>
                    <a:lnTo>
                      <a:pt x="69" y="18"/>
                    </a:lnTo>
                    <a:lnTo>
                      <a:pt x="71" y="2"/>
                    </a:lnTo>
                    <a:lnTo>
                      <a:pt x="36" y="0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Freeform 148"/>
              <p:cNvSpPr/>
              <p:nvPr/>
            </p:nvSpPr>
            <p:spPr bwMode="auto">
              <a:xfrm>
                <a:off x="4654983" y="3756989"/>
                <a:ext cx="203828" cy="256394"/>
              </a:xfrm>
              <a:custGeom>
                <a:avLst/>
                <a:gdLst>
                  <a:gd name="T0" fmla="*/ 2147483647 w 117"/>
                  <a:gd name="T1" fmla="*/ 2147483647 h 154"/>
                  <a:gd name="T2" fmla="*/ 2147483647 w 117"/>
                  <a:gd name="T3" fmla="*/ 2147483647 h 154"/>
                  <a:gd name="T4" fmla="*/ 2147483647 w 117"/>
                  <a:gd name="T5" fmla="*/ 2147483647 h 154"/>
                  <a:gd name="T6" fmla="*/ 0 w 117"/>
                  <a:gd name="T7" fmla="*/ 2147483647 h 154"/>
                  <a:gd name="T8" fmla="*/ 2147483647 w 117"/>
                  <a:gd name="T9" fmla="*/ 2147483647 h 154"/>
                  <a:gd name="T10" fmla="*/ 2147483647 w 117"/>
                  <a:gd name="T11" fmla="*/ 2147483647 h 154"/>
                  <a:gd name="T12" fmla="*/ 2147483647 w 117"/>
                  <a:gd name="T13" fmla="*/ 2147483647 h 154"/>
                  <a:gd name="T14" fmla="*/ 2147483647 w 117"/>
                  <a:gd name="T15" fmla="*/ 2147483647 h 154"/>
                  <a:gd name="T16" fmla="*/ 2147483647 w 117"/>
                  <a:gd name="T17" fmla="*/ 2147483647 h 154"/>
                  <a:gd name="T18" fmla="*/ 2147483647 w 117"/>
                  <a:gd name="T19" fmla="*/ 2147483647 h 154"/>
                  <a:gd name="T20" fmla="*/ 2147483647 w 117"/>
                  <a:gd name="T21" fmla="*/ 2147483647 h 154"/>
                  <a:gd name="T22" fmla="*/ 2147483647 w 117"/>
                  <a:gd name="T23" fmla="*/ 2147483647 h 154"/>
                  <a:gd name="T24" fmla="*/ 2147483647 w 117"/>
                  <a:gd name="T25" fmla="*/ 2147483647 h 154"/>
                  <a:gd name="T26" fmla="*/ 2147483647 w 117"/>
                  <a:gd name="T27" fmla="*/ 2147483647 h 154"/>
                  <a:gd name="T28" fmla="*/ 2147483647 w 117"/>
                  <a:gd name="T29" fmla="*/ 2147483647 h 154"/>
                  <a:gd name="T30" fmla="*/ 2147483647 w 117"/>
                  <a:gd name="T31" fmla="*/ 2147483647 h 154"/>
                  <a:gd name="T32" fmla="*/ 2147483647 w 117"/>
                  <a:gd name="T33" fmla="*/ 2147483647 h 154"/>
                  <a:gd name="T34" fmla="*/ 2147483647 w 117"/>
                  <a:gd name="T35" fmla="*/ 2147483647 h 154"/>
                  <a:gd name="T36" fmla="*/ 2147483647 w 117"/>
                  <a:gd name="T37" fmla="*/ 2147483647 h 154"/>
                  <a:gd name="T38" fmla="*/ 2147483647 w 117"/>
                  <a:gd name="T39" fmla="*/ 2147483647 h 154"/>
                  <a:gd name="T40" fmla="*/ 2147483647 w 117"/>
                  <a:gd name="T41" fmla="*/ 2147483647 h 154"/>
                  <a:gd name="T42" fmla="*/ 2147483647 w 117"/>
                  <a:gd name="T43" fmla="*/ 2147483647 h 154"/>
                  <a:gd name="T44" fmla="*/ 2147483647 w 117"/>
                  <a:gd name="T45" fmla="*/ 2147483647 h 154"/>
                  <a:gd name="T46" fmla="*/ 2147483647 w 117"/>
                  <a:gd name="T47" fmla="*/ 2147483647 h 154"/>
                  <a:gd name="T48" fmla="*/ 2147483647 w 117"/>
                  <a:gd name="T49" fmla="*/ 2147483647 h 154"/>
                  <a:gd name="T50" fmla="*/ 2147483647 w 117"/>
                  <a:gd name="T51" fmla="*/ 2147483647 h 154"/>
                  <a:gd name="T52" fmla="*/ 2147483647 w 117"/>
                  <a:gd name="T53" fmla="*/ 0 h 154"/>
                  <a:gd name="T54" fmla="*/ 2147483647 w 117"/>
                  <a:gd name="T55" fmla="*/ 2147483647 h 154"/>
                  <a:gd name="T56" fmla="*/ 2147483647 w 117"/>
                  <a:gd name="T57" fmla="*/ 2147483647 h 154"/>
                  <a:gd name="T58" fmla="*/ 2147483647 w 117"/>
                  <a:gd name="T59" fmla="*/ 2147483647 h 154"/>
                  <a:gd name="T60" fmla="*/ 2147483647 w 117"/>
                  <a:gd name="T61" fmla="*/ 2147483647 h 154"/>
                  <a:gd name="T62" fmla="*/ 2147483647 w 117"/>
                  <a:gd name="T63" fmla="*/ 2147483647 h 154"/>
                  <a:gd name="T64" fmla="*/ 2147483647 w 117"/>
                  <a:gd name="T65" fmla="*/ 2147483647 h 154"/>
                  <a:gd name="T66" fmla="*/ 2147483647 w 117"/>
                  <a:gd name="T67" fmla="*/ 2147483647 h 154"/>
                  <a:gd name="T68" fmla="*/ 2147483647 w 117"/>
                  <a:gd name="T69" fmla="*/ 2147483647 h 154"/>
                  <a:gd name="T70" fmla="*/ 2147483647 w 117"/>
                  <a:gd name="T71" fmla="*/ 2147483647 h 154"/>
                  <a:gd name="T72" fmla="*/ 2147483647 w 117"/>
                  <a:gd name="T73" fmla="*/ 2147483647 h 154"/>
                  <a:gd name="T74" fmla="*/ 2147483647 w 117"/>
                  <a:gd name="T75" fmla="*/ 2147483647 h 154"/>
                  <a:gd name="T76" fmla="*/ 2147483647 w 117"/>
                  <a:gd name="T77" fmla="*/ 2147483647 h 154"/>
                  <a:gd name="T78" fmla="*/ 2147483647 w 117"/>
                  <a:gd name="T79" fmla="*/ 2147483647 h 154"/>
                  <a:gd name="T80" fmla="*/ 2147483647 w 117"/>
                  <a:gd name="T81" fmla="*/ 2147483647 h 154"/>
                  <a:gd name="T82" fmla="*/ 2147483647 w 117"/>
                  <a:gd name="T83" fmla="*/ 2147483647 h 154"/>
                  <a:gd name="T84" fmla="*/ 2147483647 w 117"/>
                  <a:gd name="T85" fmla="*/ 2147483647 h 154"/>
                  <a:gd name="T86" fmla="*/ 2147483647 w 117"/>
                  <a:gd name="T87" fmla="*/ 2147483647 h 1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7"/>
                  <a:gd name="T133" fmla="*/ 0 h 154"/>
                  <a:gd name="T134" fmla="*/ 117 w 117"/>
                  <a:gd name="T135" fmla="*/ 154 h 1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7" h="154">
                    <a:moveTo>
                      <a:pt x="27" y="150"/>
                    </a:moveTo>
                    <a:lnTo>
                      <a:pt x="27" y="148"/>
                    </a:lnTo>
                    <a:lnTo>
                      <a:pt x="25" y="146"/>
                    </a:lnTo>
                    <a:lnTo>
                      <a:pt x="21" y="148"/>
                    </a:lnTo>
                    <a:lnTo>
                      <a:pt x="17" y="150"/>
                    </a:lnTo>
                    <a:lnTo>
                      <a:pt x="13" y="154"/>
                    </a:lnTo>
                    <a:lnTo>
                      <a:pt x="4" y="136"/>
                    </a:lnTo>
                    <a:lnTo>
                      <a:pt x="0" y="132"/>
                    </a:lnTo>
                    <a:lnTo>
                      <a:pt x="4" y="130"/>
                    </a:lnTo>
                    <a:lnTo>
                      <a:pt x="6" y="128"/>
                    </a:lnTo>
                    <a:lnTo>
                      <a:pt x="8" y="126"/>
                    </a:lnTo>
                    <a:lnTo>
                      <a:pt x="6" y="122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6" y="112"/>
                    </a:lnTo>
                    <a:lnTo>
                      <a:pt x="8" y="110"/>
                    </a:lnTo>
                    <a:lnTo>
                      <a:pt x="17" y="106"/>
                    </a:lnTo>
                    <a:lnTo>
                      <a:pt x="17" y="102"/>
                    </a:lnTo>
                    <a:lnTo>
                      <a:pt x="21" y="98"/>
                    </a:lnTo>
                    <a:lnTo>
                      <a:pt x="25" y="100"/>
                    </a:lnTo>
                    <a:lnTo>
                      <a:pt x="27" y="104"/>
                    </a:lnTo>
                    <a:lnTo>
                      <a:pt x="29" y="108"/>
                    </a:lnTo>
                    <a:lnTo>
                      <a:pt x="33" y="110"/>
                    </a:lnTo>
                    <a:lnTo>
                      <a:pt x="37" y="108"/>
                    </a:lnTo>
                    <a:lnTo>
                      <a:pt x="41" y="106"/>
                    </a:lnTo>
                    <a:lnTo>
                      <a:pt x="43" y="108"/>
                    </a:lnTo>
                    <a:lnTo>
                      <a:pt x="45" y="108"/>
                    </a:lnTo>
                    <a:lnTo>
                      <a:pt x="47" y="106"/>
                    </a:lnTo>
                    <a:lnTo>
                      <a:pt x="47" y="102"/>
                    </a:lnTo>
                    <a:lnTo>
                      <a:pt x="49" y="96"/>
                    </a:lnTo>
                    <a:lnTo>
                      <a:pt x="49" y="74"/>
                    </a:lnTo>
                    <a:lnTo>
                      <a:pt x="45" y="72"/>
                    </a:lnTo>
                    <a:lnTo>
                      <a:pt x="45" y="68"/>
                    </a:lnTo>
                    <a:lnTo>
                      <a:pt x="43" y="66"/>
                    </a:lnTo>
                    <a:lnTo>
                      <a:pt x="43" y="62"/>
                    </a:lnTo>
                    <a:lnTo>
                      <a:pt x="45" y="58"/>
                    </a:lnTo>
                    <a:lnTo>
                      <a:pt x="45" y="54"/>
                    </a:lnTo>
                    <a:lnTo>
                      <a:pt x="49" y="52"/>
                    </a:lnTo>
                    <a:lnTo>
                      <a:pt x="51" y="48"/>
                    </a:lnTo>
                    <a:lnTo>
                      <a:pt x="49" y="42"/>
                    </a:lnTo>
                    <a:lnTo>
                      <a:pt x="45" y="40"/>
                    </a:lnTo>
                    <a:lnTo>
                      <a:pt x="39" y="40"/>
                    </a:lnTo>
                    <a:lnTo>
                      <a:pt x="31" y="40"/>
                    </a:lnTo>
                    <a:lnTo>
                      <a:pt x="33" y="26"/>
                    </a:lnTo>
                    <a:lnTo>
                      <a:pt x="55" y="26"/>
                    </a:lnTo>
                    <a:lnTo>
                      <a:pt x="59" y="28"/>
                    </a:lnTo>
                    <a:lnTo>
                      <a:pt x="63" y="30"/>
                    </a:lnTo>
                    <a:lnTo>
                      <a:pt x="73" y="30"/>
                    </a:lnTo>
                    <a:lnTo>
                      <a:pt x="79" y="30"/>
                    </a:lnTo>
                    <a:lnTo>
                      <a:pt x="79" y="16"/>
                    </a:lnTo>
                    <a:lnTo>
                      <a:pt x="83" y="10"/>
                    </a:lnTo>
                    <a:lnTo>
                      <a:pt x="87" y="4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3" y="0"/>
                    </a:lnTo>
                    <a:lnTo>
                      <a:pt x="113" y="2"/>
                    </a:lnTo>
                    <a:lnTo>
                      <a:pt x="115" y="4"/>
                    </a:lnTo>
                    <a:lnTo>
                      <a:pt x="115" y="6"/>
                    </a:lnTo>
                    <a:lnTo>
                      <a:pt x="117" y="10"/>
                    </a:lnTo>
                    <a:lnTo>
                      <a:pt x="115" y="20"/>
                    </a:lnTo>
                    <a:lnTo>
                      <a:pt x="111" y="34"/>
                    </a:lnTo>
                    <a:lnTo>
                      <a:pt x="99" y="64"/>
                    </a:lnTo>
                    <a:lnTo>
                      <a:pt x="99" y="68"/>
                    </a:lnTo>
                    <a:lnTo>
                      <a:pt x="99" y="70"/>
                    </a:lnTo>
                    <a:lnTo>
                      <a:pt x="101" y="74"/>
                    </a:lnTo>
                    <a:lnTo>
                      <a:pt x="99" y="78"/>
                    </a:lnTo>
                    <a:lnTo>
                      <a:pt x="97" y="82"/>
                    </a:lnTo>
                    <a:lnTo>
                      <a:pt x="93" y="84"/>
                    </a:lnTo>
                    <a:lnTo>
                      <a:pt x="89" y="88"/>
                    </a:lnTo>
                    <a:lnTo>
                      <a:pt x="85" y="92"/>
                    </a:lnTo>
                    <a:lnTo>
                      <a:pt x="83" y="102"/>
                    </a:lnTo>
                    <a:lnTo>
                      <a:pt x="79" y="106"/>
                    </a:lnTo>
                    <a:lnTo>
                      <a:pt x="75" y="108"/>
                    </a:lnTo>
                    <a:lnTo>
                      <a:pt x="75" y="122"/>
                    </a:lnTo>
                    <a:lnTo>
                      <a:pt x="71" y="134"/>
                    </a:lnTo>
                    <a:lnTo>
                      <a:pt x="69" y="142"/>
                    </a:lnTo>
                    <a:lnTo>
                      <a:pt x="65" y="148"/>
                    </a:lnTo>
                    <a:lnTo>
                      <a:pt x="61" y="150"/>
                    </a:lnTo>
                    <a:lnTo>
                      <a:pt x="55" y="150"/>
                    </a:lnTo>
                    <a:lnTo>
                      <a:pt x="51" y="150"/>
                    </a:lnTo>
                    <a:lnTo>
                      <a:pt x="49" y="150"/>
                    </a:lnTo>
                    <a:lnTo>
                      <a:pt x="49" y="146"/>
                    </a:lnTo>
                    <a:lnTo>
                      <a:pt x="45" y="146"/>
                    </a:lnTo>
                    <a:lnTo>
                      <a:pt x="43" y="146"/>
                    </a:lnTo>
                    <a:lnTo>
                      <a:pt x="41" y="148"/>
                    </a:lnTo>
                    <a:lnTo>
                      <a:pt x="39" y="150"/>
                    </a:lnTo>
                    <a:lnTo>
                      <a:pt x="35" y="150"/>
                    </a:lnTo>
                    <a:lnTo>
                      <a:pt x="33" y="150"/>
                    </a:lnTo>
                    <a:lnTo>
                      <a:pt x="27" y="1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Freeform 149"/>
              <p:cNvSpPr/>
              <p:nvPr/>
            </p:nvSpPr>
            <p:spPr bwMode="auto">
              <a:xfrm>
                <a:off x="4666001" y="4386064"/>
                <a:ext cx="367716" cy="361473"/>
              </a:xfrm>
              <a:custGeom>
                <a:avLst/>
                <a:gdLst>
                  <a:gd name="T0" fmla="*/ 2147483647 w 211"/>
                  <a:gd name="T1" fmla="*/ 2147483647 h 216"/>
                  <a:gd name="T2" fmla="*/ 2147483647 w 211"/>
                  <a:gd name="T3" fmla="*/ 2147483647 h 216"/>
                  <a:gd name="T4" fmla="*/ 2147483647 w 211"/>
                  <a:gd name="T5" fmla="*/ 2147483647 h 216"/>
                  <a:gd name="T6" fmla="*/ 2147483647 w 211"/>
                  <a:gd name="T7" fmla="*/ 2147483647 h 216"/>
                  <a:gd name="T8" fmla="*/ 2147483647 w 211"/>
                  <a:gd name="T9" fmla="*/ 2147483647 h 216"/>
                  <a:gd name="T10" fmla="*/ 2147483647 w 211"/>
                  <a:gd name="T11" fmla="*/ 2147483647 h 216"/>
                  <a:gd name="T12" fmla="*/ 2147483647 w 211"/>
                  <a:gd name="T13" fmla="*/ 2147483647 h 216"/>
                  <a:gd name="T14" fmla="*/ 2147483647 w 211"/>
                  <a:gd name="T15" fmla="*/ 2147483647 h 216"/>
                  <a:gd name="T16" fmla="*/ 2147483647 w 211"/>
                  <a:gd name="T17" fmla="*/ 0 h 216"/>
                  <a:gd name="T18" fmla="*/ 2147483647 w 211"/>
                  <a:gd name="T19" fmla="*/ 0 h 216"/>
                  <a:gd name="T20" fmla="*/ 2147483647 w 211"/>
                  <a:gd name="T21" fmla="*/ 2147483647 h 216"/>
                  <a:gd name="T22" fmla="*/ 2147483647 w 211"/>
                  <a:gd name="T23" fmla="*/ 2147483647 h 216"/>
                  <a:gd name="T24" fmla="*/ 0 w 211"/>
                  <a:gd name="T25" fmla="*/ 0 h 216"/>
                  <a:gd name="T26" fmla="*/ 2147483647 w 211"/>
                  <a:gd name="T27" fmla="*/ 2147483647 h 216"/>
                  <a:gd name="T28" fmla="*/ 2147483647 w 211"/>
                  <a:gd name="T29" fmla="*/ 2147483647 h 216"/>
                  <a:gd name="T30" fmla="*/ 2147483647 w 211"/>
                  <a:gd name="T31" fmla="*/ 2147483647 h 216"/>
                  <a:gd name="T32" fmla="*/ 2147483647 w 211"/>
                  <a:gd name="T33" fmla="*/ 2147483647 h 216"/>
                  <a:gd name="T34" fmla="*/ 2147483647 w 211"/>
                  <a:gd name="T35" fmla="*/ 2147483647 h 216"/>
                  <a:gd name="T36" fmla="*/ 2147483647 w 211"/>
                  <a:gd name="T37" fmla="*/ 2147483647 h 216"/>
                  <a:gd name="T38" fmla="*/ 2147483647 w 211"/>
                  <a:gd name="T39" fmla="*/ 2147483647 h 216"/>
                  <a:gd name="T40" fmla="*/ 2147483647 w 211"/>
                  <a:gd name="T41" fmla="*/ 2147483647 h 216"/>
                  <a:gd name="T42" fmla="*/ 2147483647 w 211"/>
                  <a:gd name="T43" fmla="*/ 2147483647 h 216"/>
                  <a:gd name="T44" fmla="*/ 2147483647 w 211"/>
                  <a:gd name="T45" fmla="*/ 2147483647 h 216"/>
                  <a:gd name="T46" fmla="*/ 2147483647 w 211"/>
                  <a:gd name="T47" fmla="*/ 2147483647 h 216"/>
                  <a:gd name="T48" fmla="*/ 2147483647 w 211"/>
                  <a:gd name="T49" fmla="*/ 2147483647 h 216"/>
                  <a:gd name="T50" fmla="*/ 2147483647 w 211"/>
                  <a:gd name="T51" fmla="*/ 2147483647 h 216"/>
                  <a:gd name="T52" fmla="*/ 2147483647 w 211"/>
                  <a:gd name="T53" fmla="*/ 2147483647 h 216"/>
                  <a:gd name="T54" fmla="*/ 2147483647 w 211"/>
                  <a:gd name="T55" fmla="*/ 2147483647 h 216"/>
                  <a:gd name="T56" fmla="*/ 2147483647 w 211"/>
                  <a:gd name="T57" fmla="*/ 2147483647 h 216"/>
                  <a:gd name="T58" fmla="*/ 2147483647 w 211"/>
                  <a:gd name="T59" fmla="*/ 2147483647 h 216"/>
                  <a:gd name="T60" fmla="*/ 2147483647 w 211"/>
                  <a:gd name="T61" fmla="*/ 2147483647 h 216"/>
                  <a:gd name="T62" fmla="*/ 2147483647 w 211"/>
                  <a:gd name="T63" fmla="*/ 2147483647 h 216"/>
                  <a:gd name="T64" fmla="*/ 2147483647 w 211"/>
                  <a:gd name="T65" fmla="*/ 2147483647 h 216"/>
                  <a:gd name="T66" fmla="*/ 2147483647 w 211"/>
                  <a:gd name="T67" fmla="*/ 2147483647 h 216"/>
                  <a:gd name="T68" fmla="*/ 2147483647 w 211"/>
                  <a:gd name="T69" fmla="*/ 2147483647 h 216"/>
                  <a:gd name="T70" fmla="*/ 2147483647 w 211"/>
                  <a:gd name="T71" fmla="*/ 2147483647 h 216"/>
                  <a:gd name="T72" fmla="*/ 2147483647 w 211"/>
                  <a:gd name="T73" fmla="*/ 2147483647 h 216"/>
                  <a:gd name="T74" fmla="*/ 2147483647 w 211"/>
                  <a:gd name="T75" fmla="*/ 2147483647 h 216"/>
                  <a:gd name="T76" fmla="*/ 2147483647 w 211"/>
                  <a:gd name="T77" fmla="*/ 2147483647 h 216"/>
                  <a:gd name="T78" fmla="*/ 2147483647 w 211"/>
                  <a:gd name="T79" fmla="*/ 2147483647 h 216"/>
                  <a:gd name="T80" fmla="*/ 2147483647 w 211"/>
                  <a:gd name="T81" fmla="*/ 2147483647 h 216"/>
                  <a:gd name="T82" fmla="*/ 2147483647 w 211"/>
                  <a:gd name="T83" fmla="*/ 2147483647 h 216"/>
                  <a:gd name="T84" fmla="*/ 2147483647 w 211"/>
                  <a:gd name="T85" fmla="*/ 2147483647 h 216"/>
                  <a:gd name="T86" fmla="*/ 2147483647 w 211"/>
                  <a:gd name="T87" fmla="*/ 2147483647 h 216"/>
                  <a:gd name="T88" fmla="*/ 2147483647 w 211"/>
                  <a:gd name="T89" fmla="*/ 2147483647 h 216"/>
                  <a:gd name="T90" fmla="*/ 2147483647 w 211"/>
                  <a:gd name="T91" fmla="*/ 2147483647 h 216"/>
                  <a:gd name="T92" fmla="*/ 2147483647 w 211"/>
                  <a:gd name="T93" fmla="*/ 2147483647 h 216"/>
                  <a:gd name="T94" fmla="*/ 2147483647 w 211"/>
                  <a:gd name="T95" fmla="*/ 2147483647 h 216"/>
                  <a:gd name="T96" fmla="*/ 2147483647 w 211"/>
                  <a:gd name="T97" fmla="*/ 2147483647 h 216"/>
                  <a:gd name="T98" fmla="*/ 2147483647 w 211"/>
                  <a:gd name="T99" fmla="*/ 2147483647 h 216"/>
                  <a:gd name="T100" fmla="*/ 2147483647 w 211"/>
                  <a:gd name="T101" fmla="*/ 2147483647 h 216"/>
                  <a:gd name="T102" fmla="*/ 2147483647 w 211"/>
                  <a:gd name="T103" fmla="*/ 2147483647 h 216"/>
                  <a:gd name="T104" fmla="*/ 2147483647 w 211"/>
                  <a:gd name="T105" fmla="*/ 2147483647 h 216"/>
                  <a:gd name="T106" fmla="*/ 2147483647 w 211"/>
                  <a:gd name="T107" fmla="*/ 2147483647 h 216"/>
                  <a:gd name="T108" fmla="*/ 2147483647 w 211"/>
                  <a:gd name="T109" fmla="*/ 2147483647 h 216"/>
                  <a:gd name="T110" fmla="*/ 2147483647 w 211"/>
                  <a:gd name="T111" fmla="*/ 2147483647 h 2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11"/>
                  <a:gd name="T169" fmla="*/ 0 h 216"/>
                  <a:gd name="T170" fmla="*/ 211 w 211"/>
                  <a:gd name="T171" fmla="*/ 216 h 2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11" h="216">
                    <a:moveTo>
                      <a:pt x="181" y="8"/>
                    </a:moveTo>
                    <a:lnTo>
                      <a:pt x="159" y="16"/>
                    </a:lnTo>
                    <a:lnTo>
                      <a:pt x="117" y="16"/>
                    </a:lnTo>
                    <a:lnTo>
                      <a:pt x="107" y="12"/>
                    </a:lnTo>
                    <a:lnTo>
                      <a:pt x="105" y="10"/>
                    </a:lnTo>
                    <a:lnTo>
                      <a:pt x="101" y="6"/>
                    </a:lnTo>
                    <a:lnTo>
                      <a:pt x="33" y="6"/>
                    </a:lnTo>
                    <a:lnTo>
                      <a:pt x="27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1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2" y="16"/>
                    </a:lnTo>
                    <a:lnTo>
                      <a:pt x="7" y="30"/>
                    </a:lnTo>
                    <a:lnTo>
                      <a:pt x="13" y="42"/>
                    </a:lnTo>
                    <a:lnTo>
                      <a:pt x="21" y="54"/>
                    </a:lnTo>
                    <a:lnTo>
                      <a:pt x="29" y="66"/>
                    </a:lnTo>
                    <a:lnTo>
                      <a:pt x="37" y="76"/>
                    </a:lnTo>
                    <a:lnTo>
                      <a:pt x="39" y="90"/>
                    </a:lnTo>
                    <a:lnTo>
                      <a:pt x="41" y="104"/>
                    </a:lnTo>
                    <a:lnTo>
                      <a:pt x="41" y="126"/>
                    </a:lnTo>
                    <a:lnTo>
                      <a:pt x="43" y="152"/>
                    </a:lnTo>
                    <a:lnTo>
                      <a:pt x="45" y="174"/>
                    </a:lnTo>
                    <a:lnTo>
                      <a:pt x="49" y="184"/>
                    </a:lnTo>
                    <a:lnTo>
                      <a:pt x="53" y="194"/>
                    </a:lnTo>
                    <a:lnTo>
                      <a:pt x="61" y="204"/>
                    </a:lnTo>
                    <a:lnTo>
                      <a:pt x="69" y="212"/>
                    </a:lnTo>
                    <a:lnTo>
                      <a:pt x="73" y="208"/>
                    </a:lnTo>
                    <a:lnTo>
                      <a:pt x="75" y="204"/>
                    </a:lnTo>
                    <a:lnTo>
                      <a:pt x="79" y="204"/>
                    </a:lnTo>
                    <a:lnTo>
                      <a:pt x="83" y="210"/>
                    </a:lnTo>
                    <a:lnTo>
                      <a:pt x="89" y="214"/>
                    </a:lnTo>
                    <a:lnTo>
                      <a:pt x="93" y="216"/>
                    </a:lnTo>
                    <a:lnTo>
                      <a:pt x="101" y="216"/>
                    </a:lnTo>
                    <a:lnTo>
                      <a:pt x="111" y="216"/>
                    </a:lnTo>
                    <a:lnTo>
                      <a:pt x="117" y="212"/>
                    </a:lnTo>
                    <a:lnTo>
                      <a:pt x="121" y="208"/>
                    </a:lnTo>
                    <a:lnTo>
                      <a:pt x="125" y="206"/>
                    </a:lnTo>
                    <a:lnTo>
                      <a:pt x="123" y="144"/>
                    </a:lnTo>
                    <a:lnTo>
                      <a:pt x="123" y="90"/>
                    </a:lnTo>
                    <a:lnTo>
                      <a:pt x="143" y="90"/>
                    </a:lnTo>
                    <a:lnTo>
                      <a:pt x="143" y="22"/>
                    </a:lnTo>
                    <a:lnTo>
                      <a:pt x="165" y="20"/>
                    </a:lnTo>
                    <a:lnTo>
                      <a:pt x="183" y="18"/>
                    </a:lnTo>
                    <a:lnTo>
                      <a:pt x="187" y="24"/>
                    </a:lnTo>
                    <a:lnTo>
                      <a:pt x="201" y="18"/>
                    </a:lnTo>
                    <a:lnTo>
                      <a:pt x="205" y="14"/>
                    </a:lnTo>
                    <a:lnTo>
                      <a:pt x="211" y="12"/>
                    </a:lnTo>
                    <a:lnTo>
                      <a:pt x="205" y="8"/>
                    </a:lnTo>
                    <a:lnTo>
                      <a:pt x="201" y="6"/>
                    </a:lnTo>
                    <a:lnTo>
                      <a:pt x="193" y="8"/>
                    </a:lnTo>
                    <a:lnTo>
                      <a:pt x="187" y="10"/>
                    </a:lnTo>
                    <a:lnTo>
                      <a:pt x="183" y="8"/>
                    </a:lnTo>
                    <a:lnTo>
                      <a:pt x="181" y="6"/>
                    </a:lnTo>
                    <a:lnTo>
                      <a:pt x="181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Freeform 150"/>
              <p:cNvSpPr/>
              <p:nvPr/>
            </p:nvSpPr>
            <p:spPr bwMode="auto">
              <a:xfrm>
                <a:off x="5351853" y="3314255"/>
                <a:ext cx="184547" cy="165325"/>
              </a:xfrm>
              <a:custGeom>
                <a:avLst/>
                <a:gdLst>
                  <a:gd name="T0" fmla="*/ 2147483647 w 106"/>
                  <a:gd name="T1" fmla="*/ 0 h 98"/>
                  <a:gd name="T2" fmla="*/ 2147483647 w 106"/>
                  <a:gd name="T3" fmla="*/ 2147483647 h 98"/>
                  <a:gd name="T4" fmla="*/ 2147483647 w 106"/>
                  <a:gd name="T5" fmla="*/ 2147483647 h 98"/>
                  <a:gd name="T6" fmla="*/ 2147483647 w 106"/>
                  <a:gd name="T7" fmla="*/ 2147483647 h 98"/>
                  <a:gd name="T8" fmla="*/ 2147483647 w 106"/>
                  <a:gd name="T9" fmla="*/ 2147483647 h 98"/>
                  <a:gd name="T10" fmla="*/ 2147483647 w 106"/>
                  <a:gd name="T11" fmla="*/ 2147483647 h 98"/>
                  <a:gd name="T12" fmla="*/ 2147483647 w 106"/>
                  <a:gd name="T13" fmla="*/ 2147483647 h 98"/>
                  <a:gd name="T14" fmla="*/ 0 w 106"/>
                  <a:gd name="T15" fmla="*/ 2147483647 h 98"/>
                  <a:gd name="T16" fmla="*/ 0 w 106"/>
                  <a:gd name="T17" fmla="*/ 2147483647 h 98"/>
                  <a:gd name="T18" fmla="*/ 2147483647 w 106"/>
                  <a:gd name="T19" fmla="*/ 2147483647 h 98"/>
                  <a:gd name="T20" fmla="*/ 2147483647 w 106"/>
                  <a:gd name="T21" fmla="*/ 2147483647 h 98"/>
                  <a:gd name="T22" fmla="*/ 2147483647 w 106"/>
                  <a:gd name="T23" fmla="*/ 2147483647 h 98"/>
                  <a:gd name="T24" fmla="*/ 2147483647 w 106"/>
                  <a:gd name="T25" fmla="*/ 2147483647 h 98"/>
                  <a:gd name="T26" fmla="*/ 2147483647 w 106"/>
                  <a:gd name="T27" fmla="*/ 2147483647 h 98"/>
                  <a:gd name="T28" fmla="*/ 2147483647 w 106"/>
                  <a:gd name="T29" fmla="*/ 2147483647 h 98"/>
                  <a:gd name="T30" fmla="*/ 2147483647 w 106"/>
                  <a:gd name="T31" fmla="*/ 2147483647 h 98"/>
                  <a:gd name="T32" fmla="*/ 2147483647 w 106"/>
                  <a:gd name="T33" fmla="*/ 2147483647 h 98"/>
                  <a:gd name="T34" fmla="*/ 2147483647 w 106"/>
                  <a:gd name="T35" fmla="*/ 2147483647 h 98"/>
                  <a:gd name="T36" fmla="*/ 2147483647 w 106"/>
                  <a:gd name="T37" fmla="*/ 2147483647 h 98"/>
                  <a:gd name="T38" fmla="*/ 2147483647 w 106"/>
                  <a:gd name="T39" fmla="*/ 2147483647 h 98"/>
                  <a:gd name="T40" fmla="*/ 2147483647 w 106"/>
                  <a:gd name="T41" fmla="*/ 2147483647 h 98"/>
                  <a:gd name="T42" fmla="*/ 2147483647 w 106"/>
                  <a:gd name="T43" fmla="*/ 2147483647 h 98"/>
                  <a:gd name="T44" fmla="*/ 2147483647 w 106"/>
                  <a:gd name="T45" fmla="*/ 2147483647 h 98"/>
                  <a:gd name="T46" fmla="*/ 2147483647 w 106"/>
                  <a:gd name="T47" fmla="*/ 2147483647 h 98"/>
                  <a:gd name="T48" fmla="*/ 2147483647 w 106"/>
                  <a:gd name="T49" fmla="*/ 2147483647 h 98"/>
                  <a:gd name="T50" fmla="*/ 2147483647 w 106"/>
                  <a:gd name="T51" fmla="*/ 2147483647 h 98"/>
                  <a:gd name="T52" fmla="*/ 2147483647 w 106"/>
                  <a:gd name="T53" fmla="*/ 0 h 9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06"/>
                  <a:gd name="T82" fmla="*/ 0 h 98"/>
                  <a:gd name="T83" fmla="*/ 106 w 106"/>
                  <a:gd name="T84" fmla="*/ 98 h 9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06" h="98">
                    <a:moveTo>
                      <a:pt x="32" y="0"/>
                    </a:moveTo>
                    <a:lnTo>
                      <a:pt x="28" y="4"/>
                    </a:lnTo>
                    <a:lnTo>
                      <a:pt x="22" y="10"/>
                    </a:lnTo>
                    <a:lnTo>
                      <a:pt x="14" y="14"/>
                    </a:lnTo>
                    <a:lnTo>
                      <a:pt x="6" y="16"/>
                    </a:lnTo>
                    <a:lnTo>
                      <a:pt x="6" y="26"/>
                    </a:lnTo>
                    <a:lnTo>
                      <a:pt x="4" y="34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18" y="62"/>
                    </a:lnTo>
                    <a:lnTo>
                      <a:pt x="24" y="64"/>
                    </a:lnTo>
                    <a:lnTo>
                      <a:pt x="28" y="54"/>
                    </a:lnTo>
                    <a:lnTo>
                      <a:pt x="38" y="58"/>
                    </a:lnTo>
                    <a:lnTo>
                      <a:pt x="54" y="58"/>
                    </a:lnTo>
                    <a:lnTo>
                      <a:pt x="68" y="62"/>
                    </a:lnTo>
                    <a:lnTo>
                      <a:pt x="82" y="76"/>
                    </a:lnTo>
                    <a:lnTo>
                      <a:pt x="96" y="92"/>
                    </a:lnTo>
                    <a:lnTo>
                      <a:pt x="102" y="98"/>
                    </a:lnTo>
                    <a:lnTo>
                      <a:pt x="106" y="94"/>
                    </a:lnTo>
                    <a:lnTo>
                      <a:pt x="96" y="80"/>
                    </a:lnTo>
                    <a:lnTo>
                      <a:pt x="86" y="68"/>
                    </a:lnTo>
                    <a:lnTo>
                      <a:pt x="74" y="56"/>
                    </a:lnTo>
                    <a:lnTo>
                      <a:pt x="62" y="48"/>
                    </a:lnTo>
                    <a:lnTo>
                      <a:pt x="52" y="42"/>
                    </a:lnTo>
                    <a:lnTo>
                      <a:pt x="46" y="30"/>
                    </a:lnTo>
                    <a:lnTo>
                      <a:pt x="40" y="1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Freeform 152"/>
              <p:cNvSpPr/>
              <p:nvPr/>
            </p:nvSpPr>
            <p:spPr bwMode="auto">
              <a:xfrm>
                <a:off x="3882365" y="3443152"/>
                <a:ext cx="81255" cy="19615"/>
              </a:xfrm>
              <a:custGeom>
                <a:avLst/>
                <a:gdLst>
                  <a:gd name="T0" fmla="*/ 2147483647 w 46"/>
                  <a:gd name="T1" fmla="*/ 2147483647 h 12"/>
                  <a:gd name="T2" fmla="*/ 2147483647 w 46"/>
                  <a:gd name="T3" fmla="*/ 2147483647 h 12"/>
                  <a:gd name="T4" fmla="*/ 2147483647 w 46"/>
                  <a:gd name="T5" fmla="*/ 2147483647 h 12"/>
                  <a:gd name="T6" fmla="*/ 2147483647 w 46"/>
                  <a:gd name="T7" fmla="*/ 2147483647 h 12"/>
                  <a:gd name="T8" fmla="*/ 2147483647 w 46"/>
                  <a:gd name="T9" fmla="*/ 2147483647 h 12"/>
                  <a:gd name="T10" fmla="*/ 2147483647 w 46"/>
                  <a:gd name="T11" fmla="*/ 0 h 12"/>
                  <a:gd name="T12" fmla="*/ 2147483647 w 46"/>
                  <a:gd name="T13" fmla="*/ 2147483647 h 12"/>
                  <a:gd name="T14" fmla="*/ 2147483647 w 46"/>
                  <a:gd name="T15" fmla="*/ 2147483647 h 12"/>
                  <a:gd name="T16" fmla="*/ 2147483647 w 46"/>
                  <a:gd name="T17" fmla="*/ 2147483647 h 12"/>
                  <a:gd name="T18" fmla="*/ 2147483647 w 46"/>
                  <a:gd name="T19" fmla="*/ 2147483647 h 12"/>
                  <a:gd name="T20" fmla="*/ 2147483647 w 46"/>
                  <a:gd name="T21" fmla="*/ 2147483647 h 12"/>
                  <a:gd name="T22" fmla="*/ 2147483647 w 46"/>
                  <a:gd name="T23" fmla="*/ 2147483647 h 12"/>
                  <a:gd name="T24" fmla="*/ 2147483647 w 46"/>
                  <a:gd name="T25" fmla="*/ 2147483647 h 12"/>
                  <a:gd name="T26" fmla="*/ 2147483647 w 46"/>
                  <a:gd name="T27" fmla="*/ 2147483647 h 12"/>
                  <a:gd name="T28" fmla="*/ 2147483647 w 46"/>
                  <a:gd name="T29" fmla="*/ 2147483647 h 12"/>
                  <a:gd name="T30" fmla="*/ 0 w 46"/>
                  <a:gd name="T31" fmla="*/ 2147483647 h 12"/>
                  <a:gd name="T32" fmla="*/ 2147483647 w 46"/>
                  <a:gd name="T33" fmla="*/ 2147483647 h 12"/>
                  <a:gd name="T34" fmla="*/ 2147483647 w 46"/>
                  <a:gd name="T35" fmla="*/ 2147483647 h 12"/>
                  <a:gd name="T36" fmla="*/ 2147483647 w 46"/>
                  <a:gd name="T37" fmla="*/ 2147483647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6"/>
                  <a:gd name="T58" fmla="*/ 0 h 12"/>
                  <a:gd name="T59" fmla="*/ 46 w 46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6" h="12">
                    <a:moveTo>
                      <a:pt x="4" y="6"/>
                    </a:moveTo>
                    <a:lnTo>
                      <a:pt x="14" y="8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28" y="4"/>
                    </a:lnTo>
                    <a:lnTo>
                      <a:pt x="34" y="6"/>
                    </a:lnTo>
                    <a:lnTo>
                      <a:pt x="46" y="8"/>
                    </a:lnTo>
                    <a:lnTo>
                      <a:pt x="42" y="10"/>
                    </a:lnTo>
                    <a:lnTo>
                      <a:pt x="38" y="12"/>
                    </a:lnTo>
                    <a:lnTo>
                      <a:pt x="30" y="10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12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Freeform 155"/>
              <p:cNvSpPr/>
              <p:nvPr/>
            </p:nvSpPr>
            <p:spPr bwMode="auto">
              <a:xfrm>
                <a:off x="4677019" y="3999373"/>
                <a:ext cx="24790" cy="37829"/>
              </a:xfrm>
              <a:custGeom>
                <a:avLst/>
                <a:gdLst>
                  <a:gd name="T0" fmla="*/ 2147483647 w 14"/>
                  <a:gd name="T1" fmla="*/ 2147483647 h 22"/>
                  <a:gd name="T2" fmla="*/ 0 w 14"/>
                  <a:gd name="T3" fmla="*/ 2147483647 h 22"/>
                  <a:gd name="T4" fmla="*/ 2147483647 w 14"/>
                  <a:gd name="T5" fmla="*/ 2147483647 h 22"/>
                  <a:gd name="T6" fmla="*/ 2147483647 w 14"/>
                  <a:gd name="T7" fmla="*/ 2147483647 h 22"/>
                  <a:gd name="T8" fmla="*/ 2147483647 w 14"/>
                  <a:gd name="T9" fmla="*/ 0 h 22"/>
                  <a:gd name="T10" fmla="*/ 2147483647 w 14"/>
                  <a:gd name="T11" fmla="*/ 2147483647 h 22"/>
                  <a:gd name="T12" fmla="*/ 2147483647 w 14"/>
                  <a:gd name="T13" fmla="*/ 2147483647 h 22"/>
                  <a:gd name="T14" fmla="*/ 2147483647 w 14"/>
                  <a:gd name="T15" fmla="*/ 2147483647 h 22"/>
                  <a:gd name="T16" fmla="*/ 2147483647 w 14"/>
                  <a:gd name="T17" fmla="*/ 2147483647 h 22"/>
                  <a:gd name="T18" fmla="*/ 2147483647 w 14"/>
                  <a:gd name="T19" fmla="*/ 2147483647 h 22"/>
                  <a:gd name="T20" fmla="*/ 2147483647 w 14"/>
                  <a:gd name="T21" fmla="*/ 2147483647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22"/>
                  <a:gd name="T35" fmla="*/ 14 w 14"/>
                  <a:gd name="T36" fmla="*/ 22 h 2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22">
                    <a:moveTo>
                      <a:pt x="6" y="22"/>
                    </a:move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8" y="20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Freeform 159"/>
              <p:cNvSpPr/>
              <p:nvPr/>
            </p:nvSpPr>
            <p:spPr bwMode="auto">
              <a:xfrm>
                <a:off x="4529657" y="1512495"/>
                <a:ext cx="249276" cy="84063"/>
              </a:xfrm>
              <a:custGeom>
                <a:avLst/>
                <a:gdLst>
                  <a:gd name="T0" fmla="*/ 2147483647 w 143"/>
                  <a:gd name="T1" fmla="*/ 2147483647 h 50"/>
                  <a:gd name="T2" fmla="*/ 2147483647 w 143"/>
                  <a:gd name="T3" fmla="*/ 2147483647 h 50"/>
                  <a:gd name="T4" fmla="*/ 2147483647 w 143"/>
                  <a:gd name="T5" fmla="*/ 2147483647 h 50"/>
                  <a:gd name="T6" fmla="*/ 0 w 143"/>
                  <a:gd name="T7" fmla="*/ 2147483647 h 50"/>
                  <a:gd name="T8" fmla="*/ 0 w 143"/>
                  <a:gd name="T9" fmla="*/ 2147483647 h 50"/>
                  <a:gd name="T10" fmla="*/ 2147483647 w 143"/>
                  <a:gd name="T11" fmla="*/ 2147483647 h 50"/>
                  <a:gd name="T12" fmla="*/ 2147483647 w 143"/>
                  <a:gd name="T13" fmla="*/ 2147483647 h 50"/>
                  <a:gd name="T14" fmla="*/ 2147483647 w 143"/>
                  <a:gd name="T15" fmla="*/ 2147483647 h 50"/>
                  <a:gd name="T16" fmla="*/ 2147483647 w 143"/>
                  <a:gd name="T17" fmla="*/ 2147483647 h 50"/>
                  <a:gd name="T18" fmla="*/ 2147483647 w 143"/>
                  <a:gd name="T19" fmla="*/ 2147483647 h 50"/>
                  <a:gd name="T20" fmla="*/ 2147483647 w 143"/>
                  <a:gd name="T21" fmla="*/ 2147483647 h 50"/>
                  <a:gd name="T22" fmla="*/ 2147483647 w 143"/>
                  <a:gd name="T23" fmla="*/ 2147483647 h 50"/>
                  <a:gd name="T24" fmla="*/ 2147483647 w 143"/>
                  <a:gd name="T25" fmla="*/ 0 h 50"/>
                  <a:gd name="T26" fmla="*/ 2147483647 w 143"/>
                  <a:gd name="T27" fmla="*/ 0 h 50"/>
                  <a:gd name="T28" fmla="*/ 2147483647 w 143"/>
                  <a:gd name="T29" fmla="*/ 2147483647 h 50"/>
                  <a:gd name="T30" fmla="*/ 2147483647 w 143"/>
                  <a:gd name="T31" fmla="*/ 2147483647 h 50"/>
                  <a:gd name="T32" fmla="*/ 2147483647 w 143"/>
                  <a:gd name="T33" fmla="*/ 2147483647 h 50"/>
                  <a:gd name="T34" fmla="*/ 2147483647 w 143"/>
                  <a:gd name="T35" fmla="*/ 2147483647 h 50"/>
                  <a:gd name="T36" fmla="*/ 2147483647 w 143"/>
                  <a:gd name="T37" fmla="*/ 2147483647 h 50"/>
                  <a:gd name="T38" fmla="*/ 2147483647 w 143"/>
                  <a:gd name="T39" fmla="*/ 2147483647 h 50"/>
                  <a:gd name="T40" fmla="*/ 2147483647 w 143"/>
                  <a:gd name="T41" fmla="*/ 2147483647 h 50"/>
                  <a:gd name="T42" fmla="*/ 2147483647 w 143"/>
                  <a:gd name="T43" fmla="*/ 2147483647 h 50"/>
                  <a:gd name="T44" fmla="*/ 2147483647 w 143"/>
                  <a:gd name="T45" fmla="*/ 2147483647 h 50"/>
                  <a:gd name="T46" fmla="*/ 2147483647 w 143"/>
                  <a:gd name="T47" fmla="*/ 2147483647 h 50"/>
                  <a:gd name="T48" fmla="*/ 2147483647 w 143"/>
                  <a:gd name="T49" fmla="*/ 2147483647 h 50"/>
                  <a:gd name="T50" fmla="*/ 2147483647 w 143"/>
                  <a:gd name="T51" fmla="*/ 2147483647 h 50"/>
                  <a:gd name="T52" fmla="*/ 2147483647 w 143"/>
                  <a:gd name="T53" fmla="*/ 2147483647 h 50"/>
                  <a:gd name="T54" fmla="*/ 2147483647 w 143"/>
                  <a:gd name="T55" fmla="*/ 2147483647 h 50"/>
                  <a:gd name="T56" fmla="*/ 2147483647 w 143"/>
                  <a:gd name="T57" fmla="*/ 2147483647 h 50"/>
                  <a:gd name="T58" fmla="*/ 2147483647 w 143"/>
                  <a:gd name="T59" fmla="*/ 2147483647 h 50"/>
                  <a:gd name="T60" fmla="*/ 2147483647 w 143"/>
                  <a:gd name="T61" fmla="*/ 2147483647 h 50"/>
                  <a:gd name="T62" fmla="*/ 2147483647 w 143"/>
                  <a:gd name="T63" fmla="*/ 2147483647 h 50"/>
                  <a:gd name="T64" fmla="*/ 2147483647 w 143"/>
                  <a:gd name="T65" fmla="*/ 2147483647 h 50"/>
                  <a:gd name="T66" fmla="*/ 2147483647 w 143"/>
                  <a:gd name="T67" fmla="*/ 2147483647 h 50"/>
                  <a:gd name="T68" fmla="*/ 2147483647 w 143"/>
                  <a:gd name="T69" fmla="*/ 2147483647 h 50"/>
                  <a:gd name="T70" fmla="*/ 2147483647 w 143"/>
                  <a:gd name="T71" fmla="*/ 2147483647 h 50"/>
                  <a:gd name="T72" fmla="*/ 2147483647 w 143"/>
                  <a:gd name="T73" fmla="*/ 2147483647 h 50"/>
                  <a:gd name="T74" fmla="*/ 2147483647 w 143"/>
                  <a:gd name="T75" fmla="*/ 2147483647 h 50"/>
                  <a:gd name="T76" fmla="*/ 2147483647 w 143"/>
                  <a:gd name="T77" fmla="*/ 2147483647 h 50"/>
                  <a:gd name="T78" fmla="*/ 2147483647 w 143"/>
                  <a:gd name="T79" fmla="*/ 2147483647 h 50"/>
                  <a:gd name="T80" fmla="*/ 2147483647 w 143"/>
                  <a:gd name="T81" fmla="*/ 2147483647 h 50"/>
                  <a:gd name="T82" fmla="*/ 2147483647 w 143"/>
                  <a:gd name="T83" fmla="*/ 2147483647 h 50"/>
                  <a:gd name="T84" fmla="*/ 2147483647 w 143"/>
                  <a:gd name="T85" fmla="*/ 2147483647 h 50"/>
                  <a:gd name="T86" fmla="*/ 2147483647 w 143"/>
                  <a:gd name="T87" fmla="*/ 2147483647 h 50"/>
                  <a:gd name="T88" fmla="*/ 2147483647 w 143"/>
                  <a:gd name="T89" fmla="*/ 2147483647 h 50"/>
                  <a:gd name="T90" fmla="*/ 2147483647 w 143"/>
                  <a:gd name="T91" fmla="*/ 2147483647 h 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43"/>
                  <a:gd name="T139" fmla="*/ 0 h 50"/>
                  <a:gd name="T140" fmla="*/ 143 w 143"/>
                  <a:gd name="T141" fmla="*/ 50 h 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43" h="50">
                    <a:moveTo>
                      <a:pt x="8" y="20"/>
                    </a:moveTo>
                    <a:lnTo>
                      <a:pt x="6" y="20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26" y="2"/>
                    </a:lnTo>
                    <a:lnTo>
                      <a:pt x="36" y="4"/>
                    </a:lnTo>
                    <a:lnTo>
                      <a:pt x="54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2"/>
                    </a:lnTo>
                    <a:lnTo>
                      <a:pt x="70" y="2"/>
                    </a:lnTo>
                    <a:lnTo>
                      <a:pt x="74" y="2"/>
                    </a:lnTo>
                    <a:lnTo>
                      <a:pt x="78" y="10"/>
                    </a:lnTo>
                    <a:lnTo>
                      <a:pt x="82" y="12"/>
                    </a:lnTo>
                    <a:lnTo>
                      <a:pt x="93" y="12"/>
                    </a:lnTo>
                    <a:lnTo>
                      <a:pt x="119" y="20"/>
                    </a:lnTo>
                    <a:lnTo>
                      <a:pt x="133" y="26"/>
                    </a:lnTo>
                    <a:lnTo>
                      <a:pt x="143" y="30"/>
                    </a:lnTo>
                    <a:lnTo>
                      <a:pt x="135" y="36"/>
                    </a:lnTo>
                    <a:lnTo>
                      <a:pt x="127" y="38"/>
                    </a:lnTo>
                    <a:lnTo>
                      <a:pt x="119" y="38"/>
                    </a:lnTo>
                    <a:lnTo>
                      <a:pt x="115" y="34"/>
                    </a:lnTo>
                    <a:lnTo>
                      <a:pt x="107" y="28"/>
                    </a:lnTo>
                    <a:lnTo>
                      <a:pt x="97" y="20"/>
                    </a:lnTo>
                    <a:lnTo>
                      <a:pt x="93" y="18"/>
                    </a:lnTo>
                    <a:lnTo>
                      <a:pt x="89" y="16"/>
                    </a:lnTo>
                    <a:lnTo>
                      <a:pt x="82" y="18"/>
                    </a:lnTo>
                    <a:lnTo>
                      <a:pt x="80" y="22"/>
                    </a:lnTo>
                    <a:lnTo>
                      <a:pt x="80" y="34"/>
                    </a:lnTo>
                    <a:lnTo>
                      <a:pt x="76" y="34"/>
                    </a:lnTo>
                    <a:lnTo>
                      <a:pt x="74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6" y="50"/>
                    </a:lnTo>
                    <a:lnTo>
                      <a:pt x="62" y="50"/>
                    </a:lnTo>
                    <a:lnTo>
                      <a:pt x="56" y="48"/>
                    </a:lnTo>
                    <a:lnTo>
                      <a:pt x="48" y="46"/>
                    </a:lnTo>
                    <a:lnTo>
                      <a:pt x="34" y="34"/>
                    </a:lnTo>
                    <a:lnTo>
                      <a:pt x="24" y="26"/>
                    </a:lnTo>
                    <a:lnTo>
                      <a:pt x="16" y="22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Freeform 160"/>
              <p:cNvSpPr/>
              <p:nvPr/>
            </p:nvSpPr>
            <p:spPr bwMode="auto">
              <a:xfrm>
                <a:off x="4661869" y="1499885"/>
                <a:ext cx="147361" cy="29422"/>
              </a:xfrm>
              <a:custGeom>
                <a:avLst/>
                <a:gdLst>
                  <a:gd name="T0" fmla="*/ 2147483647 w 85"/>
                  <a:gd name="T1" fmla="*/ 2147483647 h 18"/>
                  <a:gd name="T2" fmla="*/ 2147483647 w 85"/>
                  <a:gd name="T3" fmla="*/ 2147483647 h 18"/>
                  <a:gd name="T4" fmla="*/ 2147483647 w 85"/>
                  <a:gd name="T5" fmla="*/ 2147483647 h 18"/>
                  <a:gd name="T6" fmla="*/ 2147483647 w 85"/>
                  <a:gd name="T7" fmla="*/ 2147483647 h 18"/>
                  <a:gd name="T8" fmla="*/ 0 w 85"/>
                  <a:gd name="T9" fmla="*/ 2147483647 h 18"/>
                  <a:gd name="T10" fmla="*/ 2147483647 w 85"/>
                  <a:gd name="T11" fmla="*/ 2147483647 h 18"/>
                  <a:gd name="T12" fmla="*/ 2147483647 w 85"/>
                  <a:gd name="T13" fmla="*/ 2147483647 h 18"/>
                  <a:gd name="T14" fmla="*/ 2147483647 w 85"/>
                  <a:gd name="T15" fmla="*/ 0 h 18"/>
                  <a:gd name="T16" fmla="*/ 2147483647 w 85"/>
                  <a:gd name="T17" fmla="*/ 2147483647 h 18"/>
                  <a:gd name="T18" fmla="*/ 2147483647 w 85"/>
                  <a:gd name="T19" fmla="*/ 2147483647 h 18"/>
                  <a:gd name="T20" fmla="*/ 2147483647 w 85"/>
                  <a:gd name="T21" fmla="*/ 2147483647 h 18"/>
                  <a:gd name="T22" fmla="*/ 2147483647 w 85"/>
                  <a:gd name="T23" fmla="*/ 2147483647 h 18"/>
                  <a:gd name="T24" fmla="*/ 2147483647 w 85"/>
                  <a:gd name="T25" fmla="*/ 2147483647 h 18"/>
                  <a:gd name="T26" fmla="*/ 2147483647 w 85"/>
                  <a:gd name="T27" fmla="*/ 2147483647 h 18"/>
                  <a:gd name="T28" fmla="*/ 2147483647 w 85"/>
                  <a:gd name="T29" fmla="*/ 2147483647 h 18"/>
                  <a:gd name="T30" fmla="*/ 2147483647 w 85"/>
                  <a:gd name="T31" fmla="*/ 2147483647 h 18"/>
                  <a:gd name="T32" fmla="*/ 2147483647 w 85"/>
                  <a:gd name="T33" fmla="*/ 2147483647 h 18"/>
                  <a:gd name="T34" fmla="*/ 2147483647 w 85"/>
                  <a:gd name="T35" fmla="*/ 2147483647 h 18"/>
                  <a:gd name="T36" fmla="*/ 2147483647 w 85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5"/>
                  <a:gd name="T58" fmla="*/ 0 h 18"/>
                  <a:gd name="T59" fmla="*/ 85 w 85"/>
                  <a:gd name="T60" fmla="*/ 18 h 1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5" h="18">
                    <a:moveTo>
                      <a:pt x="31" y="18"/>
                    </a:moveTo>
                    <a:lnTo>
                      <a:pt x="23" y="16"/>
                    </a:lnTo>
                    <a:lnTo>
                      <a:pt x="15" y="14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27" y="2"/>
                    </a:lnTo>
                    <a:lnTo>
                      <a:pt x="41" y="4"/>
                    </a:lnTo>
                    <a:lnTo>
                      <a:pt x="55" y="4"/>
                    </a:lnTo>
                    <a:lnTo>
                      <a:pt x="71" y="6"/>
                    </a:lnTo>
                    <a:lnTo>
                      <a:pt x="85" y="8"/>
                    </a:lnTo>
                    <a:lnTo>
                      <a:pt x="79" y="12"/>
                    </a:lnTo>
                    <a:lnTo>
                      <a:pt x="73" y="14"/>
                    </a:lnTo>
                    <a:lnTo>
                      <a:pt x="67" y="18"/>
                    </a:lnTo>
                    <a:lnTo>
                      <a:pt x="63" y="18"/>
                    </a:lnTo>
                    <a:lnTo>
                      <a:pt x="47" y="18"/>
                    </a:lnTo>
                    <a:lnTo>
                      <a:pt x="31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Freeform 161"/>
              <p:cNvSpPr/>
              <p:nvPr/>
            </p:nvSpPr>
            <p:spPr bwMode="auto">
              <a:xfrm>
                <a:off x="4729353" y="2489031"/>
                <a:ext cx="95028" cy="63047"/>
              </a:xfrm>
              <a:custGeom>
                <a:avLst/>
                <a:gdLst>
                  <a:gd name="T0" fmla="*/ 2147483647 w 54"/>
                  <a:gd name="T1" fmla="*/ 2147483647 h 38"/>
                  <a:gd name="T2" fmla="*/ 2147483647 w 54"/>
                  <a:gd name="T3" fmla="*/ 2147483647 h 38"/>
                  <a:gd name="T4" fmla="*/ 2147483647 w 54"/>
                  <a:gd name="T5" fmla="*/ 2147483647 h 38"/>
                  <a:gd name="T6" fmla="*/ 2147483647 w 54"/>
                  <a:gd name="T7" fmla="*/ 2147483647 h 38"/>
                  <a:gd name="T8" fmla="*/ 2147483647 w 54"/>
                  <a:gd name="T9" fmla="*/ 2147483647 h 38"/>
                  <a:gd name="T10" fmla="*/ 2147483647 w 54"/>
                  <a:gd name="T11" fmla="*/ 2147483647 h 38"/>
                  <a:gd name="T12" fmla="*/ 2147483647 w 54"/>
                  <a:gd name="T13" fmla="*/ 2147483647 h 38"/>
                  <a:gd name="T14" fmla="*/ 2147483647 w 54"/>
                  <a:gd name="T15" fmla="*/ 2147483647 h 38"/>
                  <a:gd name="T16" fmla="*/ 2147483647 w 54"/>
                  <a:gd name="T17" fmla="*/ 2147483647 h 38"/>
                  <a:gd name="T18" fmla="*/ 2147483647 w 54"/>
                  <a:gd name="T19" fmla="*/ 2147483647 h 38"/>
                  <a:gd name="T20" fmla="*/ 2147483647 w 54"/>
                  <a:gd name="T21" fmla="*/ 2147483647 h 38"/>
                  <a:gd name="T22" fmla="*/ 0 w 54"/>
                  <a:gd name="T23" fmla="*/ 2147483647 h 38"/>
                  <a:gd name="T24" fmla="*/ 0 w 54"/>
                  <a:gd name="T25" fmla="*/ 2147483647 h 38"/>
                  <a:gd name="T26" fmla="*/ 2147483647 w 54"/>
                  <a:gd name="T27" fmla="*/ 2147483647 h 38"/>
                  <a:gd name="T28" fmla="*/ 2147483647 w 54"/>
                  <a:gd name="T29" fmla="*/ 0 h 38"/>
                  <a:gd name="T30" fmla="*/ 2147483647 w 54"/>
                  <a:gd name="T31" fmla="*/ 0 h 38"/>
                  <a:gd name="T32" fmla="*/ 2147483647 w 54"/>
                  <a:gd name="T33" fmla="*/ 0 h 38"/>
                  <a:gd name="T34" fmla="*/ 2147483647 w 54"/>
                  <a:gd name="T35" fmla="*/ 2147483647 h 38"/>
                  <a:gd name="T36" fmla="*/ 2147483647 w 54"/>
                  <a:gd name="T37" fmla="*/ 2147483647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38"/>
                  <a:gd name="T59" fmla="*/ 54 w 54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38">
                    <a:moveTo>
                      <a:pt x="46" y="6"/>
                    </a:moveTo>
                    <a:lnTo>
                      <a:pt x="48" y="16"/>
                    </a:lnTo>
                    <a:lnTo>
                      <a:pt x="54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40" y="38"/>
                    </a:lnTo>
                    <a:lnTo>
                      <a:pt x="30" y="32"/>
                    </a:lnTo>
                    <a:lnTo>
                      <a:pt x="28" y="30"/>
                    </a:lnTo>
                    <a:lnTo>
                      <a:pt x="16" y="26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6" y="0"/>
                    </a:lnTo>
                    <a:lnTo>
                      <a:pt x="40" y="6"/>
                    </a:lnTo>
                    <a:lnTo>
                      <a:pt x="4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Freeform 162"/>
              <p:cNvSpPr/>
              <p:nvPr/>
            </p:nvSpPr>
            <p:spPr bwMode="auto">
              <a:xfrm>
                <a:off x="4701808" y="2447000"/>
                <a:ext cx="111555" cy="89667"/>
              </a:xfrm>
              <a:custGeom>
                <a:avLst/>
                <a:gdLst>
                  <a:gd name="T0" fmla="*/ 2147483647 w 64"/>
                  <a:gd name="T1" fmla="*/ 0 h 52"/>
                  <a:gd name="T2" fmla="*/ 2147483647 w 64"/>
                  <a:gd name="T3" fmla="*/ 2147483647 h 52"/>
                  <a:gd name="T4" fmla="*/ 2147483647 w 64"/>
                  <a:gd name="T5" fmla="*/ 2147483647 h 52"/>
                  <a:gd name="T6" fmla="*/ 2147483647 w 64"/>
                  <a:gd name="T7" fmla="*/ 2147483647 h 52"/>
                  <a:gd name="T8" fmla="*/ 2147483647 w 64"/>
                  <a:gd name="T9" fmla="*/ 2147483647 h 52"/>
                  <a:gd name="T10" fmla="*/ 2147483647 w 64"/>
                  <a:gd name="T11" fmla="*/ 2147483647 h 52"/>
                  <a:gd name="T12" fmla="*/ 2147483647 w 64"/>
                  <a:gd name="T13" fmla="*/ 2147483647 h 52"/>
                  <a:gd name="T14" fmla="*/ 2147483647 w 64"/>
                  <a:gd name="T15" fmla="*/ 2147483647 h 52"/>
                  <a:gd name="T16" fmla="*/ 2147483647 w 64"/>
                  <a:gd name="T17" fmla="*/ 2147483647 h 52"/>
                  <a:gd name="T18" fmla="*/ 2147483647 w 64"/>
                  <a:gd name="T19" fmla="*/ 2147483647 h 52"/>
                  <a:gd name="T20" fmla="*/ 2147483647 w 64"/>
                  <a:gd name="T21" fmla="*/ 2147483647 h 52"/>
                  <a:gd name="T22" fmla="*/ 2147483647 w 64"/>
                  <a:gd name="T23" fmla="*/ 2147483647 h 52"/>
                  <a:gd name="T24" fmla="*/ 2147483647 w 64"/>
                  <a:gd name="T25" fmla="*/ 2147483647 h 52"/>
                  <a:gd name="T26" fmla="*/ 2147483647 w 64"/>
                  <a:gd name="T27" fmla="*/ 2147483647 h 52"/>
                  <a:gd name="T28" fmla="*/ 2147483647 w 64"/>
                  <a:gd name="T29" fmla="*/ 2147483647 h 52"/>
                  <a:gd name="T30" fmla="*/ 2147483647 w 64"/>
                  <a:gd name="T31" fmla="*/ 2147483647 h 52"/>
                  <a:gd name="T32" fmla="*/ 2147483647 w 64"/>
                  <a:gd name="T33" fmla="*/ 2147483647 h 52"/>
                  <a:gd name="T34" fmla="*/ 2147483647 w 64"/>
                  <a:gd name="T35" fmla="*/ 2147483647 h 52"/>
                  <a:gd name="T36" fmla="*/ 2147483647 w 64"/>
                  <a:gd name="T37" fmla="*/ 2147483647 h 52"/>
                  <a:gd name="T38" fmla="*/ 0 w 64"/>
                  <a:gd name="T39" fmla="*/ 2147483647 h 52"/>
                  <a:gd name="T40" fmla="*/ 2147483647 w 64"/>
                  <a:gd name="T41" fmla="*/ 2147483647 h 52"/>
                  <a:gd name="T42" fmla="*/ 2147483647 w 64"/>
                  <a:gd name="T43" fmla="*/ 2147483647 h 52"/>
                  <a:gd name="T44" fmla="*/ 2147483647 w 64"/>
                  <a:gd name="T45" fmla="*/ 2147483647 h 52"/>
                  <a:gd name="T46" fmla="*/ 2147483647 w 64"/>
                  <a:gd name="T47" fmla="*/ 0 h 5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52"/>
                  <a:gd name="T74" fmla="*/ 64 w 64"/>
                  <a:gd name="T75" fmla="*/ 52 h 5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52">
                    <a:moveTo>
                      <a:pt x="28" y="0"/>
                    </a:moveTo>
                    <a:lnTo>
                      <a:pt x="38" y="10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4" y="24"/>
                    </a:lnTo>
                    <a:lnTo>
                      <a:pt x="62" y="30"/>
                    </a:lnTo>
                    <a:lnTo>
                      <a:pt x="56" y="30"/>
                    </a:lnTo>
                    <a:lnTo>
                      <a:pt x="52" y="24"/>
                    </a:lnTo>
                    <a:lnTo>
                      <a:pt x="36" y="24"/>
                    </a:lnTo>
                    <a:lnTo>
                      <a:pt x="28" y="24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22" y="38"/>
                    </a:lnTo>
                    <a:lnTo>
                      <a:pt x="26" y="44"/>
                    </a:lnTo>
                    <a:lnTo>
                      <a:pt x="32" y="50"/>
                    </a:lnTo>
                    <a:lnTo>
                      <a:pt x="18" y="52"/>
                    </a:lnTo>
                    <a:lnTo>
                      <a:pt x="8" y="36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Freeform 163"/>
              <p:cNvSpPr/>
              <p:nvPr/>
            </p:nvSpPr>
            <p:spPr bwMode="auto">
              <a:xfrm>
                <a:off x="4763782" y="1774492"/>
                <a:ext cx="256163" cy="281612"/>
              </a:xfrm>
              <a:custGeom>
                <a:avLst/>
                <a:gdLst>
                  <a:gd name="T0" fmla="*/ 2147483647 w 146"/>
                  <a:gd name="T1" fmla="*/ 2147483647 h 168"/>
                  <a:gd name="T2" fmla="*/ 2147483647 w 146"/>
                  <a:gd name="T3" fmla="*/ 2147483647 h 168"/>
                  <a:gd name="T4" fmla="*/ 2147483647 w 146"/>
                  <a:gd name="T5" fmla="*/ 2147483647 h 168"/>
                  <a:gd name="T6" fmla="*/ 2147483647 w 146"/>
                  <a:gd name="T7" fmla="*/ 2147483647 h 168"/>
                  <a:gd name="T8" fmla="*/ 2147483647 w 146"/>
                  <a:gd name="T9" fmla="*/ 2147483647 h 168"/>
                  <a:gd name="T10" fmla="*/ 2147483647 w 146"/>
                  <a:gd name="T11" fmla="*/ 2147483647 h 168"/>
                  <a:gd name="T12" fmla="*/ 2147483647 w 146"/>
                  <a:gd name="T13" fmla="*/ 2147483647 h 168"/>
                  <a:gd name="T14" fmla="*/ 2147483647 w 146"/>
                  <a:gd name="T15" fmla="*/ 2147483647 h 168"/>
                  <a:gd name="T16" fmla="*/ 2147483647 w 146"/>
                  <a:gd name="T17" fmla="*/ 2147483647 h 168"/>
                  <a:gd name="T18" fmla="*/ 2147483647 w 146"/>
                  <a:gd name="T19" fmla="*/ 2147483647 h 168"/>
                  <a:gd name="T20" fmla="*/ 2147483647 w 146"/>
                  <a:gd name="T21" fmla="*/ 2147483647 h 168"/>
                  <a:gd name="T22" fmla="*/ 2147483647 w 146"/>
                  <a:gd name="T23" fmla="*/ 2147483647 h 168"/>
                  <a:gd name="T24" fmla="*/ 2147483647 w 146"/>
                  <a:gd name="T25" fmla="*/ 2147483647 h 168"/>
                  <a:gd name="T26" fmla="*/ 2147483647 w 146"/>
                  <a:gd name="T27" fmla="*/ 2147483647 h 168"/>
                  <a:gd name="T28" fmla="*/ 2147483647 w 146"/>
                  <a:gd name="T29" fmla="*/ 2147483647 h 168"/>
                  <a:gd name="T30" fmla="*/ 2147483647 w 146"/>
                  <a:gd name="T31" fmla="*/ 2147483647 h 168"/>
                  <a:gd name="T32" fmla="*/ 2147483647 w 146"/>
                  <a:gd name="T33" fmla="*/ 2147483647 h 168"/>
                  <a:gd name="T34" fmla="*/ 2147483647 w 146"/>
                  <a:gd name="T35" fmla="*/ 2147483647 h 168"/>
                  <a:gd name="T36" fmla="*/ 2147483647 w 146"/>
                  <a:gd name="T37" fmla="*/ 2147483647 h 168"/>
                  <a:gd name="T38" fmla="*/ 2147483647 w 146"/>
                  <a:gd name="T39" fmla="*/ 2147483647 h 168"/>
                  <a:gd name="T40" fmla="*/ 2147483647 w 146"/>
                  <a:gd name="T41" fmla="*/ 2147483647 h 168"/>
                  <a:gd name="T42" fmla="*/ 2147483647 w 146"/>
                  <a:gd name="T43" fmla="*/ 2147483647 h 168"/>
                  <a:gd name="T44" fmla="*/ 2147483647 w 146"/>
                  <a:gd name="T45" fmla="*/ 2147483647 h 168"/>
                  <a:gd name="T46" fmla="*/ 2147483647 w 146"/>
                  <a:gd name="T47" fmla="*/ 2147483647 h 168"/>
                  <a:gd name="T48" fmla="*/ 2147483647 w 146"/>
                  <a:gd name="T49" fmla="*/ 2147483647 h 168"/>
                  <a:gd name="T50" fmla="*/ 2147483647 w 146"/>
                  <a:gd name="T51" fmla="*/ 2147483647 h 168"/>
                  <a:gd name="T52" fmla="*/ 2147483647 w 146"/>
                  <a:gd name="T53" fmla="*/ 2147483647 h 168"/>
                  <a:gd name="T54" fmla="*/ 2147483647 w 146"/>
                  <a:gd name="T55" fmla="*/ 2147483647 h 168"/>
                  <a:gd name="T56" fmla="*/ 2147483647 w 146"/>
                  <a:gd name="T57" fmla="*/ 2147483647 h 168"/>
                  <a:gd name="T58" fmla="*/ 2147483647 w 146"/>
                  <a:gd name="T59" fmla="*/ 2147483647 h 168"/>
                  <a:gd name="T60" fmla="*/ 2147483647 w 146"/>
                  <a:gd name="T61" fmla="*/ 2147483647 h 168"/>
                  <a:gd name="T62" fmla="*/ 2147483647 w 146"/>
                  <a:gd name="T63" fmla="*/ 2147483647 h 168"/>
                  <a:gd name="T64" fmla="*/ 2147483647 w 146"/>
                  <a:gd name="T65" fmla="*/ 2147483647 h 168"/>
                  <a:gd name="T66" fmla="*/ 2147483647 w 146"/>
                  <a:gd name="T67" fmla="*/ 2147483647 h 168"/>
                  <a:gd name="T68" fmla="*/ 2147483647 w 146"/>
                  <a:gd name="T69" fmla="*/ 2147483647 h 168"/>
                  <a:gd name="T70" fmla="*/ 2147483647 w 146"/>
                  <a:gd name="T71" fmla="*/ 2147483647 h 168"/>
                  <a:gd name="T72" fmla="*/ 2147483647 w 146"/>
                  <a:gd name="T73" fmla="*/ 2147483647 h 168"/>
                  <a:gd name="T74" fmla="*/ 2147483647 w 146"/>
                  <a:gd name="T75" fmla="*/ 2147483647 h 168"/>
                  <a:gd name="T76" fmla="*/ 2147483647 w 146"/>
                  <a:gd name="T77" fmla="*/ 2147483647 h 168"/>
                  <a:gd name="T78" fmla="*/ 2147483647 w 146"/>
                  <a:gd name="T79" fmla="*/ 2147483647 h 168"/>
                  <a:gd name="T80" fmla="*/ 2147483647 w 146"/>
                  <a:gd name="T81" fmla="*/ 2147483647 h 168"/>
                  <a:gd name="T82" fmla="*/ 2147483647 w 146"/>
                  <a:gd name="T83" fmla="*/ 0 h 168"/>
                  <a:gd name="T84" fmla="*/ 2147483647 w 146"/>
                  <a:gd name="T85" fmla="*/ 2147483647 h 168"/>
                  <a:gd name="T86" fmla="*/ 2147483647 w 146"/>
                  <a:gd name="T87" fmla="*/ 2147483647 h 1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46"/>
                  <a:gd name="T133" fmla="*/ 0 h 168"/>
                  <a:gd name="T134" fmla="*/ 146 w 146"/>
                  <a:gd name="T135" fmla="*/ 168 h 1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46" h="168">
                    <a:moveTo>
                      <a:pt x="98" y="16"/>
                    </a:moveTo>
                    <a:lnTo>
                      <a:pt x="92" y="20"/>
                    </a:lnTo>
                    <a:lnTo>
                      <a:pt x="90" y="24"/>
                    </a:lnTo>
                    <a:lnTo>
                      <a:pt x="90" y="26"/>
                    </a:lnTo>
                    <a:lnTo>
                      <a:pt x="90" y="30"/>
                    </a:lnTo>
                    <a:lnTo>
                      <a:pt x="92" y="32"/>
                    </a:lnTo>
                    <a:lnTo>
                      <a:pt x="100" y="34"/>
                    </a:lnTo>
                    <a:lnTo>
                      <a:pt x="108" y="36"/>
                    </a:lnTo>
                    <a:lnTo>
                      <a:pt x="110" y="38"/>
                    </a:lnTo>
                    <a:lnTo>
                      <a:pt x="110" y="40"/>
                    </a:lnTo>
                    <a:lnTo>
                      <a:pt x="110" y="44"/>
                    </a:lnTo>
                    <a:lnTo>
                      <a:pt x="108" y="48"/>
                    </a:lnTo>
                    <a:lnTo>
                      <a:pt x="104" y="50"/>
                    </a:lnTo>
                    <a:lnTo>
                      <a:pt x="104" y="54"/>
                    </a:lnTo>
                    <a:lnTo>
                      <a:pt x="106" y="56"/>
                    </a:lnTo>
                    <a:lnTo>
                      <a:pt x="108" y="54"/>
                    </a:lnTo>
                    <a:lnTo>
                      <a:pt x="114" y="54"/>
                    </a:lnTo>
                    <a:lnTo>
                      <a:pt x="114" y="64"/>
                    </a:lnTo>
                    <a:lnTo>
                      <a:pt x="118" y="76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6" y="88"/>
                    </a:lnTo>
                    <a:lnTo>
                      <a:pt x="126" y="92"/>
                    </a:lnTo>
                    <a:lnTo>
                      <a:pt x="128" y="98"/>
                    </a:lnTo>
                    <a:lnTo>
                      <a:pt x="130" y="102"/>
                    </a:lnTo>
                    <a:lnTo>
                      <a:pt x="130" y="108"/>
                    </a:lnTo>
                    <a:lnTo>
                      <a:pt x="140" y="112"/>
                    </a:lnTo>
                    <a:lnTo>
                      <a:pt x="146" y="118"/>
                    </a:lnTo>
                    <a:lnTo>
                      <a:pt x="146" y="130"/>
                    </a:lnTo>
                    <a:lnTo>
                      <a:pt x="136" y="132"/>
                    </a:lnTo>
                    <a:lnTo>
                      <a:pt x="128" y="138"/>
                    </a:lnTo>
                    <a:lnTo>
                      <a:pt x="122" y="144"/>
                    </a:lnTo>
                    <a:lnTo>
                      <a:pt x="118" y="150"/>
                    </a:lnTo>
                    <a:lnTo>
                      <a:pt x="112" y="154"/>
                    </a:lnTo>
                    <a:lnTo>
                      <a:pt x="106" y="158"/>
                    </a:lnTo>
                    <a:lnTo>
                      <a:pt x="96" y="158"/>
                    </a:lnTo>
                    <a:lnTo>
                      <a:pt x="90" y="160"/>
                    </a:lnTo>
                    <a:lnTo>
                      <a:pt x="88" y="162"/>
                    </a:lnTo>
                    <a:lnTo>
                      <a:pt x="86" y="162"/>
                    </a:lnTo>
                    <a:lnTo>
                      <a:pt x="78" y="162"/>
                    </a:lnTo>
                    <a:lnTo>
                      <a:pt x="70" y="164"/>
                    </a:lnTo>
                    <a:lnTo>
                      <a:pt x="64" y="164"/>
                    </a:lnTo>
                    <a:lnTo>
                      <a:pt x="50" y="168"/>
                    </a:lnTo>
                    <a:lnTo>
                      <a:pt x="44" y="166"/>
                    </a:lnTo>
                    <a:lnTo>
                      <a:pt x="40" y="162"/>
                    </a:lnTo>
                    <a:lnTo>
                      <a:pt x="36" y="160"/>
                    </a:lnTo>
                    <a:lnTo>
                      <a:pt x="34" y="158"/>
                    </a:lnTo>
                    <a:lnTo>
                      <a:pt x="32" y="156"/>
                    </a:lnTo>
                    <a:lnTo>
                      <a:pt x="28" y="152"/>
                    </a:lnTo>
                    <a:lnTo>
                      <a:pt x="24" y="138"/>
                    </a:lnTo>
                    <a:lnTo>
                      <a:pt x="20" y="118"/>
                    </a:lnTo>
                    <a:lnTo>
                      <a:pt x="22" y="108"/>
                    </a:lnTo>
                    <a:lnTo>
                      <a:pt x="26" y="104"/>
                    </a:lnTo>
                    <a:lnTo>
                      <a:pt x="34" y="100"/>
                    </a:lnTo>
                    <a:lnTo>
                      <a:pt x="40" y="94"/>
                    </a:lnTo>
                    <a:lnTo>
                      <a:pt x="50" y="90"/>
                    </a:lnTo>
                    <a:lnTo>
                      <a:pt x="58" y="86"/>
                    </a:lnTo>
                    <a:lnTo>
                      <a:pt x="62" y="80"/>
                    </a:lnTo>
                    <a:lnTo>
                      <a:pt x="64" y="74"/>
                    </a:lnTo>
                    <a:lnTo>
                      <a:pt x="54" y="74"/>
                    </a:lnTo>
                    <a:lnTo>
                      <a:pt x="44" y="74"/>
                    </a:lnTo>
                    <a:lnTo>
                      <a:pt x="40" y="62"/>
                    </a:lnTo>
                    <a:lnTo>
                      <a:pt x="38" y="54"/>
                    </a:lnTo>
                    <a:lnTo>
                      <a:pt x="36" y="46"/>
                    </a:lnTo>
                    <a:lnTo>
                      <a:pt x="32" y="34"/>
                    </a:lnTo>
                    <a:lnTo>
                      <a:pt x="26" y="28"/>
                    </a:lnTo>
                    <a:lnTo>
                      <a:pt x="16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6" y="18"/>
                    </a:lnTo>
                    <a:lnTo>
                      <a:pt x="26" y="20"/>
                    </a:lnTo>
                    <a:lnTo>
                      <a:pt x="36" y="24"/>
                    </a:lnTo>
                    <a:lnTo>
                      <a:pt x="46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8" y="18"/>
                    </a:lnTo>
                    <a:lnTo>
                      <a:pt x="60" y="14"/>
                    </a:lnTo>
                    <a:lnTo>
                      <a:pt x="60" y="8"/>
                    </a:lnTo>
                    <a:lnTo>
                      <a:pt x="62" y="4"/>
                    </a:lnTo>
                    <a:lnTo>
                      <a:pt x="64" y="2"/>
                    </a:lnTo>
                    <a:lnTo>
                      <a:pt x="70" y="0"/>
                    </a:lnTo>
                    <a:lnTo>
                      <a:pt x="82" y="2"/>
                    </a:lnTo>
                    <a:lnTo>
                      <a:pt x="90" y="6"/>
                    </a:lnTo>
                    <a:lnTo>
                      <a:pt x="96" y="10"/>
                    </a:lnTo>
                    <a:lnTo>
                      <a:pt x="104" y="14"/>
                    </a:lnTo>
                    <a:lnTo>
                      <a:pt x="98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Freeform 164"/>
              <p:cNvSpPr/>
              <p:nvPr/>
            </p:nvSpPr>
            <p:spPr bwMode="auto">
              <a:xfrm>
                <a:off x="4956592" y="2777649"/>
                <a:ext cx="74370" cy="14010"/>
              </a:xfrm>
              <a:custGeom>
                <a:avLst/>
                <a:gdLst>
                  <a:gd name="T0" fmla="*/ 2147483647 w 42"/>
                  <a:gd name="T1" fmla="*/ 2147483647 h 8"/>
                  <a:gd name="T2" fmla="*/ 2147483647 w 42"/>
                  <a:gd name="T3" fmla="*/ 2147483647 h 8"/>
                  <a:gd name="T4" fmla="*/ 0 w 42"/>
                  <a:gd name="T5" fmla="*/ 0 h 8"/>
                  <a:gd name="T6" fmla="*/ 2147483647 w 42"/>
                  <a:gd name="T7" fmla="*/ 2147483647 h 8"/>
                  <a:gd name="T8" fmla="*/ 2147483647 w 42"/>
                  <a:gd name="T9" fmla="*/ 2147483647 h 8"/>
                  <a:gd name="T10" fmla="*/ 2147483647 w 42"/>
                  <a:gd name="T11" fmla="*/ 2147483647 h 8"/>
                  <a:gd name="T12" fmla="*/ 2147483647 w 42"/>
                  <a:gd name="T13" fmla="*/ 2147483647 h 8"/>
                  <a:gd name="T14" fmla="*/ 2147483647 w 42"/>
                  <a:gd name="T15" fmla="*/ 2147483647 h 8"/>
                  <a:gd name="T16" fmla="*/ 2147483647 w 42"/>
                  <a:gd name="T17" fmla="*/ 2147483647 h 8"/>
                  <a:gd name="T18" fmla="*/ 2147483647 w 42"/>
                  <a:gd name="T19" fmla="*/ 0 h 8"/>
                  <a:gd name="T20" fmla="*/ 2147483647 w 42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"/>
                  <a:gd name="T34" fmla="*/ 0 h 8"/>
                  <a:gd name="T35" fmla="*/ 42 w 42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" h="8">
                    <a:moveTo>
                      <a:pt x="20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22" y="8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36" y="2"/>
                    </a:lnTo>
                    <a:lnTo>
                      <a:pt x="32" y="0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Freeform 165"/>
              <p:cNvSpPr/>
              <p:nvPr/>
            </p:nvSpPr>
            <p:spPr bwMode="auto">
              <a:xfrm>
                <a:off x="4394689" y="2641748"/>
                <a:ext cx="28921" cy="19615"/>
              </a:xfrm>
              <a:custGeom>
                <a:avLst/>
                <a:gdLst>
                  <a:gd name="T0" fmla="*/ 2147483647 w 16"/>
                  <a:gd name="T1" fmla="*/ 2147483647 h 10"/>
                  <a:gd name="T2" fmla="*/ 2147483647 w 16"/>
                  <a:gd name="T3" fmla="*/ 0 h 10"/>
                  <a:gd name="T4" fmla="*/ 2147483647 w 16"/>
                  <a:gd name="T5" fmla="*/ 0 h 10"/>
                  <a:gd name="T6" fmla="*/ 2147483647 w 16"/>
                  <a:gd name="T7" fmla="*/ 0 h 10"/>
                  <a:gd name="T8" fmla="*/ 2147483647 w 16"/>
                  <a:gd name="T9" fmla="*/ 2147483647 h 10"/>
                  <a:gd name="T10" fmla="*/ 0 w 16"/>
                  <a:gd name="T11" fmla="*/ 2147483647 h 10"/>
                  <a:gd name="T12" fmla="*/ 2147483647 w 16"/>
                  <a:gd name="T13" fmla="*/ 2147483647 h 10"/>
                  <a:gd name="T14" fmla="*/ 2147483647 w 16"/>
                  <a:gd name="T15" fmla="*/ 2147483647 h 10"/>
                  <a:gd name="T16" fmla="*/ 2147483647 w 16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0"/>
                  <a:gd name="T29" fmla="*/ 16 w 16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0">
                    <a:moveTo>
                      <a:pt x="16" y="6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4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Freeform 166"/>
              <p:cNvSpPr/>
              <p:nvPr/>
            </p:nvSpPr>
            <p:spPr bwMode="auto">
              <a:xfrm>
                <a:off x="4182598" y="2077121"/>
                <a:ext cx="191434" cy="257794"/>
              </a:xfrm>
              <a:custGeom>
                <a:avLst/>
                <a:gdLst>
                  <a:gd name="T0" fmla="*/ 2147483647 w 110"/>
                  <a:gd name="T1" fmla="*/ 2147483647 h 154"/>
                  <a:gd name="T2" fmla="*/ 2147483647 w 110"/>
                  <a:gd name="T3" fmla="*/ 2147483647 h 154"/>
                  <a:gd name="T4" fmla="*/ 2147483647 w 110"/>
                  <a:gd name="T5" fmla="*/ 2147483647 h 154"/>
                  <a:gd name="T6" fmla="*/ 2147483647 w 110"/>
                  <a:gd name="T7" fmla="*/ 2147483647 h 154"/>
                  <a:gd name="T8" fmla="*/ 2147483647 w 110"/>
                  <a:gd name="T9" fmla="*/ 2147483647 h 154"/>
                  <a:gd name="T10" fmla="*/ 2147483647 w 110"/>
                  <a:gd name="T11" fmla="*/ 2147483647 h 154"/>
                  <a:gd name="T12" fmla="*/ 2147483647 w 110"/>
                  <a:gd name="T13" fmla="*/ 2147483647 h 154"/>
                  <a:gd name="T14" fmla="*/ 2147483647 w 110"/>
                  <a:gd name="T15" fmla="*/ 2147483647 h 154"/>
                  <a:gd name="T16" fmla="*/ 2147483647 w 110"/>
                  <a:gd name="T17" fmla="*/ 2147483647 h 154"/>
                  <a:gd name="T18" fmla="*/ 2147483647 w 110"/>
                  <a:gd name="T19" fmla="*/ 2147483647 h 154"/>
                  <a:gd name="T20" fmla="*/ 2147483647 w 110"/>
                  <a:gd name="T21" fmla="*/ 2147483647 h 154"/>
                  <a:gd name="T22" fmla="*/ 2147483647 w 110"/>
                  <a:gd name="T23" fmla="*/ 2147483647 h 154"/>
                  <a:gd name="T24" fmla="*/ 2147483647 w 110"/>
                  <a:gd name="T25" fmla="*/ 2147483647 h 154"/>
                  <a:gd name="T26" fmla="*/ 2147483647 w 110"/>
                  <a:gd name="T27" fmla="*/ 2147483647 h 154"/>
                  <a:gd name="T28" fmla="*/ 2147483647 w 110"/>
                  <a:gd name="T29" fmla="*/ 2147483647 h 154"/>
                  <a:gd name="T30" fmla="*/ 2147483647 w 110"/>
                  <a:gd name="T31" fmla="*/ 2147483647 h 154"/>
                  <a:gd name="T32" fmla="*/ 2147483647 w 110"/>
                  <a:gd name="T33" fmla="*/ 2147483647 h 154"/>
                  <a:gd name="T34" fmla="*/ 2147483647 w 110"/>
                  <a:gd name="T35" fmla="*/ 2147483647 h 154"/>
                  <a:gd name="T36" fmla="*/ 2147483647 w 110"/>
                  <a:gd name="T37" fmla="*/ 2147483647 h 154"/>
                  <a:gd name="T38" fmla="*/ 2147483647 w 110"/>
                  <a:gd name="T39" fmla="*/ 2147483647 h 154"/>
                  <a:gd name="T40" fmla="*/ 2147483647 w 110"/>
                  <a:gd name="T41" fmla="*/ 2147483647 h 154"/>
                  <a:gd name="T42" fmla="*/ 2147483647 w 110"/>
                  <a:gd name="T43" fmla="*/ 2147483647 h 154"/>
                  <a:gd name="T44" fmla="*/ 2147483647 w 110"/>
                  <a:gd name="T45" fmla="*/ 2147483647 h 154"/>
                  <a:gd name="T46" fmla="*/ 2147483647 w 110"/>
                  <a:gd name="T47" fmla="*/ 2147483647 h 154"/>
                  <a:gd name="T48" fmla="*/ 2147483647 w 110"/>
                  <a:gd name="T49" fmla="*/ 2147483647 h 154"/>
                  <a:gd name="T50" fmla="*/ 2147483647 w 110"/>
                  <a:gd name="T51" fmla="*/ 2147483647 h 154"/>
                  <a:gd name="T52" fmla="*/ 2147483647 w 110"/>
                  <a:gd name="T53" fmla="*/ 2147483647 h 154"/>
                  <a:gd name="T54" fmla="*/ 2147483647 w 110"/>
                  <a:gd name="T55" fmla="*/ 2147483647 h 154"/>
                  <a:gd name="T56" fmla="*/ 2147483647 w 110"/>
                  <a:gd name="T57" fmla="*/ 2147483647 h 154"/>
                  <a:gd name="T58" fmla="*/ 2147483647 w 110"/>
                  <a:gd name="T59" fmla="*/ 2147483647 h 154"/>
                  <a:gd name="T60" fmla="*/ 0 w 110"/>
                  <a:gd name="T61" fmla="*/ 2147483647 h 154"/>
                  <a:gd name="T62" fmla="*/ 2147483647 w 110"/>
                  <a:gd name="T63" fmla="*/ 2147483647 h 154"/>
                  <a:gd name="T64" fmla="*/ 2147483647 w 110"/>
                  <a:gd name="T65" fmla="*/ 0 h 154"/>
                  <a:gd name="T66" fmla="*/ 2147483647 w 110"/>
                  <a:gd name="T67" fmla="*/ 2147483647 h 154"/>
                  <a:gd name="T68" fmla="*/ 2147483647 w 110"/>
                  <a:gd name="T69" fmla="*/ 2147483647 h 154"/>
                  <a:gd name="T70" fmla="*/ 2147483647 w 110"/>
                  <a:gd name="T71" fmla="*/ 2147483647 h 154"/>
                  <a:gd name="T72" fmla="*/ 2147483647 w 110"/>
                  <a:gd name="T73" fmla="*/ 2147483647 h 154"/>
                  <a:gd name="T74" fmla="*/ 2147483647 w 110"/>
                  <a:gd name="T75" fmla="*/ 2147483647 h 154"/>
                  <a:gd name="T76" fmla="*/ 2147483647 w 110"/>
                  <a:gd name="T77" fmla="*/ 2147483647 h 154"/>
                  <a:gd name="T78" fmla="*/ 2147483647 w 110"/>
                  <a:gd name="T79" fmla="*/ 2147483647 h 15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0"/>
                  <a:gd name="T121" fmla="*/ 0 h 154"/>
                  <a:gd name="T122" fmla="*/ 110 w 110"/>
                  <a:gd name="T123" fmla="*/ 154 h 15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0" h="154">
                    <a:moveTo>
                      <a:pt x="76" y="82"/>
                    </a:moveTo>
                    <a:lnTo>
                      <a:pt x="82" y="86"/>
                    </a:lnTo>
                    <a:lnTo>
                      <a:pt x="88" y="90"/>
                    </a:lnTo>
                    <a:lnTo>
                      <a:pt x="90" y="94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0" y="108"/>
                    </a:lnTo>
                    <a:lnTo>
                      <a:pt x="94" y="106"/>
                    </a:lnTo>
                    <a:lnTo>
                      <a:pt x="104" y="104"/>
                    </a:lnTo>
                    <a:lnTo>
                      <a:pt x="108" y="110"/>
                    </a:lnTo>
                    <a:lnTo>
                      <a:pt x="110" y="114"/>
                    </a:lnTo>
                    <a:lnTo>
                      <a:pt x="108" y="118"/>
                    </a:lnTo>
                    <a:lnTo>
                      <a:pt x="104" y="122"/>
                    </a:lnTo>
                    <a:lnTo>
                      <a:pt x="94" y="128"/>
                    </a:lnTo>
                    <a:lnTo>
                      <a:pt x="94" y="130"/>
                    </a:lnTo>
                    <a:lnTo>
                      <a:pt x="98" y="132"/>
                    </a:lnTo>
                    <a:lnTo>
                      <a:pt x="104" y="134"/>
                    </a:lnTo>
                    <a:lnTo>
                      <a:pt x="102" y="138"/>
                    </a:lnTo>
                    <a:lnTo>
                      <a:pt x="98" y="142"/>
                    </a:lnTo>
                    <a:lnTo>
                      <a:pt x="92" y="144"/>
                    </a:lnTo>
                    <a:lnTo>
                      <a:pt x="82" y="144"/>
                    </a:lnTo>
                    <a:lnTo>
                      <a:pt x="66" y="144"/>
                    </a:lnTo>
                    <a:lnTo>
                      <a:pt x="50" y="144"/>
                    </a:lnTo>
                    <a:lnTo>
                      <a:pt x="40" y="144"/>
                    </a:lnTo>
                    <a:lnTo>
                      <a:pt x="40" y="148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6" y="154"/>
                    </a:lnTo>
                    <a:lnTo>
                      <a:pt x="18" y="154"/>
                    </a:lnTo>
                    <a:lnTo>
                      <a:pt x="12" y="154"/>
                    </a:lnTo>
                    <a:lnTo>
                      <a:pt x="14" y="148"/>
                    </a:lnTo>
                    <a:lnTo>
                      <a:pt x="18" y="144"/>
                    </a:lnTo>
                    <a:lnTo>
                      <a:pt x="24" y="142"/>
                    </a:lnTo>
                    <a:lnTo>
                      <a:pt x="30" y="140"/>
                    </a:lnTo>
                    <a:lnTo>
                      <a:pt x="42" y="136"/>
                    </a:lnTo>
                    <a:lnTo>
                      <a:pt x="46" y="132"/>
                    </a:lnTo>
                    <a:lnTo>
                      <a:pt x="50" y="128"/>
                    </a:lnTo>
                    <a:lnTo>
                      <a:pt x="32" y="126"/>
                    </a:lnTo>
                    <a:lnTo>
                      <a:pt x="24" y="124"/>
                    </a:lnTo>
                    <a:lnTo>
                      <a:pt x="18" y="122"/>
                    </a:lnTo>
                    <a:lnTo>
                      <a:pt x="26" y="114"/>
                    </a:lnTo>
                    <a:lnTo>
                      <a:pt x="36" y="108"/>
                    </a:lnTo>
                    <a:lnTo>
                      <a:pt x="36" y="104"/>
                    </a:lnTo>
                    <a:lnTo>
                      <a:pt x="36" y="100"/>
                    </a:lnTo>
                    <a:lnTo>
                      <a:pt x="38" y="98"/>
                    </a:lnTo>
                    <a:lnTo>
                      <a:pt x="40" y="94"/>
                    </a:lnTo>
                    <a:lnTo>
                      <a:pt x="48" y="90"/>
                    </a:lnTo>
                    <a:lnTo>
                      <a:pt x="42" y="84"/>
                    </a:lnTo>
                    <a:lnTo>
                      <a:pt x="40" y="80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42" y="68"/>
                    </a:lnTo>
                    <a:lnTo>
                      <a:pt x="40" y="62"/>
                    </a:lnTo>
                    <a:lnTo>
                      <a:pt x="38" y="58"/>
                    </a:lnTo>
                    <a:lnTo>
                      <a:pt x="14" y="58"/>
                    </a:lnTo>
                    <a:lnTo>
                      <a:pt x="12" y="56"/>
                    </a:lnTo>
                    <a:lnTo>
                      <a:pt x="12" y="50"/>
                    </a:lnTo>
                    <a:lnTo>
                      <a:pt x="10" y="48"/>
                    </a:lnTo>
                    <a:lnTo>
                      <a:pt x="6" y="46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22" y="10"/>
                    </a:lnTo>
                    <a:lnTo>
                      <a:pt x="38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46" y="12"/>
                    </a:lnTo>
                    <a:lnTo>
                      <a:pt x="42" y="16"/>
                    </a:lnTo>
                    <a:lnTo>
                      <a:pt x="38" y="20"/>
                    </a:lnTo>
                    <a:lnTo>
                      <a:pt x="46" y="22"/>
                    </a:lnTo>
                    <a:lnTo>
                      <a:pt x="54" y="22"/>
                    </a:lnTo>
                    <a:lnTo>
                      <a:pt x="60" y="24"/>
                    </a:lnTo>
                    <a:lnTo>
                      <a:pt x="66" y="26"/>
                    </a:lnTo>
                    <a:lnTo>
                      <a:pt x="58" y="36"/>
                    </a:lnTo>
                    <a:lnTo>
                      <a:pt x="54" y="40"/>
                    </a:lnTo>
                    <a:lnTo>
                      <a:pt x="54" y="46"/>
                    </a:lnTo>
                    <a:lnTo>
                      <a:pt x="56" y="56"/>
                    </a:lnTo>
                    <a:lnTo>
                      <a:pt x="62" y="64"/>
                    </a:lnTo>
                    <a:lnTo>
                      <a:pt x="74" y="82"/>
                    </a:lnTo>
                    <a:lnTo>
                      <a:pt x="76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Freeform 167"/>
              <p:cNvSpPr/>
              <p:nvPr/>
            </p:nvSpPr>
            <p:spPr bwMode="auto">
              <a:xfrm>
                <a:off x="4098588" y="2189205"/>
                <a:ext cx="106046" cy="105079"/>
              </a:xfrm>
              <a:custGeom>
                <a:avLst/>
                <a:gdLst>
                  <a:gd name="T0" fmla="*/ 2147483647 w 60"/>
                  <a:gd name="T1" fmla="*/ 2147483647 h 64"/>
                  <a:gd name="T2" fmla="*/ 2147483647 w 60"/>
                  <a:gd name="T3" fmla="*/ 2147483647 h 64"/>
                  <a:gd name="T4" fmla="*/ 2147483647 w 60"/>
                  <a:gd name="T5" fmla="*/ 2147483647 h 64"/>
                  <a:gd name="T6" fmla="*/ 2147483647 w 60"/>
                  <a:gd name="T7" fmla="*/ 0 h 64"/>
                  <a:gd name="T8" fmla="*/ 2147483647 w 60"/>
                  <a:gd name="T9" fmla="*/ 0 h 64"/>
                  <a:gd name="T10" fmla="*/ 2147483647 w 60"/>
                  <a:gd name="T11" fmla="*/ 0 h 64"/>
                  <a:gd name="T12" fmla="*/ 2147483647 w 60"/>
                  <a:gd name="T13" fmla="*/ 2147483647 h 64"/>
                  <a:gd name="T14" fmla="*/ 2147483647 w 60"/>
                  <a:gd name="T15" fmla="*/ 2147483647 h 64"/>
                  <a:gd name="T16" fmla="*/ 2147483647 w 60"/>
                  <a:gd name="T17" fmla="*/ 2147483647 h 64"/>
                  <a:gd name="T18" fmla="*/ 2147483647 w 60"/>
                  <a:gd name="T19" fmla="*/ 2147483647 h 64"/>
                  <a:gd name="T20" fmla="*/ 2147483647 w 60"/>
                  <a:gd name="T21" fmla="*/ 2147483647 h 64"/>
                  <a:gd name="T22" fmla="*/ 2147483647 w 60"/>
                  <a:gd name="T23" fmla="*/ 2147483647 h 64"/>
                  <a:gd name="T24" fmla="*/ 2147483647 w 60"/>
                  <a:gd name="T25" fmla="*/ 2147483647 h 64"/>
                  <a:gd name="T26" fmla="*/ 2147483647 w 60"/>
                  <a:gd name="T27" fmla="*/ 2147483647 h 64"/>
                  <a:gd name="T28" fmla="*/ 2147483647 w 60"/>
                  <a:gd name="T29" fmla="*/ 2147483647 h 64"/>
                  <a:gd name="T30" fmla="*/ 2147483647 w 60"/>
                  <a:gd name="T31" fmla="*/ 2147483647 h 64"/>
                  <a:gd name="T32" fmla="*/ 2147483647 w 60"/>
                  <a:gd name="T33" fmla="*/ 2147483647 h 64"/>
                  <a:gd name="T34" fmla="*/ 2147483647 w 60"/>
                  <a:gd name="T35" fmla="*/ 2147483647 h 64"/>
                  <a:gd name="T36" fmla="*/ 2147483647 w 60"/>
                  <a:gd name="T37" fmla="*/ 2147483647 h 64"/>
                  <a:gd name="T38" fmla="*/ 2147483647 w 60"/>
                  <a:gd name="T39" fmla="*/ 2147483647 h 64"/>
                  <a:gd name="T40" fmla="*/ 2147483647 w 60"/>
                  <a:gd name="T41" fmla="*/ 2147483647 h 64"/>
                  <a:gd name="T42" fmla="*/ 2147483647 w 60"/>
                  <a:gd name="T43" fmla="*/ 2147483647 h 64"/>
                  <a:gd name="T44" fmla="*/ 2147483647 w 60"/>
                  <a:gd name="T45" fmla="*/ 2147483647 h 64"/>
                  <a:gd name="T46" fmla="*/ 2147483647 w 60"/>
                  <a:gd name="T47" fmla="*/ 2147483647 h 64"/>
                  <a:gd name="T48" fmla="*/ 0 w 60"/>
                  <a:gd name="T49" fmla="*/ 2147483647 h 64"/>
                  <a:gd name="T50" fmla="*/ 2147483647 w 60"/>
                  <a:gd name="T51" fmla="*/ 2147483647 h 64"/>
                  <a:gd name="T52" fmla="*/ 2147483647 w 60"/>
                  <a:gd name="T53" fmla="*/ 2147483647 h 64"/>
                  <a:gd name="T54" fmla="*/ 2147483647 w 60"/>
                  <a:gd name="T55" fmla="*/ 2147483647 h 64"/>
                  <a:gd name="T56" fmla="*/ 2147483647 w 60"/>
                  <a:gd name="T57" fmla="*/ 2147483647 h 64"/>
                  <a:gd name="T58" fmla="*/ 2147483647 w 60"/>
                  <a:gd name="T59" fmla="*/ 2147483647 h 64"/>
                  <a:gd name="T60" fmla="*/ 2147483647 w 60"/>
                  <a:gd name="T61" fmla="*/ 2147483647 h 64"/>
                  <a:gd name="T62" fmla="*/ 2147483647 w 60"/>
                  <a:gd name="T63" fmla="*/ 2147483647 h 64"/>
                  <a:gd name="T64" fmla="*/ 2147483647 w 60"/>
                  <a:gd name="T65" fmla="*/ 2147483647 h 64"/>
                  <a:gd name="T66" fmla="*/ 2147483647 w 60"/>
                  <a:gd name="T67" fmla="*/ 2147483647 h 64"/>
                  <a:gd name="T68" fmla="*/ 2147483647 w 60"/>
                  <a:gd name="T69" fmla="*/ 2147483647 h 64"/>
                  <a:gd name="T70" fmla="*/ 2147483647 w 60"/>
                  <a:gd name="T71" fmla="*/ 2147483647 h 6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64"/>
                  <a:gd name="T110" fmla="*/ 60 w 60"/>
                  <a:gd name="T111" fmla="*/ 64 h 6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64">
                    <a:moveTo>
                      <a:pt x="32" y="20"/>
                    </a:moveTo>
                    <a:lnTo>
                      <a:pt x="32" y="4"/>
                    </a:lnTo>
                    <a:lnTo>
                      <a:pt x="32" y="2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60" y="2"/>
                    </a:lnTo>
                    <a:lnTo>
                      <a:pt x="60" y="6"/>
                    </a:lnTo>
                    <a:lnTo>
                      <a:pt x="58" y="14"/>
                    </a:lnTo>
                    <a:lnTo>
                      <a:pt x="54" y="18"/>
                    </a:lnTo>
                    <a:lnTo>
                      <a:pt x="50" y="20"/>
                    </a:lnTo>
                    <a:lnTo>
                      <a:pt x="48" y="24"/>
                    </a:lnTo>
                    <a:lnTo>
                      <a:pt x="50" y="26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6"/>
                    </a:lnTo>
                    <a:lnTo>
                      <a:pt x="54" y="42"/>
                    </a:lnTo>
                    <a:lnTo>
                      <a:pt x="50" y="46"/>
                    </a:lnTo>
                    <a:lnTo>
                      <a:pt x="38" y="54"/>
                    </a:lnTo>
                    <a:lnTo>
                      <a:pt x="24" y="62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4"/>
                    </a:lnTo>
                    <a:lnTo>
                      <a:pt x="4" y="62"/>
                    </a:lnTo>
                    <a:lnTo>
                      <a:pt x="0" y="56"/>
                    </a:lnTo>
                    <a:lnTo>
                      <a:pt x="2" y="52"/>
                    </a:lnTo>
                    <a:lnTo>
                      <a:pt x="6" y="48"/>
                    </a:lnTo>
                    <a:lnTo>
                      <a:pt x="14" y="40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6" y="26"/>
                    </a:lnTo>
                    <a:lnTo>
                      <a:pt x="4" y="20"/>
                    </a:lnTo>
                    <a:lnTo>
                      <a:pt x="10" y="18"/>
                    </a:lnTo>
                    <a:lnTo>
                      <a:pt x="20" y="16"/>
                    </a:lnTo>
                    <a:lnTo>
                      <a:pt x="26" y="18"/>
                    </a:lnTo>
                    <a:lnTo>
                      <a:pt x="32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Freeform 168"/>
              <p:cNvSpPr/>
              <p:nvPr/>
            </p:nvSpPr>
            <p:spPr bwMode="auto">
              <a:xfrm>
                <a:off x="4564087" y="2552079"/>
                <a:ext cx="16526" cy="46234"/>
              </a:xfrm>
              <a:custGeom>
                <a:avLst/>
                <a:gdLst>
                  <a:gd name="T0" fmla="*/ 0 w 10"/>
                  <a:gd name="T1" fmla="*/ 2147483647 h 28"/>
                  <a:gd name="T2" fmla="*/ 0 w 10"/>
                  <a:gd name="T3" fmla="*/ 2147483647 h 28"/>
                  <a:gd name="T4" fmla="*/ 2147483647 w 10"/>
                  <a:gd name="T5" fmla="*/ 2147483647 h 28"/>
                  <a:gd name="T6" fmla="*/ 2147483647 w 10"/>
                  <a:gd name="T7" fmla="*/ 0 h 28"/>
                  <a:gd name="T8" fmla="*/ 2147483647 w 10"/>
                  <a:gd name="T9" fmla="*/ 2147483647 h 28"/>
                  <a:gd name="T10" fmla="*/ 2147483647 w 10"/>
                  <a:gd name="T11" fmla="*/ 2147483647 h 28"/>
                  <a:gd name="T12" fmla="*/ 2147483647 w 10"/>
                  <a:gd name="T13" fmla="*/ 2147483647 h 28"/>
                  <a:gd name="T14" fmla="*/ 0 w 10"/>
                  <a:gd name="T15" fmla="*/ 2147483647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28"/>
                  <a:gd name="T26" fmla="*/ 10 w 10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28">
                    <a:moveTo>
                      <a:pt x="0" y="28"/>
                    </a:move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28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Freeform 169"/>
              <p:cNvSpPr/>
              <p:nvPr/>
            </p:nvSpPr>
            <p:spPr bwMode="auto">
              <a:xfrm>
                <a:off x="4539296" y="2605318"/>
                <a:ext cx="48203" cy="65850"/>
              </a:xfrm>
              <a:custGeom>
                <a:avLst/>
                <a:gdLst>
                  <a:gd name="T0" fmla="*/ 2147483647 w 28"/>
                  <a:gd name="T1" fmla="*/ 2147483647 h 40"/>
                  <a:gd name="T2" fmla="*/ 2147483647 w 28"/>
                  <a:gd name="T3" fmla="*/ 2147483647 h 40"/>
                  <a:gd name="T4" fmla="*/ 2147483647 w 28"/>
                  <a:gd name="T5" fmla="*/ 0 h 40"/>
                  <a:gd name="T6" fmla="*/ 2147483647 w 28"/>
                  <a:gd name="T7" fmla="*/ 2147483647 h 40"/>
                  <a:gd name="T8" fmla="*/ 2147483647 w 28"/>
                  <a:gd name="T9" fmla="*/ 2147483647 h 40"/>
                  <a:gd name="T10" fmla="*/ 2147483647 w 28"/>
                  <a:gd name="T11" fmla="*/ 2147483647 h 40"/>
                  <a:gd name="T12" fmla="*/ 2147483647 w 28"/>
                  <a:gd name="T13" fmla="*/ 2147483647 h 40"/>
                  <a:gd name="T14" fmla="*/ 2147483647 w 28"/>
                  <a:gd name="T15" fmla="*/ 2147483647 h 40"/>
                  <a:gd name="T16" fmla="*/ 2147483647 w 28"/>
                  <a:gd name="T17" fmla="*/ 2147483647 h 40"/>
                  <a:gd name="T18" fmla="*/ 2147483647 w 28"/>
                  <a:gd name="T19" fmla="*/ 2147483647 h 40"/>
                  <a:gd name="T20" fmla="*/ 2147483647 w 28"/>
                  <a:gd name="T21" fmla="*/ 2147483647 h 40"/>
                  <a:gd name="T22" fmla="*/ 2147483647 w 28"/>
                  <a:gd name="T23" fmla="*/ 2147483647 h 40"/>
                  <a:gd name="T24" fmla="*/ 2147483647 w 28"/>
                  <a:gd name="T25" fmla="*/ 2147483647 h 40"/>
                  <a:gd name="T26" fmla="*/ 2147483647 w 28"/>
                  <a:gd name="T27" fmla="*/ 2147483647 h 40"/>
                  <a:gd name="T28" fmla="*/ 0 w 28"/>
                  <a:gd name="T29" fmla="*/ 2147483647 h 40"/>
                  <a:gd name="T30" fmla="*/ 2147483647 w 28"/>
                  <a:gd name="T31" fmla="*/ 2147483647 h 40"/>
                  <a:gd name="T32" fmla="*/ 2147483647 w 28"/>
                  <a:gd name="T33" fmla="*/ 2147483647 h 40"/>
                  <a:gd name="T34" fmla="*/ 2147483647 w 28"/>
                  <a:gd name="T35" fmla="*/ 2147483647 h 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"/>
                  <a:gd name="T55" fmla="*/ 0 h 40"/>
                  <a:gd name="T56" fmla="*/ 28 w 28"/>
                  <a:gd name="T57" fmla="*/ 40 h 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" h="40">
                    <a:moveTo>
                      <a:pt x="12" y="8"/>
                    </a:moveTo>
                    <a:lnTo>
                      <a:pt x="16" y="4"/>
                    </a:lnTo>
                    <a:lnTo>
                      <a:pt x="20" y="0"/>
                    </a:lnTo>
                    <a:lnTo>
                      <a:pt x="24" y="4"/>
                    </a:lnTo>
                    <a:lnTo>
                      <a:pt x="28" y="8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20" y="38"/>
                    </a:lnTo>
                    <a:lnTo>
                      <a:pt x="14" y="40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10" y="30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Freeform 170"/>
              <p:cNvSpPr/>
              <p:nvPr/>
            </p:nvSpPr>
            <p:spPr bwMode="auto">
              <a:xfrm>
                <a:off x="4666001" y="2697789"/>
                <a:ext cx="70237" cy="40630"/>
              </a:xfrm>
              <a:custGeom>
                <a:avLst/>
                <a:gdLst>
                  <a:gd name="T0" fmla="*/ 2147483647 w 41"/>
                  <a:gd name="T1" fmla="*/ 2147483647 h 24"/>
                  <a:gd name="T2" fmla="*/ 2147483647 w 41"/>
                  <a:gd name="T3" fmla="*/ 2147483647 h 24"/>
                  <a:gd name="T4" fmla="*/ 2147483647 w 41"/>
                  <a:gd name="T5" fmla="*/ 2147483647 h 24"/>
                  <a:gd name="T6" fmla="*/ 2147483647 w 41"/>
                  <a:gd name="T7" fmla="*/ 2147483647 h 24"/>
                  <a:gd name="T8" fmla="*/ 2147483647 w 41"/>
                  <a:gd name="T9" fmla="*/ 2147483647 h 24"/>
                  <a:gd name="T10" fmla="*/ 2147483647 w 41"/>
                  <a:gd name="T11" fmla="*/ 2147483647 h 24"/>
                  <a:gd name="T12" fmla="*/ 2147483647 w 41"/>
                  <a:gd name="T13" fmla="*/ 2147483647 h 24"/>
                  <a:gd name="T14" fmla="*/ 2147483647 w 41"/>
                  <a:gd name="T15" fmla="*/ 2147483647 h 24"/>
                  <a:gd name="T16" fmla="*/ 0 w 41"/>
                  <a:gd name="T17" fmla="*/ 2147483647 h 24"/>
                  <a:gd name="T18" fmla="*/ 0 w 41"/>
                  <a:gd name="T19" fmla="*/ 2147483647 h 24"/>
                  <a:gd name="T20" fmla="*/ 2147483647 w 41"/>
                  <a:gd name="T21" fmla="*/ 0 h 24"/>
                  <a:gd name="T22" fmla="*/ 2147483647 w 41"/>
                  <a:gd name="T23" fmla="*/ 0 h 24"/>
                  <a:gd name="T24" fmla="*/ 2147483647 w 41"/>
                  <a:gd name="T25" fmla="*/ 2147483647 h 24"/>
                  <a:gd name="T26" fmla="*/ 2147483647 w 41"/>
                  <a:gd name="T27" fmla="*/ 2147483647 h 24"/>
                  <a:gd name="T28" fmla="*/ 2147483647 w 41"/>
                  <a:gd name="T29" fmla="*/ 2147483647 h 24"/>
                  <a:gd name="T30" fmla="*/ 2147483647 w 41"/>
                  <a:gd name="T31" fmla="*/ 0 h 24"/>
                  <a:gd name="T32" fmla="*/ 2147483647 w 41"/>
                  <a:gd name="T33" fmla="*/ 2147483647 h 24"/>
                  <a:gd name="T34" fmla="*/ 2147483647 w 41"/>
                  <a:gd name="T35" fmla="*/ 2147483647 h 2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1"/>
                  <a:gd name="T55" fmla="*/ 0 h 24"/>
                  <a:gd name="T56" fmla="*/ 41 w 41"/>
                  <a:gd name="T57" fmla="*/ 24 h 2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1" h="24">
                    <a:moveTo>
                      <a:pt x="41" y="12"/>
                    </a:moveTo>
                    <a:lnTo>
                      <a:pt x="39" y="16"/>
                    </a:lnTo>
                    <a:lnTo>
                      <a:pt x="39" y="18"/>
                    </a:lnTo>
                    <a:lnTo>
                      <a:pt x="39" y="22"/>
                    </a:lnTo>
                    <a:lnTo>
                      <a:pt x="39" y="24"/>
                    </a:lnTo>
                    <a:lnTo>
                      <a:pt x="31" y="22"/>
                    </a:lnTo>
                    <a:lnTo>
                      <a:pt x="17" y="16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27" y="4"/>
                    </a:lnTo>
                    <a:lnTo>
                      <a:pt x="33" y="2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41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Freeform 171"/>
              <p:cNvSpPr/>
              <p:nvPr/>
            </p:nvSpPr>
            <p:spPr bwMode="auto">
              <a:xfrm>
                <a:off x="4580613" y="2155580"/>
                <a:ext cx="41317" cy="47636"/>
              </a:xfrm>
              <a:custGeom>
                <a:avLst/>
                <a:gdLst>
                  <a:gd name="T0" fmla="*/ 2147483647 w 24"/>
                  <a:gd name="T1" fmla="*/ 2147483647 h 30"/>
                  <a:gd name="T2" fmla="*/ 2147483647 w 24"/>
                  <a:gd name="T3" fmla="*/ 2147483647 h 30"/>
                  <a:gd name="T4" fmla="*/ 2147483647 w 24"/>
                  <a:gd name="T5" fmla="*/ 2147483647 h 30"/>
                  <a:gd name="T6" fmla="*/ 2147483647 w 24"/>
                  <a:gd name="T7" fmla="*/ 2147483647 h 30"/>
                  <a:gd name="T8" fmla="*/ 2147483647 w 24"/>
                  <a:gd name="T9" fmla="*/ 2147483647 h 30"/>
                  <a:gd name="T10" fmla="*/ 2147483647 w 24"/>
                  <a:gd name="T11" fmla="*/ 2147483647 h 30"/>
                  <a:gd name="T12" fmla="*/ 2147483647 w 24"/>
                  <a:gd name="T13" fmla="*/ 2147483647 h 30"/>
                  <a:gd name="T14" fmla="*/ 2147483647 w 24"/>
                  <a:gd name="T15" fmla="*/ 2147483647 h 30"/>
                  <a:gd name="T16" fmla="*/ 2147483647 w 24"/>
                  <a:gd name="T17" fmla="*/ 2147483647 h 30"/>
                  <a:gd name="T18" fmla="*/ 2147483647 w 24"/>
                  <a:gd name="T19" fmla="*/ 2147483647 h 30"/>
                  <a:gd name="T20" fmla="*/ 2147483647 w 24"/>
                  <a:gd name="T21" fmla="*/ 2147483647 h 30"/>
                  <a:gd name="T22" fmla="*/ 2147483647 w 24"/>
                  <a:gd name="T23" fmla="*/ 2147483647 h 30"/>
                  <a:gd name="T24" fmla="*/ 2147483647 w 24"/>
                  <a:gd name="T25" fmla="*/ 2147483647 h 30"/>
                  <a:gd name="T26" fmla="*/ 2147483647 w 24"/>
                  <a:gd name="T27" fmla="*/ 2147483647 h 30"/>
                  <a:gd name="T28" fmla="*/ 0 w 24"/>
                  <a:gd name="T29" fmla="*/ 2147483647 h 30"/>
                  <a:gd name="T30" fmla="*/ 0 w 24"/>
                  <a:gd name="T31" fmla="*/ 2147483647 h 30"/>
                  <a:gd name="T32" fmla="*/ 2147483647 w 24"/>
                  <a:gd name="T33" fmla="*/ 2147483647 h 30"/>
                  <a:gd name="T34" fmla="*/ 2147483647 w 24"/>
                  <a:gd name="T35" fmla="*/ 0 h 30"/>
                  <a:gd name="T36" fmla="*/ 2147483647 w 24"/>
                  <a:gd name="T37" fmla="*/ 0 h 30"/>
                  <a:gd name="T38" fmla="*/ 2147483647 w 24"/>
                  <a:gd name="T39" fmla="*/ 0 h 30"/>
                  <a:gd name="T40" fmla="*/ 2147483647 w 24"/>
                  <a:gd name="T41" fmla="*/ 2147483647 h 3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"/>
                  <a:gd name="T64" fmla="*/ 0 h 30"/>
                  <a:gd name="T65" fmla="*/ 24 w 24"/>
                  <a:gd name="T66" fmla="*/ 30 h 3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" h="30">
                    <a:moveTo>
                      <a:pt x="12" y="4"/>
                    </a:move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18" y="26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Freeform 172"/>
              <p:cNvSpPr/>
              <p:nvPr/>
            </p:nvSpPr>
            <p:spPr bwMode="auto">
              <a:xfrm>
                <a:off x="4580613" y="1803914"/>
                <a:ext cx="260294" cy="376884"/>
              </a:xfrm>
              <a:custGeom>
                <a:avLst/>
                <a:gdLst>
                  <a:gd name="T0" fmla="*/ 2147483647 w 149"/>
                  <a:gd name="T1" fmla="*/ 2147483647 h 224"/>
                  <a:gd name="T2" fmla="*/ 2147483647 w 149"/>
                  <a:gd name="T3" fmla="*/ 2147483647 h 224"/>
                  <a:gd name="T4" fmla="*/ 2147483647 w 149"/>
                  <a:gd name="T5" fmla="*/ 2147483647 h 224"/>
                  <a:gd name="T6" fmla="*/ 2147483647 w 149"/>
                  <a:gd name="T7" fmla="*/ 2147483647 h 224"/>
                  <a:gd name="T8" fmla="*/ 2147483647 w 149"/>
                  <a:gd name="T9" fmla="*/ 2147483647 h 224"/>
                  <a:gd name="T10" fmla="*/ 2147483647 w 149"/>
                  <a:gd name="T11" fmla="*/ 2147483647 h 224"/>
                  <a:gd name="T12" fmla="*/ 2147483647 w 149"/>
                  <a:gd name="T13" fmla="*/ 2147483647 h 224"/>
                  <a:gd name="T14" fmla="*/ 2147483647 w 149"/>
                  <a:gd name="T15" fmla="*/ 2147483647 h 224"/>
                  <a:gd name="T16" fmla="*/ 2147483647 w 149"/>
                  <a:gd name="T17" fmla="*/ 2147483647 h 224"/>
                  <a:gd name="T18" fmla="*/ 2147483647 w 149"/>
                  <a:gd name="T19" fmla="*/ 2147483647 h 224"/>
                  <a:gd name="T20" fmla="*/ 2147483647 w 149"/>
                  <a:gd name="T21" fmla="*/ 2147483647 h 224"/>
                  <a:gd name="T22" fmla="*/ 2147483647 w 149"/>
                  <a:gd name="T23" fmla="*/ 2147483647 h 224"/>
                  <a:gd name="T24" fmla="*/ 2147483647 w 149"/>
                  <a:gd name="T25" fmla="*/ 2147483647 h 224"/>
                  <a:gd name="T26" fmla="*/ 2147483647 w 149"/>
                  <a:gd name="T27" fmla="*/ 2147483647 h 224"/>
                  <a:gd name="T28" fmla="*/ 2147483647 w 149"/>
                  <a:gd name="T29" fmla="*/ 2147483647 h 224"/>
                  <a:gd name="T30" fmla="*/ 2147483647 w 149"/>
                  <a:gd name="T31" fmla="*/ 2147483647 h 224"/>
                  <a:gd name="T32" fmla="*/ 0 w 149"/>
                  <a:gd name="T33" fmla="*/ 2147483647 h 224"/>
                  <a:gd name="T34" fmla="*/ 2147483647 w 149"/>
                  <a:gd name="T35" fmla="*/ 2147483647 h 224"/>
                  <a:gd name="T36" fmla="*/ 2147483647 w 149"/>
                  <a:gd name="T37" fmla="*/ 2147483647 h 224"/>
                  <a:gd name="T38" fmla="*/ 2147483647 w 149"/>
                  <a:gd name="T39" fmla="*/ 2147483647 h 224"/>
                  <a:gd name="T40" fmla="*/ 2147483647 w 149"/>
                  <a:gd name="T41" fmla="*/ 2147483647 h 224"/>
                  <a:gd name="T42" fmla="*/ 2147483647 w 149"/>
                  <a:gd name="T43" fmla="*/ 2147483647 h 224"/>
                  <a:gd name="T44" fmla="*/ 2147483647 w 149"/>
                  <a:gd name="T45" fmla="*/ 2147483647 h 224"/>
                  <a:gd name="T46" fmla="*/ 2147483647 w 149"/>
                  <a:gd name="T47" fmla="*/ 2147483647 h 224"/>
                  <a:gd name="T48" fmla="*/ 2147483647 w 149"/>
                  <a:gd name="T49" fmla="*/ 2147483647 h 224"/>
                  <a:gd name="T50" fmla="*/ 2147483647 w 149"/>
                  <a:gd name="T51" fmla="*/ 2147483647 h 224"/>
                  <a:gd name="T52" fmla="*/ 2147483647 w 149"/>
                  <a:gd name="T53" fmla="*/ 2147483647 h 224"/>
                  <a:gd name="T54" fmla="*/ 2147483647 w 149"/>
                  <a:gd name="T55" fmla="*/ 2147483647 h 224"/>
                  <a:gd name="T56" fmla="*/ 2147483647 w 149"/>
                  <a:gd name="T57" fmla="*/ 2147483647 h 224"/>
                  <a:gd name="T58" fmla="*/ 2147483647 w 149"/>
                  <a:gd name="T59" fmla="*/ 2147483647 h 224"/>
                  <a:gd name="T60" fmla="*/ 2147483647 w 149"/>
                  <a:gd name="T61" fmla="*/ 2147483647 h 224"/>
                  <a:gd name="T62" fmla="*/ 2147483647 w 149"/>
                  <a:gd name="T63" fmla="*/ 2147483647 h 224"/>
                  <a:gd name="T64" fmla="*/ 2147483647 w 149"/>
                  <a:gd name="T65" fmla="*/ 2147483647 h 224"/>
                  <a:gd name="T66" fmla="*/ 2147483647 w 149"/>
                  <a:gd name="T67" fmla="*/ 2147483647 h 224"/>
                  <a:gd name="T68" fmla="*/ 2147483647 w 149"/>
                  <a:gd name="T69" fmla="*/ 2147483647 h 224"/>
                  <a:gd name="T70" fmla="*/ 2147483647 w 149"/>
                  <a:gd name="T71" fmla="*/ 2147483647 h 224"/>
                  <a:gd name="T72" fmla="*/ 2147483647 w 149"/>
                  <a:gd name="T73" fmla="*/ 2147483647 h 224"/>
                  <a:gd name="T74" fmla="*/ 2147483647 w 149"/>
                  <a:gd name="T75" fmla="*/ 2147483647 h 224"/>
                  <a:gd name="T76" fmla="*/ 2147483647 w 149"/>
                  <a:gd name="T77" fmla="*/ 2147483647 h 224"/>
                  <a:gd name="T78" fmla="*/ 2147483647 w 149"/>
                  <a:gd name="T79" fmla="*/ 2147483647 h 224"/>
                  <a:gd name="T80" fmla="*/ 2147483647 w 149"/>
                  <a:gd name="T81" fmla="*/ 2147483647 h 22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9"/>
                  <a:gd name="T124" fmla="*/ 0 h 224"/>
                  <a:gd name="T125" fmla="*/ 149 w 149"/>
                  <a:gd name="T126" fmla="*/ 224 h 22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9" h="224">
                    <a:moveTo>
                      <a:pt x="149" y="56"/>
                    </a:moveTo>
                    <a:lnTo>
                      <a:pt x="145" y="44"/>
                    </a:lnTo>
                    <a:lnTo>
                      <a:pt x="143" y="36"/>
                    </a:lnTo>
                    <a:lnTo>
                      <a:pt x="141" y="28"/>
                    </a:lnTo>
                    <a:lnTo>
                      <a:pt x="137" y="16"/>
                    </a:lnTo>
                    <a:lnTo>
                      <a:pt x="131" y="10"/>
                    </a:lnTo>
                    <a:lnTo>
                      <a:pt x="121" y="8"/>
                    </a:lnTo>
                    <a:lnTo>
                      <a:pt x="113" y="4"/>
                    </a:lnTo>
                    <a:lnTo>
                      <a:pt x="105" y="0"/>
                    </a:lnTo>
                    <a:lnTo>
                      <a:pt x="97" y="4"/>
                    </a:lnTo>
                    <a:lnTo>
                      <a:pt x="89" y="6"/>
                    </a:lnTo>
                    <a:lnTo>
                      <a:pt x="77" y="6"/>
                    </a:lnTo>
                    <a:lnTo>
                      <a:pt x="65" y="8"/>
                    </a:lnTo>
                    <a:lnTo>
                      <a:pt x="59" y="12"/>
                    </a:lnTo>
                    <a:lnTo>
                      <a:pt x="50" y="22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2" y="54"/>
                    </a:lnTo>
                    <a:lnTo>
                      <a:pt x="30" y="64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2" y="76"/>
                    </a:lnTo>
                    <a:lnTo>
                      <a:pt x="8" y="78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4" y="90"/>
                    </a:lnTo>
                    <a:lnTo>
                      <a:pt x="4" y="98"/>
                    </a:lnTo>
                    <a:lnTo>
                      <a:pt x="8" y="108"/>
                    </a:lnTo>
                    <a:lnTo>
                      <a:pt x="12" y="122"/>
                    </a:lnTo>
                    <a:lnTo>
                      <a:pt x="12" y="130"/>
                    </a:lnTo>
                    <a:lnTo>
                      <a:pt x="12" y="132"/>
                    </a:lnTo>
                    <a:lnTo>
                      <a:pt x="14" y="134"/>
                    </a:lnTo>
                    <a:lnTo>
                      <a:pt x="20" y="138"/>
                    </a:lnTo>
                    <a:lnTo>
                      <a:pt x="0" y="168"/>
                    </a:lnTo>
                    <a:lnTo>
                      <a:pt x="4" y="172"/>
                    </a:lnTo>
                    <a:lnTo>
                      <a:pt x="14" y="182"/>
                    </a:lnTo>
                    <a:lnTo>
                      <a:pt x="28" y="202"/>
                    </a:lnTo>
                    <a:lnTo>
                      <a:pt x="30" y="204"/>
                    </a:lnTo>
                    <a:lnTo>
                      <a:pt x="30" y="208"/>
                    </a:lnTo>
                    <a:lnTo>
                      <a:pt x="28" y="216"/>
                    </a:lnTo>
                    <a:lnTo>
                      <a:pt x="30" y="218"/>
                    </a:lnTo>
                    <a:lnTo>
                      <a:pt x="30" y="222"/>
                    </a:lnTo>
                    <a:lnTo>
                      <a:pt x="32" y="224"/>
                    </a:lnTo>
                    <a:lnTo>
                      <a:pt x="38" y="224"/>
                    </a:lnTo>
                    <a:lnTo>
                      <a:pt x="50" y="224"/>
                    </a:lnTo>
                    <a:lnTo>
                      <a:pt x="52" y="216"/>
                    </a:lnTo>
                    <a:lnTo>
                      <a:pt x="57" y="214"/>
                    </a:lnTo>
                    <a:lnTo>
                      <a:pt x="63" y="212"/>
                    </a:lnTo>
                    <a:lnTo>
                      <a:pt x="73" y="212"/>
                    </a:lnTo>
                    <a:lnTo>
                      <a:pt x="73" y="208"/>
                    </a:lnTo>
                    <a:lnTo>
                      <a:pt x="79" y="208"/>
                    </a:lnTo>
                    <a:lnTo>
                      <a:pt x="81" y="204"/>
                    </a:lnTo>
                    <a:lnTo>
                      <a:pt x="81" y="200"/>
                    </a:lnTo>
                    <a:lnTo>
                      <a:pt x="83" y="200"/>
                    </a:lnTo>
                    <a:lnTo>
                      <a:pt x="79" y="196"/>
                    </a:lnTo>
                    <a:lnTo>
                      <a:pt x="79" y="170"/>
                    </a:lnTo>
                    <a:lnTo>
                      <a:pt x="85" y="166"/>
                    </a:lnTo>
                    <a:lnTo>
                      <a:pt x="89" y="164"/>
                    </a:lnTo>
                    <a:lnTo>
                      <a:pt x="95" y="160"/>
                    </a:lnTo>
                    <a:lnTo>
                      <a:pt x="99" y="156"/>
                    </a:lnTo>
                    <a:lnTo>
                      <a:pt x="79" y="156"/>
                    </a:lnTo>
                    <a:lnTo>
                      <a:pt x="95" y="154"/>
                    </a:lnTo>
                    <a:lnTo>
                      <a:pt x="101" y="152"/>
                    </a:lnTo>
                    <a:lnTo>
                      <a:pt x="105" y="150"/>
                    </a:lnTo>
                    <a:lnTo>
                      <a:pt x="105" y="146"/>
                    </a:lnTo>
                    <a:lnTo>
                      <a:pt x="87" y="140"/>
                    </a:lnTo>
                    <a:lnTo>
                      <a:pt x="81" y="134"/>
                    </a:lnTo>
                    <a:lnTo>
                      <a:pt x="79" y="130"/>
                    </a:lnTo>
                    <a:lnTo>
                      <a:pt x="77" y="124"/>
                    </a:lnTo>
                    <a:lnTo>
                      <a:pt x="79" y="114"/>
                    </a:lnTo>
                    <a:lnTo>
                      <a:pt x="85" y="104"/>
                    </a:lnTo>
                    <a:lnTo>
                      <a:pt x="91" y="98"/>
                    </a:lnTo>
                    <a:lnTo>
                      <a:pt x="99" y="92"/>
                    </a:lnTo>
                    <a:lnTo>
                      <a:pt x="113" y="84"/>
                    </a:lnTo>
                    <a:lnTo>
                      <a:pt x="119" y="78"/>
                    </a:lnTo>
                    <a:lnTo>
                      <a:pt x="121" y="72"/>
                    </a:lnTo>
                    <a:lnTo>
                      <a:pt x="121" y="66"/>
                    </a:lnTo>
                    <a:lnTo>
                      <a:pt x="121" y="62"/>
                    </a:lnTo>
                    <a:lnTo>
                      <a:pt x="123" y="60"/>
                    </a:lnTo>
                    <a:lnTo>
                      <a:pt x="129" y="58"/>
                    </a:lnTo>
                    <a:lnTo>
                      <a:pt x="137" y="56"/>
                    </a:lnTo>
                    <a:lnTo>
                      <a:pt x="141" y="56"/>
                    </a:lnTo>
                    <a:lnTo>
                      <a:pt x="149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Freeform 173"/>
              <p:cNvSpPr/>
              <p:nvPr/>
            </p:nvSpPr>
            <p:spPr bwMode="auto">
              <a:xfrm>
                <a:off x="4448400" y="1749274"/>
                <a:ext cx="513702" cy="358672"/>
              </a:xfrm>
              <a:custGeom>
                <a:avLst/>
                <a:gdLst>
                  <a:gd name="T0" fmla="*/ 2147483647 w 295"/>
                  <a:gd name="T1" fmla="*/ 2147483647 h 214"/>
                  <a:gd name="T2" fmla="*/ 2147483647 w 295"/>
                  <a:gd name="T3" fmla="*/ 2147483647 h 214"/>
                  <a:gd name="T4" fmla="*/ 2147483647 w 295"/>
                  <a:gd name="T5" fmla="*/ 2147483647 h 214"/>
                  <a:gd name="T6" fmla="*/ 2147483647 w 295"/>
                  <a:gd name="T7" fmla="*/ 2147483647 h 214"/>
                  <a:gd name="T8" fmla="*/ 2147483647 w 295"/>
                  <a:gd name="T9" fmla="*/ 2147483647 h 214"/>
                  <a:gd name="T10" fmla="*/ 2147483647 w 295"/>
                  <a:gd name="T11" fmla="*/ 2147483647 h 214"/>
                  <a:gd name="T12" fmla="*/ 2147483647 w 295"/>
                  <a:gd name="T13" fmla="*/ 2147483647 h 214"/>
                  <a:gd name="T14" fmla="*/ 2147483647 w 295"/>
                  <a:gd name="T15" fmla="*/ 2147483647 h 214"/>
                  <a:gd name="T16" fmla="*/ 2147483647 w 295"/>
                  <a:gd name="T17" fmla="*/ 2147483647 h 214"/>
                  <a:gd name="T18" fmla="*/ 2147483647 w 295"/>
                  <a:gd name="T19" fmla="*/ 2147483647 h 214"/>
                  <a:gd name="T20" fmla="*/ 2147483647 w 295"/>
                  <a:gd name="T21" fmla="*/ 2147483647 h 214"/>
                  <a:gd name="T22" fmla="*/ 2147483647 w 295"/>
                  <a:gd name="T23" fmla="*/ 2147483647 h 214"/>
                  <a:gd name="T24" fmla="*/ 2147483647 w 295"/>
                  <a:gd name="T25" fmla="*/ 2147483647 h 214"/>
                  <a:gd name="T26" fmla="*/ 2147483647 w 295"/>
                  <a:gd name="T27" fmla="*/ 2147483647 h 214"/>
                  <a:gd name="T28" fmla="*/ 2147483647 w 295"/>
                  <a:gd name="T29" fmla="*/ 2147483647 h 214"/>
                  <a:gd name="T30" fmla="*/ 2147483647 w 295"/>
                  <a:gd name="T31" fmla="*/ 2147483647 h 214"/>
                  <a:gd name="T32" fmla="*/ 2147483647 w 295"/>
                  <a:gd name="T33" fmla="*/ 2147483647 h 214"/>
                  <a:gd name="T34" fmla="*/ 2147483647 w 295"/>
                  <a:gd name="T35" fmla="*/ 2147483647 h 214"/>
                  <a:gd name="T36" fmla="*/ 2147483647 w 295"/>
                  <a:gd name="T37" fmla="*/ 2147483647 h 214"/>
                  <a:gd name="T38" fmla="*/ 2147483647 w 295"/>
                  <a:gd name="T39" fmla="*/ 2147483647 h 214"/>
                  <a:gd name="T40" fmla="*/ 2147483647 w 295"/>
                  <a:gd name="T41" fmla="*/ 2147483647 h 214"/>
                  <a:gd name="T42" fmla="*/ 2147483647 w 295"/>
                  <a:gd name="T43" fmla="*/ 2147483647 h 214"/>
                  <a:gd name="T44" fmla="*/ 0 w 295"/>
                  <a:gd name="T45" fmla="*/ 2147483647 h 214"/>
                  <a:gd name="T46" fmla="*/ 2147483647 w 295"/>
                  <a:gd name="T47" fmla="*/ 2147483647 h 214"/>
                  <a:gd name="T48" fmla="*/ 2147483647 w 295"/>
                  <a:gd name="T49" fmla="*/ 2147483647 h 214"/>
                  <a:gd name="T50" fmla="*/ 2147483647 w 295"/>
                  <a:gd name="T51" fmla="*/ 2147483647 h 214"/>
                  <a:gd name="T52" fmla="*/ 2147483647 w 295"/>
                  <a:gd name="T53" fmla="*/ 2147483647 h 214"/>
                  <a:gd name="T54" fmla="*/ 2147483647 w 295"/>
                  <a:gd name="T55" fmla="*/ 2147483647 h 214"/>
                  <a:gd name="T56" fmla="*/ 2147483647 w 295"/>
                  <a:gd name="T57" fmla="*/ 2147483647 h 214"/>
                  <a:gd name="T58" fmla="*/ 2147483647 w 295"/>
                  <a:gd name="T59" fmla="*/ 2147483647 h 214"/>
                  <a:gd name="T60" fmla="*/ 2147483647 w 295"/>
                  <a:gd name="T61" fmla="*/ 2147483647 h 214"/>
                  <a:gd name="T62" fmla="*/ 2147483647 w 295"/>
                  <a:gd name="T63" fmla="*/ 2147483647 h 214"/>
                  <a:gd name="T64" fmla="*/ 2147483647 w 295"/>
                  <a:gd name="T65" fmla="*/ 2147483647 h 214"/>
                  <a:gd name="T66" fmla="*/ 2147483647 w 295"/>
                  <a:gd name="T67" fmla="*/ 2147483647 h 214"/>
                  <a:gd name="T68" fmla="*/ 2147483647 w 295"/>
                  <a:gd name="T69" fmla="*/ 2147483647 h 214"/>
                  <a:gd name="T70" fmla="*/ 2147483647 w 295"/>
                  <a:gd name="T71" fmla="*/ 2147483647 h 214"/>
                  <a:gd name="T72" fmla="*/ 2147483647 w 295"/>
                  <a:gd name="T73" fmla="*/ 2147483647 h 214"/>
                  <a:gd name="T74" fmla="*/ 2147483647 w 295"/>
                  <a:gd name="T75" fmla="*/ 2147483647 h 214"/>
                  <a:gd name="T76" fmla="*/ 2147483647 w 295"/>
                  <a:gd name="T77" fmla="*/ 2147483647 h 214"/>
                  <a:gd name="T78" fmla="*/ 2147483647 w 295"/>
                  <a:gd name="T79" fmla="*/ 2147483647 h 214"/>
                  <a:gd name="T80" fmla="*/ 2147483647 w 295"/>
                  <a:gd name="T81" fmla="*/ 2147483647 h 214"/>
                  <a:gd name="T82" fmla="*/ 2147483647 w 295"/>
                  <a:gd name="T83" fmla="*/ 0 h 214"/>
                  <a:gd name="T84" fmla="*/ 2147483647 w 295"/>
                  <a:gd name="T85" fmla="*/ 2147483647 h 214"/>
                  <a:gd name="T86" fmla="*/ 2147483647 w 295"/>
                  <a:gd name="T87" fmla="*/ 2147483647 h 214"/>
                  <a:gd name="T88" fmla="*/ 2147483647 w 295"/>
                  <a:gd name="T89" fmla="*/ 2147483647 h 214"/>
                  <a:gd name="T90" fmla="*/ 2147483647 w 295"/>
                  <a:gd name="T91" fmla="*/ 2147483647 h 214"/>
                  <a:gd name="T92" fmla="*/ 2147483647 w 295"/>
                  <a:gd name="T93" fmla="*/ 2147483647 h 214"/>
                  <a:gd name="T94" fmla="*/ 2147483647 w 295"/>
                  <a:gd name="T95" fmla="*/ 2147483647 h 21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5"/>
                  <a:gd name="T145" fmla="*/ 0 h 214"/>
                  <a:gd name="T146" fmla="*/ 295 w 295"/>
                  <a:gd name="T147" fmla="*/ 214 h 21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5" h="214">
                    <a:moveTo>
                      <a:pt x="285" y="28"/>
                    </a:moveTo>
                    <a:lnTo>
                      <a:pt x="277" y="24"/>
                    </a:lnTo>
                    <a:lnTo>
                      <a:pt x="271" y="20"/>
                    </a:lnTo>
                    <a:lnTo>
                      <a:pt x="263" y="16"/>
                    </a:lnTo>
                    <a:lnTo>
                      <a:pt x="251" y="14"/>
                    </a:lnTo>
                    <a:lnTo>
                      <a:pt x="245" y="16"/>
                    </a:lnTo>
                    <a:lnTo>
                      <a:pt x="243" y="18"/>
                    </a:lnTo>
                    <a:lnTo>
                      <a:pt x="241" y="22"/>
                    </a:lnTo>
                    <a:lnTo>
                      <a:pt x="241" y="28"/>
                    </a:lnTo>
                    <a:lnTo>
                      <a:pt x="239" y="32"/>
                    </a:lnTo>
                    <a:lnTo>
                      <a:pt x="237" y="36"/>
                    </a:lnTo>
                    <a:lnTo>
                      <a:pt x="233" y="40"/>
                    </a:lnTo>
                    <a:lnTo>
                      <a:pt x="227" y="40"/>
                    </a:lnTo>
                    <a:lnTo>
                      <a:pt x="217" y="38"/>
                    </a:lnTo>
                    <a:lnTo>
                      <a:pt x="207" y="34"/>
                    </a:lnTo>
                    <a:lnTo>
                      <a:pt x="197" y="32"/>
                    </a:lnTo>
                    <a:lnTo>
                      <a:pt x="189" y="30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32"/>
                    </a:lnTo>
                    <a:lnTo>
                      <a:pt x="173" y="36"/>
                    </a:lnTo>
                    <a:lnTo>
                      <a:pt x="165" y="38"/>
                    </a:lnTo>
                    <a:lnTo>
                      <a:pt x="153" y="38"/>
                    </a:lnTo>
                    <a:lnTo>
                      <a:pt x="141" y="40"/>
                    </a:lnTo>
                    <a:lnTo>
                      <a:pt x="135" y="44"/>
                    </a:lnTo>
                    <a:lnTo>
                      <a:pt x="126" y="54"/>
                    </a:lnTo>
                    <a:lnTo>
                      <a:pt x="118" y="64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106" y="96"/>
                    </a:lnTo>
                    <a:lnTo>
                      <a:pt x="106" y="108"/>
                    </a:lnTo>
                    <a:lnTo>
                      <a:pt x="98" y="108"/>
                    </a:lnTo>
                    <a:lnTo>
                      <a:pt x="88" y="108"/>
                    </a:lnTo>
                    <a:lnTo>
                      <a:pt x="84" y="110"/>
                    </a:lnTo>
                    <a:lnTo>
                      <a:pt x="82" y="114"/>
                    </a:lnTo>
                    <a:lnTo>
                      <a:pt x="80" y="118"/>
                    </a:lnTo>
                    <a:lnTo>
                      <a:pt x="80" y="122"/>
                    </a:lnTo>
                    <a:lnTo>
                      <a:pt x="80" y="130"/>
                    </a:lnTo>
                    <a:lnTo>
                      <a:pt x="84" y="140"/>
                    </a:lnTo>
                    <a:lnTo>
                      <a:pt x="88" y="154"/>
                    </a:lnTo>
                    <a:lnTo>
                      <a:pt x="88" y="162"/>
                    </a:lnTo>
                    <a:lnTo>
                      <a:pt x="88" y="164"/>
                    </a:lnTo>
                    <a:lnTo>
                      <a:pt x="90" y="166"/>
                    </a:lnTo>
                    <a:lnTo>
                      <a:pt x="96" y="170"/>
                    </a:lnTo>
                    <a:lnTo>
                      <a:pt x="76" y="200"/>
                    </a:lnTo>
                    <a:lnTo>
                      <a:pt x="70" y="198"/>
                    </a:lnTo>
                    <a:lnTo>
                      <a:pt x="68" y="196"/>
                    </a:lnTo>
                    <a:lnTo>
                      <a:pt x="64" y="188"/>
                    </a:lnTo>
                    <a:lnTo>
                      <a:pt x="62" y="192"/>
                    </a:lnTo>
                    <a:lnTo>
                      <a:pt x="62" y="196"/>
                    </a:lnTo>
                    <a:lnTo>
                      <a:pt x="50" y="206"/>
                    </a:lnTo>
                    <a:lnTo>
                      <a:pt x="42" y="210"/>
                    </a:lnTo>
                    <a:lnTo>
                      <a:pt x="36" y="214"/>
                    </a:lnTo>
                    <a:lnTo>
                      <a:pt x="26" y="212"/>
                    </a:lnTo>
                    <a:lnTo>
                      <a:pt x="18" y="208"/>
                    </a:lnTo>
                    <a:lnTo>
                      <a:pt x="10" y="204"/>
                    </a:lnTo>
                    <a:lnTo>
                      <a:pt x="8" y="202"/>
                    </a:lnTo>
                    <a:lnTo>
                      <a:pt x="8" y="200"/>
                    </a:lnTo>
                    <a:lnTo>
                      <a:pt x="10" y="196"/>
                    </a:lnTo>
                    <a:lnTo>
                      <a:pt x="12" y="194"/>
                    </a:lnTo>
                    <a:lnTo>
                      <a:pt x="6" y="192"/>
                    </a:lnTo>
                    <a:lnTo>
                      <a:pt x="2" y="190"/>
                    </a:lnTo>
                    <a:lnTo>
                      <a:pt x="2" y="188"/>
                    </a:lnTo>
                    <a:lnTo>
                      <a:pt x="2" y="184"/>
                    </a:lnTo>
                    <a:lnTo>
                      <a:pt x="4" y="178"/>
                    </a:lnTo>
                    <a:lnTo>
                      <a:pt x="8" y="174"/>
                    </a:lnTo>
                    <a:lnTo>
                      <a:pt x="4" y="168"/>
                    </a:lnTo>
                    <a:lnTo>
                      <a:pt x="2" y="160"/>
                    </a:lnTo>
                    <a:lnTo>
                      <a:pt x="0" y="144"/>
                    </a:lnTo>
                    <a:lnTo>
                      <a:pt x="10" y="144"/>
                    </a:lnTo>
                    <a:lnTo>
                      <a:pt x="16" y="140"/>
                    </a:lnTo>
                    <a:lnTo>
                      <a:pt x="22" y="136"/>
                    </a:lnTo>
                    <a:lnTo>
                      <a:pt x="24" y="128"/>
                    </a:lnTo>
                    <a:lnTo>
                      <a:pt x="32" y="128"/>
                    </a:lnTo>
                    <a:lnTo>
                      <a:pt x="38" y="124"/>
                    </a:lnTo>
                    <a:lnTo>
                      <a:pt x="44" y="122"/>
                    </a:lnTo>
                    <a:lnTo>
                      <a:pt x="52" y="122"/>
                    </a:lnTo>
                    <a:lnTo>
                      <a:pt x="54" y="12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4" y="118"/>
                    </a:lnTo>
                    <a:lnTo>
                      <a:pt x="70" y="118"/>
                    </a:lnTo>
                    <a:lnTo>
                      <a:pt x="72" y="116"/>
                    </a:lnTo>
                    <a:lnTo>
                      <a:pt x="62" y="116"/>
                    </a:lnTo>
                    <a:lnTo>
                      <a:pt x="60" y="114"/>
                    </a:lnTo>
                    <a:lnTo>
                      <a:pt x="58" y="110"/>
                    </a:lnTo>
                    <a:lnTo>
                      <a:pt x="60" y="106"/>
                    </a:lnTo>
                    <a:lnTo>
                      <a:pt x="66" y="102"/>
                    </a:lnTo>
                    <a:lnTo>
                      <a:pt x="76" y="98"/>
                    </a:lnTo>
                    <a:lnTo>
                      <a:pt x="80" y="94"/>
                    </a:lnTo>
                    <a:lnTo>
                      <a:pt x="86" y="86"/>
                    </a:lnTo>
                    <a:lnTo>
                      <a:pt x="92" y="70"/>
                    </a:lnTo>
                    <a:lnTo>
                      <a:pt x="94" y="68"/>
                    </a:lnTo>
                    <a:lnTo>
                      <a:pt x="96" y="68"/>
                    </a:lnTo>
                    <a:lnTo>
                      <a:pt x="102" y="64"/>
                    </a:lnTo>
                    <a:lnTo>
                      <a:pt x="106" y="60"/>
                    </a:lnTo>
                    <a:lnTo>
                      <a:pt x="108" y="56"/>
                    </a:lnTo>
                    <a:lnTo>
                      <a:pt x="108" y="52"/>
                    </a:lnTo>
                    <a:lnTo>
                      <a:pt x="112" y="50"/>
                    </a:lnTo>
                    <a:lnTo>
                      <a:pt x="116" y="48"/>
                    </a:lnTo>
                    <a:lnTo>
                      <a:pt x="116" y="40"/>
                    </a:lnTo>
                    <a:lnTo>
                      <a:pt x="106" y="44"/>
                    </a:lnTo>
                    <a:lnTo>
                      <a:pt x="104" y="44"/>
                    </a:lnTo>
                    <a:lnTo>
                      <a:pt x="100" y="42"/>
                    </a:lnTo>
                    <a:lnTo>
                      <a:pt x="106" y="42"/>
                    </a:lnTo>
                    <a:lnTo>
                      <a:pt x="106" y="40"/>
                    </a:lnTo>
                    <a:lnTo>
                      <a:pt x="112" y="38"/>
                    </a:lnTo>
                    <a:lnTo>
                      <a:pt x="114" y="34"/>
                    </a:lnTo>
                    <a:lnTo>
                      <a:pt x="116" y="34"/>
                    </a:lnTo>
                    <a:lnTo>
                      <a:pt x="120" y="36"/>
                    </a:lnTo>
                    <a:lnTo>
                      <a:pt x="135" y="36"/>
                    </a:lnTo>
                    <a:lnTo>
                      <a:pt x="135" y="28"/>
                    </a:lnTo>
                    <a:lnTo>
                      <a:pt x="135" y="26"/>
                    </a:lnTo>
                    <a:lnTo>
                      <a:pt x="139" y="26"/>
                    </a:lnTo>
                    <a:lnTo>
                      <a:pt x="145" y="28"/>
                    </a:lnTo>
                    <a:lnTo>
                      <a:pt x="155" y="22"/>
                    </a:lnTo>
                    <a:lnTo>
                      <a:pt x="161" y="16"/>
                    </a:lnTo>
                    <a:lnTo>
                      <a:pt x="165" y="12"/>
                    </a:lnTo>
                    <a:lnTo>
                      <a:pt x="167" y="14"/>
                    </a:lnTo>
                    <a:lnTo>
                      <a:pt x="169" y="16"/>
                    </a:lnTo>
                    <a:lnTo>
                      <a:pt x="175" y="18"/>
                    </a:lnTo>
                    <a:lnTo>
                      <a:pt x="181" y="16"/>
                    </a:lnTo>
                    <a:lnTo>
                      <a:pt x="185" y="12"/>
                    </a:lnTo>
                    <a:lnTo>
                      <a:pt x="189" y="8"/>
                    </a:lnTo>
                    <a:lnTo>
                      <a:pt x="209" y="4"/>
                    </a:lnTo>
                    <a:lnTo>
                      <a:pt x="227" y="0"/>
                    </a:lnTo>
                    <a:lnTo>
                      <a:pt x="233" y="2"/>
                    </a:lnTo>
                    <a:lnTo>
                      <a:pt x="239" y="4"/>
                    </a:lnTo>
                    <a:lnTo>
                      <a:pt x="243" y="8"/>
                    </a:lnTo>
                    <a:lnTo>
                      <a:pt x="245" y="12"/>
                    </a:lnTo>
                    <a:lnTo>
                      <a:pt x="249" y="6"/>
                    </a:lnTo>
                    <a:lnTo>
                      <a:pt x="251" y="2"/>
                    </a:lnTo>
                    <a:lnTo>
                      <a:pt x="257" y="2"/>
                    </a:lnTo>
                    <a:lnTo>
                      <a:pt x="265" y="2"/>
                    </a:lnTo>
                    <a:lnTo>
                      <a:pt x="271" y="4"/>
                    </a:lnTo>
                    <a:lnTo>
                      <a:pt x="279" y="6"/>
                    </a:lnTo>
                    <a:lnTo>
                      <a:pt x="289" y="6"/>
                    </a:lnTo>
                    <a:lnTo>
                      <a:pt x="289" y="14"/>
                    </a:lnTo>
                    <a:lnTo>
                      <a:pt x="277" y="14"/>
                    </a:lnTo>
                    <a:lnTo>
                      <a:pt x="281" y="16"/>
                    </a:lnTo>
                    <a:lnTo>
                      <a:pt x="287" y="18"/>
                    </a:lnTo>
                    <a:lnTo>
                      <a:pt x="291" y="18"/>
                    </a:lnTo>
                    <a:lnTo>
                      <a:pt x="295" y="14"/>
                    </a:lnTo>
                    <a:lnTo>
                      <a:pt x="295" y="26"/>
                    </a:lnTo>
                    <a:lnTo>
                      <a:pt x="279" y="30"/>
                    </a:lnTo>
                    <a:lnTo>
                      <a:pt x="285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Freeform 174"/>
              <p:cNvSpPr/>
              <p:nvPr/>
            </p:nvSpPr>
            <p:spPr bwMode="auto">
              <a:xfrm>
                <a:off x="4862942" y="2057506"/>
                <a:ext cx="99160" cy="57443"/>
              </a:xfrm>
              <a:custGeom>
                <a:avLst/>
                <a:gdLst>
                  <a:gd name="T0" fmla="*/ 2147483647 w 58"/>
                  <a:gd name="T1" fmla="*/ 2147483647 h 34"/>
                  <a:gd name="T2" fmla="*/ 2147483647 w 58"/>
                  <a:gd name="T3" fmla="*/ 2147483647 h 34"/>
                  <a:gd name="T4" fmla="*/ 2147483647 w 58"/>
                  <a:gd name="T5" fmla="*/ 2147483647 h 34"/>
                  <a:gd name="T6" fmla="*/ 2147483647 w 58"/>
                  <a:gd name="T7" fmla="*/ 2147483647 h 34"/>
                  <a:gd name="T8" fmla="*/ 2147483647 w 58"/>
                  <a:gd name="T9" fmla="*/ 2147483647 h 34"/>
                  <a:gd name="T10" fmla="*/ 2147483647 w 58"/>
                  <a:gd name="T11" fmla="*/ 2147483647 h 34"/>
                  <a:gd name="T12" fmla="*/ 2147483647 w 58"/>
                  <a:gd name="T13" fmla="*/ 2147483647 h 34"/>
                  <a:gd name="T14" fmla="*/ 2147483647 w 58"/>
                  <a:gd name="T15" fmla="*/ 2147483647 h 34"/>
                  <a:gd name="T16" fmla="*/ 2147483647 w 58"/>
                  <a:gd name="T17" fmla="*/ 2147483647 h 34"/>
                  <a:gd name="T18" fmla="*/ 2147483647 w 58"/>
                  <a:gd name="T19" fmla="*/ 0 h 34"/>
                  <a:gd name="T20" fmla="*/ 2147483647 w 58"/>
                  <a:gd name="T21" fmla="*/ 0 h 34"/>
                  <a:gd name="T22" fmla="*/ 2147483647 w 58"/>
                  <a:gd name="T23" fmla="*/ 2147483647 h 34"/>
                  <a:gd name="T24" fmla="*/ 2147483647 w 58"/>
                  <a:gd name="T25" fmla="*/ 2147483647 h 34"/>
                  <a:gd name="T26" fmla="*/ 2147483647 w 58"/>
                  <a:gd name="T27" fmla="*/ 2147483647 h 34"/>
                  <a:gd name="T28" fmla="*/ 0 w 58"/>
                  <a:gd name="T29" fmla="*/ 2147483647 h 34"/>
                  <a:gd name="T30" fmla="*/ 2147483647 w 58"/>
                  <a:gd name="T31" fmla="*/ 2147483647 h 34"/>
                  <a:gd name="T32" fmla="*/ 2147483647 w 58"/>
                  <a:gd name="T33" fmla="*/ 2147483647 h 34"/>
                  <a:gd name="T34" fmla="*/ 2147483647 w 58"/>
                  <a:gd name="T35" fmla="*/ 2147483647 h 34"/>
                  <a:gd name="T36" fmla="*/ 2147483647 w 58"/>
                  <a:gd name="T37" fmla="*/ 2147483647 h 34"/>
                  <a:gd name="T38" fmla="*/ 2147483647 w 58"/>
                  <a:gd name="T39" fmla="*/ 2147483647 h 34"/>
                  <a:gd name="T40" fmla="*/ 2147483647 w 58"/>
                  <a:gd name="T41" fmla="*/ 2147483647 h 34"/>
                  <a:gd name="T42" fmla="*/ 2147483647 w 58"/>
                  <a:gd name="T43" fmla="*/ 2147483647 h 34"/>
                  <a:gd name="T44" fmla="*/ 2147483647 w 58"/>
                  <a:gd name="T45" fmla="*/ 2147483647 h 34"/>
                  <a:gd name="T46" fmla="*/ 2147483647 w 58"/>
                  <a:gd name="T47" fmla="*/ 2147483647 h 34"/>
                  <a:gd name="T48" fmla="*/ 2147483647 w 58"/>
                  <a:gd name="T49" fmla="*/ 2147483647 h 34"/>
                  <a:gd name="T50" fmla="*/ 2147483647 w 58"/>
                  <a:gd name="T51" fmla="*/ 2147483647 h 34"/>
                  <a:gd name="T52" fmla="*/ 2147483647 w 58"/>
                  <a:gd name="T53" fmla="*/ 2147483647 h 34"/>
                  <a:gd name="T54" fmla="*/ 2147483647 w 58"/>
                  <a:gd name="T55" fmla="*/ 2147483647 h 34"/>
                  <a:gd name="T56" fmla="*/ 2147483647 w 58"/>
                  <a:gd name="T57" fmla="*/ 2147483647 h 34"/>
                  <a:gd name="T58" fmla="*/ 2147483647 w 58"/>
                  <a:gd name="T59" fmla="*/ 2147483647 h 3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58"/>
                  <a:gd name="T91" fmla="*/ 0 h 34"/>
                  <a:gd name="T92" fmla="*/ 58 w 58"/>
                  <a:gd name="T93" fmla="*/ 34 h 34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58" h="34">
                    <a:moveTo>
                      <a:pt x="58" y="34"/>
                    </a:moveTo>
                    <a:lnTo>
                      <a:pt x="52" y="24"/>
                    </a:lnTo>
                    <a:lnTo>
                      <a:pt x="48" y="16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4"/>
                    </a:lnTo>
                    <a:lnTo>
                      <a:pt x="48" y="6"/>
                    </a:lnTo>
                    <a:lnTo>
                      <a:pt x="44" y="6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8" y="24"/>
                    </a:lnTo>
                    <a:lnTo>
                      <a:pt x="26" y="22"/>
                    </a:lnTo>
                    <a:lnTo>
                      <a:pt x="30" y="22"/>
                    </a:lnTo>
                    <a:lnTo>
                      <a:pt x="34" y="24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50" y="30"/>
                    </a:lnTo>
                    <a:lnTo>
                      <a:pt x="54" y="32"/>
                    </a:lnTo>
                    <a:lnTo>
                      <a:pt x="58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Freeform 175"/>
              <p:cNvSpPr/>
              <p:nvPr/>
            </p:nvSpPr>
            <p:spPr bwMode="auto">
              <a:xfrm>
                <a:off x="4824380" y="2093934"/>
                <a:ext cx="148739" cy="86865"/>
              </a:xfrm>
              <a:custGeom>
                <a:avLst/>
                <a:gdLst>
                  <a:gd name="T0" fmla="*/ 2147483647 w 86"/>
                  <a:gd name="T1" fmla="*/ 2147483647 h 50"/>
                  <a:gd name="T2" fmla="*/ 2147483647 w 86"/>
                  <a:gd name="T3" fmla="*/ 2147483647 h 50"/>
                  <a:gd name="T4" fmla="*/ 2147483647 w 86"/>
                  <a:gd name="T5" fmla="*/ 2147483647 h 50"/>
                  <a:gd name="T6" fmla="*/ 2147483647 w 86"/>
                  <a:gd name="T7" fmla="*/ 2147483647 h 50"/>
                  <a:gd name="T8" fmla="*/ 2147483647 w 86"/>
                  <a:gd name="T9" fmla="*/ 2147483647 h 50"/>
                  <a:gd name="T10" fmla="*/ 2147483647 w 86"/>
                  <a:gd name="T11" fmla="*/ 2147483647 h 50"/>
                  <a:gd name="T12" fmla="*/ 2147483647 w 86"/>
                  <a:gd name="T13" fmla="*/ 2147483647 h 50"/>
                  <a:gd name="T14" fmla="*/ 2147483647 w 86"/>
                  <a:gd name="T15" fmla="*/ 2147483647 h 50"/>
                  <a:gd name="T16" fmla="*/ 2147483647 w 86"/>
                  <a:gd name="T17" fmla="*/ 2147483647 h 50"/>
                  <a:gd name="T18" fmla="*/ 2147483647 w 86"/>
                  <a:gd name="T19" fmla="*/ 2147483647 h 50"/>
                  <a:gd name="T20" fmla="*/ 2147483647 w 86"/>
                  <a:gd name="T21" fmla="*/ 2147483647 h 50"/>
                  <a:gd name="T22" fmla="*/ 2147483647 w 86"/>
                  <a:gd name="T23" fmla="*/ 2147483647 h 50"/>
                  <a:gd name="T24" fmla="*/ 2147483647 w 86"/>
                  <a:gd name="T25" fmla="*/ 2147483647 h 50"/>
                  <a:gd name="T26" fmla="*/ 2147483647 w 86"/>
                  <a:gd name="T27" fmla="*/ 2147483647 h 50"/>
                  <a:gd name="T28" fmla="*/ 2147483647 w 86"/>
                  <a:gd name="T29" fmla="*/ 2147483647 h 50"/>
                  <a:gd name="T30" fmla="*/ 2147483647 w 86"/>
                  <a:gd name="T31" fmla="*/ 2147483647 h 50"/>
                  <a:gd name="T32" fmla="*/ 2147483647 w 86"/>
                  <a:gd name="T33" fmla="*/ 2147483647 h 50"/>
                  <a:gd name="T34" fmla="*/ 2147483647 w 86"/>
                  <a:gd name="T35" fmla="*/ 0 h 50"/>
                  <a:gd name="T36" fmla="*/ 2147483647 w 86"/>
                  <a:gd name="T37" fmla="*/ 0 h 50"/>
                  <a:gd name="T38" fmla="*/ 2147483647 w 86"/>
                  <a:gd name="T39" fmla="*/ 2147483647 h 50"/>
                  <a:gd name="T40" fmla="*/ 2147483647 w 86"/>
                  <a:gd name="T41" fmla="*/ 2147483647 h 50"/>
                  <a:gd name="T42" fmla="*/ 2147483647 w 86"/>
                  <a:gd name="T43" fmla="*/ 2147483647 h 50"/>
                  <a:gd name="T44" fmla="*/ 2147483647 w 86"/>
                  <a:gd name="T45" fmla="*/ 2147483647 h 50"/>
                  <a:gd name="T46" fmla="*/ 2147483647 w 86"/>
                  <a:gd name="T47" fmla="*/ 2147483647 h 50"/>
                  <a:gd name="T48" fmla="*/ 2147483647 w 86"/>
                  <a:gd name="T49" fmla="*/ 2147483647 h 50"/>
                  <a:gd name="T50" fmla="*/ 2147483647 w 86"/>
                  <a:gd name="T51" fmla="*/ 2147483647 h 50"/>
                  <a:gd name="T52" fmla="*/ 2147483647 w 86"/>
                  <a:gd name="T53" fmla="*/ 2147483647 h 50"/>
                  <a:gd name="T54" fmla="*/ 2147483647 w 86"/>
                  <a:gd name="T55" fmla="*/ 2147483647 h 50"/>
                  <a:gd name="T56" fmla="*/ 2147483647 w 86"/>
                  <a:gd name="T57" fmla="*/ 2147483647 h 50"/>
                  <a:gd name="T58" fmla="*/ 2147483647 w 86"/>
                  <a:gd name="T59" fmla="*/ 2147483647 h 50"/>
                  <a:gd name="T60" fmla="*/ 2147483647 w 86"/>
                  <a:gd name="T61" fmla="*/ 2147483647 h 50"/>
                  <a:gd name="T62" fmla="*/ 2147483647 w 86"/>
                  <a:gd name="T63" fmla="*/ 2147483647 h 50"/>
                  <a:gd name="T64" fmla="*/ 2147483647 w 86"/>
                  <a:gd name="T65" fmla="*/ 2147483647 h 50"/>
                  <a:gd name="T66" fmla="*/ 2147483647 w 86"/>
                  <a:gd name="T67" fmla="*/ 2147483647 h 50"/>
                  <a:gd name="T68" fmla="*/ 2147483647 w 86"/>
                  <a:gd name="T69" fmla="*/ 2147483647 h 50"/>
                  <a:gd name="T70" fmla="*/ 2147483647 w 86"/>
                  <a:gd name="T71" fmla="*/ 2147483647 h 50"/>
                  <a:gd name="T72" fmla="*/ 0 w 86"/>
                  <a:gd name="T73" fmla="*/ 2147483647 h 50"/>
                  <a:gd name="T74" fmla="*/ 2147483647 w 86"/>
                  <a:gd name="T75" fmla="*/ 2147483647 h 50"/>
                  <a:gd name="T76" fmla="*/ 2147483647 w 86"/>
                  <a:gd name="T77" fmla="*/ 2147483647 h 50"/>
                  <a:gd name="T78" fmla="*/ 2147483647 w 86"/>
                  <a:gd name="T79" fmla="*/ 2147483647 h 50"/>
                  <a:gd name="T80" fmla="*/ 2147483647 w 86"/>
                  <a:gd name="T81" fmla="*/ 2147483647 h 50"/>
                  <a:gd name="T82" fmla="*/ 2147483647 w 86"/>
                  <a:gd name="T83" fmla="*/ 2147483647 h 50"/>
                  <a:gd name="T84" fmla="*/ 2147483647 w 86"/>
                  <a:gd name="T85" fmla="*/ 2147483647 h 50"/>
                  <a:gd name="T86" fmla="*/ 2147483647 w 86"/>
                  <a:gd name="T87" fmla="*/ 2147483647 h 50"/>
                  <a:gd name="T88" fmla="*/ 2147483647 w 86"/>
                  <a:gd name="T89" fmla="*/ 2147483647 h 50"/>
                  <a:gd name="T90" fmla="*/ 2147483647 w 86"/>
                  <a:gd name="T91" fmla="*/ 2147483647 h 50"/>
                  <a:gd name="T92" fmla="*/ 2147483647 w 86"/>
                  <a:gd name="T93" fmla="*/ 2147483647 h 50"/>
                  <a:gd name="T94" fmla="*/ 2147483647 w 86"/>
                  <a:gd name="T95" fmla="*/ 2147483647 h 50"/>
                  <a:gd name="T96" fmla="*/ 2147483647 w 86"/>
                  <a:gd name="T97" fmla="*/ 2147483647 h 50"/>
                  <a:gd name="T98" fmla="*/ 2147483647 w 86"/>
                  <a:gd name="T99" fmla="*/ 2147483647 h 50"/>
                  <a:gd name="T100" fmla="*/ 2147483647 w 86"/>
                  <a:gd name="T101" fmla="*/ 2147483647 h 50"/>
                  <a:gd name="T102" fmla="*/ 2147483647 w 86"/>
                  <a:gd name="T103" fmla="*/ 2147483647 h 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6"/>
                  <a:gd name="T157" fmla="*/ 0 h 50"/>
                  <a:gd name="T158" fmla="*/ 86 w 86"/>
                  <a:gd name="T159" fmla="*/ 50 h 5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6" h="50">
                    <a:moveTo>
                      <a:pt x="68" y="50"/>
                    </a:moveTo>
                    <a:lnTo>
                      <a:pt x="74" y="50"/>
                    </a:lnTo>
                    <a:lnTo>
                      <a:pt x="80" y="48"/>
                    </a:lnTo>
                    <a:lnTo>
                      <a:pt x="84" y="46"/>
                    </a:lnTo>
                    <a:lnTo>
                      <a:pt x="86" y="42"/>
                    </a:lnTo>
                    <a:lnTo>
                      <a:pt x="86" y="38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0" y="12"/>
                    </a:lnTo>
                    <a:lnTo>
                      <a:pt x="76" y="10"/>
                    </a:lnTo>
                    <a:lnTo>
                      <a:pt x="72" y="8"/>
                    </a:lnTo>
                    <a:lnTo>
                      <a:pt x="68" y="8"/>
                    </a:lnTo>
                    <a:lnTo>
                      <a:pt x="66" y="12"/>
                    </a:lnTo>
                    <a:lnTo>
                      <a:pt x="64" y="12"/>
                    </a:lnTo>
                    <a:lnTo>
                      <a:pt x="60" y="10"/>
                    </a:lnTo>
                    <a:lnTo>
                      <a:pt x="58" y="6"/>
                    </a:lnTo>
                    <a:lnTo>
                      <a:pt x="56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42" y="4"/>
                    </a:lnTo>
                    <a:lnTo>
                      <a:pt x="44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8" y="22"/>
                    </a:lnTo>
                    <a:lnTo>
                      <a:pt x="24" y="18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4" y="34"/>
                    </a:lnTo>
                    <a:lnTo>
                      <a:pt x="12" y="34"/>
                    </a:lnTo>
                    <a:lnTo>
                      <a:pt x="24" y="34"/>
                    </a:lnTo>
                    <a:lnTo>
                      <a:pt x="28" y="36"/>
                    </a:lnTo>
                    <a:lnTo>
                      <a:pt x="34" y="38"/>
                    </a:lnTo>
                    <a:lnTo>
                      <a:pt x="42" y="36"/>
                    </a:lnTo>
                    <a:lnTo>
                      <a:pt x="50" y="32"/>
                    </a:lnTo>
                    <a:lnTo>
                      <a:pt x="54" y="38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48"/>
                    </a:lnTo>
                    <a:lnTo>
                      <a:pt x="66" y="50"/>
                    </a:lnTo>
                    <a:lnTo>
                      <a:pt x="68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Freeform 176"/>
              <p:cNvSpPr/>
              <p:nvPr/>
            </p:nvSpPr>
            <p:spPr bwMode="auto">
              <a:xfrm>
                <a:off x="4824380" y="2148575"/>
                <a:ext cx="111555" cy="78458"/>
              </a:xfrm>
              <a:custGeom>
                <a:avLst/>
                <a:gdLst>
                  <a:gd name="T0" fmla="*/ 2147483647 w 64"/>
                  <a:gd name="T1" fmla="*/ 2147483647 h 48"/>
                  <a:gd name="T2" fmla="*/ 2147483647 w 64"/>
                  <a:gd name="T3" fmla="*/ 2147483647 h 48"/>
                  <a:gd name="T4" fmla="*/ 2147483647 w 64"/>
                  <a:gd name="T5" fmla="*/ 2147483647 h 48"/>
                  <a:gd name="T6" fmla="*/ 2147483647 w 64"/>
                  <a:gd name="T7" fmla="*/ 2147483647 h 48"/>
                  <a:gd name="T8" fmla="*/ 2147483647 w 64"/>
                  <a:gd name="T9" fmla="*/ 2147483647 h 48"/>
                  <a:gd name="T10" fmla="*/ 2147483647 w 64"/>
                  <a:gd name="T11" fmla="*/ 0 h 48"/>
                  <a:gd name="T12" fmla="*/ 2147483647 w 64"/>
                  <a:gd name="T13" fmla="*/ 2147483647 h 48"/>
                  <a:gd name="T14" fmla="*/ 2147483647 w 64"/>
                  <a:gd name="T15" fmla="*/ 2147483647 h 48"/>
                  <a:gd name="T16" fmla="*/ 2147483647 w 64"/>
                  <a:gd name="T17" fmla="*/ 2147483647 h 48"/>
                  <a:gd name="T18" fmla="*/ 2147483647 w 64"/>
                  <a:gd name="T19" fmla="*/ 2147483647 h 48"/>
                  <a:gd name="T20" fmla="*/ 2147483647 w 64"/>
                  <a:gd name="T21" fmla="*/ 2147483647 h 48"/>
                  <a:gd name="T22" fmla="*/ 2147483647 w 64"/>
                  <a:gd name="T23" fmla="*/ 2147483647 h 48"/>
                  <a:gd name="T24" fmla="*/ 2147483647 w 64"/>
                  <a:gd name="T25" fmla="*/ 2147483647 h 48"/>
                  <a:gd name="T26" fmla="*/ 0 w 64"/>
                  <a:gd name="T27" fmla="*/ 2147483647 h 48"/>
                  <a:gd name="T28" fmla="*/ 0 w 64"/>
                  <a:gd name="T29" fmla="*/ 2147483647 h 48"/>
                  <a:gd name="T30" fmla="*/ 2147483647 w 64"/>
                  <a:gd name="T31" fmla="*/ 2147483647 h 48"/>
                  <a:gd name="T32" fmla="*/ 2147483647 w 64"/>
                  <a:gd name="T33" fmla="*/ 2147483647 h 48"/>
                  <a:gd name="T34" fmla="*/ 2147483647 w 64"/>
                  <a:gd name="T35" fmla="*/ 2147483647 h 48"/>
                  <a:gd name="T36" fmla="*/ 2147483647 w 64"/>
                  <a:gd name="T37" fmla="*/ 2147483647 h 48"/>
                  <a:gd name="T38" fmla="*/ 2147483647 w 64"/>
                  <a:gd name="T39" fmla="*/ 2147483647 h 48"/>
                  <a:gd name="T40" fmla="*/ 2147483647 w 64"/>
                  <a:gd name="T41" fmla="*/ 2147483647 h 48"/>
                  <a:gd name="T42" fmla="*/ 2147483647 w 64"/>
                  <a:gd name="T43" fmla="*/ 2147483647 h 48"/>
                  <a:gd name="T44" fmla="*/ 2147483647 w 64"/>
                  <a:gd name="T45" fmla="*/ 2147483647 h 48"/>
                  <a:gd name="T46" fmla="*/ 2147483647 w 64"/>
                  <a:gd name="T47" fmla="*/ 2147483647 h 48"/>
                  <a:gd name="T48" fmla="*/ 2147483647 w 64"/>
                  <a:gd name="T49" fmla="*/ 2147483647 h 48"/>
                  <a:gd name="T50" fmla="*/ 2147483647 w 64"/>
                  <a:gd name="T51" fmla="*/ 2147483647 h 48"/>
                  <a:gd name="T52" fmla="*/ 2147483647 w 64"/>
                  <a:gd name="T53" fmla="*/ 2147483647 h 48"/>
                  <a:gd name="T54" fmla="*/ 2147483647 w 64"/>
                  <a:gd name="T55" fmla="*/ 2147483647 h 48"/>
                  <a:gd name="T56" fmla="*/ 2147483647 w 64"/>
                  <a:gd name="T57" fmla="*/ 2147483647 h 48"/>
                  <a:gd name="T58" fmla="*/ 2147483647 w 64"/>
                  <a:gd name="T59" fmla="*/ 2147483647 h 48"/>
                  <a:gd name="T60" fmla="*/ 2147483647 w 64"/>
                  <a:gd name="T61" fmla="*/ 2147483647 h 48"/>
                  <a:gd name="T62" fmla="*/ 2147483647 w 64"/>
                  <a:gd name="T63" fmla="*/ 2147483647 h 4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4"/>
                  <a:gd name="T97" fmla="*/ 0 h 48"/>
                  <a:gd name="T98" fmla="*/ 64 w 64"/>
                  <a:gd name="T99" fmla="*/ 48 h 4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4" h="48">
                    <a:moveTo>
                      <a:pt x="64" y="18"/>
                    </a:moveTo>
                    <a:lnTo>
                      <a:pt x="60" y="16"/>
                    </a:lnTo>
                    <a:lnTo>
                      <a:pt x="58" y="12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0" y="0"/>
                    </a:lnTo>
                    <a:lnTo>
                      <a:pt x="42" y="4"/>
                    </a:lnTo>
                    <a:lnTo>
                      <a:pt x="34" y="6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12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16" y="20"/>
                    </a:lnTo>
                    <a:lnTo>
                      <a:pt x="22" y="22"/>
                    </a:lnTo>
                    <a:lnTo>
                      <a:pt x="28" y="2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32" y="40"/>
                    </a:lnTo>
                    <a:lnTo>
                      <a:pt x="34" y="42"/>
                    </a:lnTo>
                    <a:lnTo>
                      <a:pt x="38" y="46"/>
                    </a:lnTo>
                    <a:lnTo>
                      <a:pt x="40" y="48"/>
                    </a:lnTo>
                    <a:lnTo>
                      <a:pt x="44" y="46"/>
                    </a:lnTo>
                    <a:lnTo>
                      <a:pt x="50" y="46"/>
                    </a:lnTo>
                    <a:lnTo>
                      <a:pt x="56" y="34"/>
                    </a:lnTo>
                    <a:lnTo>
                      <a:pt x="58" y="30"/>
                    </a:lnTo>
                    <a:lnTo>
                      <a:pt x="64" y="24"/>
                    </a:lnTo>
                    <a:lnTo>
                      <a:pt x="64" y="20"/>
                    </a:lnTo>
                    <a:lnTo>
                      <a:pt x="6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Freeform 177"/>
              <p:cNvSpPr/>
              <p:nvPr/>
            </p:nvSpPr>
            <p:spPr bwMode="auto">
              <a:xfrm>
                <a:off x="4802344" y="2182200"/>
                <a:ext cx="71616" cy="26620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0 h 16"/>
                  <a:gd name="T8" fmla="*/ 2147483647 w 40"/>
                  <a:gd name="T9" fmla="*/ 0 h 16"/>
                  <a:gd name="T10" fmla="*/ 2147483647 w 40"/>
                  <a:gd name="T11" fmla="*/ 0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0 w 40"/>
                  <a:gd name="T21" fmla="*/ 2147483647 h 16"/>
                  <a:gd name="T22" fmla="*/ 2147483647 w 40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0"/>
                  <a:gd name="T37" fmla="*/ 0 h 16"/>
                  <a:gd name="T38" fmla="*/ 40 w 40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0" h="16">
                    <a:moveTo>
                      <a:pt x="38" y="16"/>
                    </a:move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2" y="6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38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Freeform 178"/>
              <p:cNvSpPr/>
              <p:nvPr/>
            </p:nvSpPr>
            <p:spPr bwMode="auto">
              <a:xfrm>
                <a:off x="4098588" y="2580100"/>
                <a:ext cx="71616" cy="149914"/>
              </a:xfrm>
              <a:custGeom>
                <a:avLst/>
                <a:gdLst>
                  <a:gd name="T0" fmla="*/ 2147483647 w 40"/>
                  <a:gd name="T1" fmla="*/ 2147483647 h 90"/>
                  <a:gd name="T2" fmla="*/ 2147483647 w 40"/>
                  <a:gd name="T3" fmla="*/ 2147483647 h 90"/>
                  <a:gd name="T4" fmla="*/ 2147483647 w 40"/>
                  <a:gd name="T5" fmla="*/ 2147483647 h 90"/>
                  <a:gd name="T6" fmla="*/ 2147483647 w 40"/>
                  <a:gd name="T7" fmla="*/ 2147483647 h 90"/>
                  <a:gd name="T8" fmla="*/ 2147483647 w 40"/>
                  <a:gd name="T9" fmla="*/ 2147483647 h 90"/>
                  <a:gd name="T10" fmla="*/ 2147483647 w 40"/>
                  <a:gd name="T11" fmla="*/ 2147483647 h 90"/>
                  <a:gd name="T12" fmla="*/ 2147483647 w 40"/>
                  <a:gd name="T13" fmla="*/ 2147483647 h 90"/>
                  <a:gd name="T14" fmla="*/ 2147483647 w 40"/>
                  <a:gd name="T15" fmla="*/ 2147483647 h 90"/>
                  <a:gd name="T16" fmla="*/ 0 w 40"/>
                  <a:gd name="T17" fmla="*/ 2147483647 h 90"/>
                  <a:gd name="T18" fmla="*/ 0 w 40"/>
                  <a:gd name="T19" fmla="*/ 2147483647 h 90"/>
                  <a:gd name="T20" fmla="*/ 0 w 40"/>
                  <a:gd name="T21" fmla="*/ 2147483647 h 90"/>
                  <a:gd name="T22" fmla="*/ 2147483647 w 40"/>
                  <a:gd name="T23" fmla="*/ 2147483647 h 90"/>
                  <a:gd name="T24" fmla="*/ 2147483647 w 40"/>
                  <a:gd name="T25" fmla="*/ 2147483647 h 90"/>
                  <a:gd name="T26" fmla="*/ 2147483647 w 40"/>
                  <a:gd name="T27" fmla="*/ 2147483647 h 90"/>
                  <a:gd name="T28" fmla="*/ 2147483647 w 40"/>
                  <a:gd name="T29" fmla="*/ 2147483647 h 90"/>
                  <a:gd name="T30" fmla="*/ 2147483647 w 40"/>
                  <a:gd name="T31" fmla="*/ 2147483647 h 90"/>
                  <a:gd name="T32" fmla="*/ 2147483647 w 40"/>
                  <a:gd name="T33" fmla="*/ 2147483647 h 90"/>
                  <a:gd name="T34" fmla="*/ 2147483647 w 40"/>
                  <a:gd name="T35" fmla="*/ 2147483647 h 90"/>
                  <a:gd name="T36" fmla="*/ 2147483647 w 40"/>
                  <a:gd name="T37" fmla="*/ 2147483647 h 90"/>
                  <a:gd name="T38" fmla="*/ 2147483647 w 40"/>
                  <a:gd name="T39" fmla="*/ 2147483647 h 90"/>
                  <a:gd name="T40" fmla="*/ 2147483647 w 40"/>
                  <a:gd name="T41" fmla="*/ 2147483647 h 90"/>
                  <a:gd name="T42" fmla="*/ 2147483647 w 40"/>
                  <a:gd name="T43" fmla="*/ 0 h 90"/>
                  <a:gd name="T44" fmla="*/ 2147483647 w 40"/>
                  <a:gd name="T45" fmla="*/ 2147483647 h 90"/>
                  <a:gd name="T46" fmla="*/ 2147483647 w 40"/>
                  <a:gd name="T47" fmla="*/ 2147483647 h 90"/>
                  <a:gd name="T48" fmla="*/ 2147483647 w 40"/>
                  <a:gd name="T49" fmla="*/ 2147483647 h 90"/>
                  <a:gd name="T50" fmla="*/ 2147483647 w 40"/>
                  <a:gd name="T51" fmla="*/ 2147483647 h 90"/>
                  <a:gd name="T52" fmla="*/ 2147483647 w 40"/>
                  <a:gd name="T53" fmla="*/ 2147483647 h 90"/>
                  <a:gd name="T54" fmla="*/ 2147483647 w 40"/>
                  <a:gd name="T55" fmla="*/ 2147483647 h 90"/>
                  <a:gd name="T56" fmla="*/ 2147483647 w 40"/>
                  <a:gd name="T57" fmla="*/ 2147483647 h 90"/>
                  <a:gd name="T58" fmla="*/ 2147483647 w 40"/>
                  <a:gd name="T59" fmla="*/ 2147483647 h 90"/>
                  <a:gd name="T60" fmla="*/ 2147483647 w 40"/>
                  <a:gd name="T61" fmla="*/ 2147483647 h 90"/>
                  <a:gd name="T62" fmla="*/ 2147483647 w 40"/>
                  <a:gd name="T63" fmla="*/ 2147483647 h 90"/>
                  <a:gd name="T64" fmla="*/ 2147483647 w 40"/>
                  <a:gd name="T65" fmla="*/ 2147483647 h 90"/>
                  <a:gd name="T66" fmla="*/ 2147483647 w 40"/>
                  <a:gd name="T67" fmla="*/ 2147483647 h 90"/>
                  <a:gd name="T68" fmla="*/ 2147483647 w 40"/>
                  <a:gd name="T69" fmla="*/ 2147483647 h 90"/>
                  <a:gd name="T70" fmla="*/ 2147483647 w 40"/>
                  <a:gd name="T71" fmla="*/ 2147483647 h 90"/>
                  <a:gd name="T72" fmla="*/ 2147483647 w 40"/>
                  <a:gd name="T73" fmla="*/ 2147483647 h 90"/>
                  <a:gd name="T74" fmla="*/ 2147483647 w 40"/>
                  <a:gd name="T75" fmla="*/ 2147483647 h 90"/>
                  <a:gd name="T76" fmla="*/ 2147483647 w 40"/>
                  <a:gd name="T77" fmla="*/ 2147483647 h 90"/>
                  <a:gd name="T78" fmla="*/ 2147483647 w 40"/>
                  <a:gd name="T79" fmla="*/ 2147483647 h 90"/>
                  <a:gd name="T80" fmla="*/ 2147483647 w 40"/>
                  <a:gd name="T81" fmla="*/ 2147483647 h 90"/>
                  <a:gd name="T82" fmla="*/ 2147483647 w 40"/>
                  <a:gd name="T83" fmla="*/ 2147483647 h 9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0"/>
                  <a:gd name="T127" fmla="*/ 0 h 90"/>
                  <a:gd name="T128" fmla="*/ 40 w 40"/>
                  <a:gd name="T129" fmla="*/ 90 h 9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0" h="90">
                    <a:moveTo>
                      <a:pt x="24" y="90"/>
                    </a:moveTo>
                    <a:lnTo>
                      <a:pt x="16" y="90"/>
                    </a:lnTo>
                    <a:lnTo>
                      <a:pt x="12" y="90"/>
                    </a:lnTo>
                    <a:lnTo>
                      <a:pt x="8" y="90"/>
                    </a:lnTo>
                    <a:lnTo>
                      <a:pt x="6" y="76"/>
                    </a:lnTo>
                    <a:lnTo>
                      <a:pt x="8" y="66"/>
                    </a:lnTo>
                    <a:lnTo>
                      <a:pt x="6" y="64"/>
                    </a:lnTo>
                    <a:lnTo>
                      <a:pt x="4" y="64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2" y="48"/>
                    </a:lnTo>
                    <a:lnTo>
                      <a:pt x="6" y="38"/>
                    </a:lnTo>
                    <a:lnTo>
                      <a:pt x="10" y="32"/>
                    </a:lnTo>
                    <a:lnTo>
                      <a:pt x="12" y="26"/>
                    </a:lnTo>
                    <a:lnTo>
                      <a:pt x="12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22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38" y="24"/>
                    </a:lnTo>
                    <a:lnTo>
                      <a:pt x="34" y="34"/>
                    </a:lnTo>
                    <a:lnTo>
                      <a:pt x="30" y="40"/>
                    </a:lnTo>
                    <a:lnTo>
                      <a:pt x="28" y="50"/>
                    </a:lnTo>
                    <a:lnTo>
                      <a:pt x="30" y="54"/>
                    </a:lnTo>
                    <a:lnTo>
                      <a:pt x="30" y="60"/>
                    </a:lnTo>
                    <a:lnTo>
                      <a:pt x="30" y="64"/>
                    </a:lnTo>
                    <a:lnTo>
                      <a:pt x="28" y="68"/>
                    </a:lnTo>
                    <a:lnTo>
                      <a:pt x="30" y="70"/>
                    </a:lnTo>
                    <a:lnTo>
                      <a:pt x="32" y="74"/>
                    </a:lnTo>
                    <a:lnTo>
                      <a:pt x="30" y="78"/>
                    </a:lnTo>
                    <a:lnTo>
                      <a:pt x="28" y="80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Freeform 179"/>
              <p:cNvSpPr/>
              <p:nvPr/>
            </p:nvSpPr>
            <p:spPr bwMode="auto">
              <a:xfrm>
                <a:off x="4110983" y="2528262"/>
                <a:ext cx="302987" cy="232575"/>
              </a:xfrm>
              <a:custGeom>
                <a:avLst/>
                <a:gdLst>
                  <a:gd name="T0" fmla="*/ 2147483647 w 174"/>
                  <a:gd name="T1" fmla="*/ 2147483647 h 140"/>
                  <a:gd name="T2" fmla="*/ 2147483647 w 174"/>
                  <a:gd name="T3" fmla="*/ 2147483647 h 140"/>
                  <a:gd name="T4" fmla="*/ 2147483647 w 174"/>
                  <a:gd name="T5" fmla="*/ 2147483647 h 140"/>
                  <a:gd name="T6" fmla="*/ 2147483647 w 174"/>
                  <a:gd name="T7" fmla="*/ 2147483647 h 140"/>
                  <a:gd name="T8" fmla="*/ 2147483647 w 174"/>
                  <a:gd name="T9" fmla="*/ 2147483647 h 140"/>
                  <a:gd name="T10" fmla="*/ 2147483647 w 174"/>
                  <a:gd name="T11" fmla="*/ 2147483647 h 140"/>
                  <a:gd name="T12" fmla="*/ 2147483647 w 174"/>
                  <a:gd name="T13" fmla="*/ 2147483647 h 140"/>
                  <a:gd name="T14" fmla="*/ 2147483647 w 174"/>
                  <a:gd name="T15" fmla="*/ 2147483647 h 140"/>
                  <a:gd name="T16" fmla="*/ 2147483647 w 174"/>
                  <a:gd name="T17" fmla="*/ 2147483647 h 140"/>
                  <a:gd name="T18" fmla="*/ 2147483647 w 174"/>
                  <a:gd name="T19" fmla="*/ 2147483647 h 140"/>
                  <a:gd name="T20" fmla="*/ 2147483647 w 174"/>
                  <a:gd name="T21" fmla="*/ 2147483647 h 140"/>
                  <a:gd name="T22" fmla="*/ 2147483647 w 174"/>
                  <a:gd name="T23" fmla="*/ 2147483647 h 140"/>
                  <a:gd name="T24" fmla="*/ 2147483647 w 174"/>
                  <a:gd name="T25" fmla="*/ 2147483647 h 140"/>
                  <a:gd name="T26" fmla="*/ 2147483647 w 174"/>
                  <a:gd name="T27" fmla="*/ 2147483647 h 140"/>
                  <a:gd name="T28" fmla="*/ 2147483647 w 174"/>
                  <a:gd name="T29" fmla="*/ 2147483647 h 140"/>
                  <a:gd name="T30" fmla="*/ 2147483647 w 174"/>
                  <a:gd name="T31" fmla="*/ 2147483647 h 140"/>
                  <a:gd name="T32" fmla="*/ 2147483647 w 174"/>
                  <a:gd name="T33" fmla="*/ 2147483647 h 140"/>
                  <a:gd name="T34" fmla="*/ 2147483647 w 174"/>
                  <a:gd name="T35" fmla="*/ 2147483647 h 140"/>
                  <a:gd name="T36" fmla="*/ 2147483647 w 174"/>
                  <a:gd name="T37" fmla="*/ 2147483647 h 140"/>
                  <a:gd name="T38" fmla="*/ 2147483647 w 174"/>
                  <a:gd name="T39" fmla="*/ 2147483647 h 140"/>
                  <a:gd name="T40" fmla="*/ 2147483647 w 174"/>
                  <a:gd name="T41" fmla="*/ 2147483647 h 140"/>
                  <a:gd name="T42" fmla="*/ 2147483647 w 174"/>
                  <a:gd name="T43" fmla="*/ 2147483647 h 140"/>
                  <a:gd name="T44" fmla="*/ 2147483647 w 174"/>
                  <a:gd name="T45" fmla="*/ 2147483647 h 140"/>
                  <a:gd name="T46" fmla="*/ 2147483647 w 174"/>
                  <a:gd name="T47" fmla="*/ 2147483647 h 140"/>
                  <a:gd name="T48" fmla="*/ 2147483647 w 174"/>
                  <a:gd name="T49" fmla="*/ 2147483647 h 140"/>
                  <a:gd name="T50" fmla="*/ 2147483647 w 174"/>
                  <a:gd name="T51" fmla="*/ 2147483647 h 140"/>
                  <a:gd name="T52" fmla="*/ 0 w 174"/>
                  <a:gd name="T53" fmla="*/ 2147483647 h 140"/>
                  <a:gd name="T54" fmla="*/ 0 w 174"/>
                  <a:gd name="T55" fmla="*/ 2147483647 h 140"/>
                  <a:gd name="T56" fmla="*/ 2147483647 w 174"/>
                  <a:gd name="T57" fmla="*/ 2147483647 h 140"/>
                  <a:gd name="T58" fmla="*/ 2147483647 w 174"/>
                  <a:gd name="T59" fmla="*/ 0 h 140"/>
                  <a:gd name="T60" fmla="*/ 2147483647 w 174"/>
                  <a:gd name="T61" fmla="*/ 2147483647 h 140"/>
                  <a:gd name="T62" fmla="*/ 2147483647 w 174"/>
                  <a:gd name="T63" fmla="*/ 2147483647 h 140"/>
                  <a:gd name="T64" fmla="*/ 2147483647 w 174"/>
                  <a:gd name="T65" fmla="*/ 2147483647 h 140"/>
                  <a:gd name="T66" fmla="*/ 2147483647 w 174"/>
                  <a:gd name="T67" fmla="*/ 2147483647 h 140"/>
                  <a:gd name="T68" fmla="*/ 2147483647 w 174"/>
                  <a:gd name="T69" fmla="*/ 2147483647 h 140"/>
                  <a:gd name="T70" fmla="*/ 2147483647 w 174"/>
                  <a:gd name="T71" fmla="*/ 2147483647 h 1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74"/>
                  <a:gd name="T109" fmla="*/ 0 h 140"/>
                  <a:gd name="T110" fmla="*/ 174 w 174"/>
                  <a:gd name="T111" fmla="*/ 140 h 1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74" h="140">
                    <a:moveTo>
                      <a:pt x="174" y="32"/>
                    </a:moveTo>
                    <a:lnTo>
                      <a:pt x="174" y="34"/>
                    </a:lnTo>
                    <a:lnTo>
                      <a:pt x="168" y="38"/>
                    </a:lnTo>
                    <a:lnTo>
                      <a:pt x="164" y="44"/>
                    </a:lnTo>
                    <a:lnTo>
                      <a:pt x="146" y="52"/>
                    </a:lnTo>
                    <a:lnTo>
                      <a:pt x="138" y="56"/>
                    </a:lnTo>
                    <a:lnTo>
                      <a:pt x="134" y="62"/>
                    </a:lnTo>
                    <a:lnTo>
                      <a:pt x="128" y="68"/>
                    </a:lnTo>
                    <a:lnTo>
                      <a:pt x="126" y="80"/>
                    </a:lnTo>
                    <a:lnTo>
                      <a:pt x="128" y="86"/>
                    </a:lnTo>
                    <a:lnTo>
                      <a:pt x="132" y="90"/>
                    </a:lnTo>
                    <a:lnTo>
                      <a:pt x="124" y="96"/>
                    </a:lnTo>
                    <a:lnTo>
                      <a:pt x="112" y="108"/>
                    </a:lnTo>
                    <a:lnTo>
                      <a:pt x="106" y="118"/>
                    </a:lnTo>
                    <a:lnTo>
                      <a:pt x="102" y="122"/>
                    </a:lnTo>
                    <a:lnTo>
                      <a:pt x="102" y="126"/>
                    </a:lnTo>
                    <a:lnTo>
                      <a:pt x="70" y="126"/>
                    </a:lnTo>
                    <a:lnTo>
                      <a:pt x="64" y="128"/>
                    </a:lnTo>
                    <a:lnTo>
                      <a:pt x="62" y="132"/>
                    </a:lnTo>
                    <a:lnTo>
                      <a:pt x="56" y="134"/>
                    </a:lnTo>
                    <a:lnTo>
                      <a:pt x="54" y="136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2" y="140"/>
                    </a:lnTo>
                    <a:lnTo>
                      <a:pt x="38" y="136"/>
                    </a:lnTo>
                    <a:lnTo>
                      <a:pt x="36" y="130"/>
                    </a:lnTo>
                    <a:lnTo>
                      <a:pt x="36" y="124"/>
                    </a:lnTo>
                    <a:lnTo>
                      <a:pt x="34" y="122"/>
                    </a:lnTo>
                    <a:lnTo>
                      <a:pt x="30" y="120"/>
                    </a:lnTo>
                    <a:lnTo>
                      <a:pt x="24" y="120"/>
                    </a:lnTo>
                    <a:lnTo>
                      <a:pt x="18" y="120"/>
                    </a:lnTo>
                    <a:lnTo>
                      <a:pt x="20" y="116"/>
                    </a:lnTo>
                    <a:lnTo>
                      <a:pt x="22" y="112"/>
                    </a:lnTo>
                    <a:lnTo>
                      <a:pt x="24" y="108"/>
                    </a:lnTo>
                    <a:lnTo>
                      <a:pt x="26" y="104"/>
                    </a:lnTo>
                    <a:lnTo>
                      <a:pt x="24" y="100"/>
                    </a:lnTo>
                    <a:lnTo>
                      <a:pt x="22" y="98"/>
                    </a:lnTo>
                    <a:lnTo>
                      <a:pt x="24" y="94"/>
                    </a:lnTo>
                    <a:lnTo>
                      <a:pt x="24" y="90"/>
                    </a:lnTo>
                    <a:lnTo>
                      <a:pt x="24" y="84"/>
                    </a:lnTo>
                    <a:lnTo>
                      <a:pt x="22" y="80"/>
                    </a:lnTo>
                    <a:lnTo>
                      <a:pt x="24" y="70"/>
                    </a:lnTo>
                    <a:lnTo>
                      <a:pt x="28" y="64"/>
                    </a:lnTo>
                    <a:lnTo>
                      <a:pt x="32" y="54"/>
                    </a:lnTo>
                    <a:lnTo>
                      <a:pt x="34" y="42"/>
                    </a:lnTo>
                    <a:lnTo>
                      <a:pt x="32" y="38"/>
                    </a:lnTo>
                    <a:lnTo>
                      <a:pt x="30" y="36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6" y="30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12" y="6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40" y="2"/>
                    </a:lnTo>
                    <a:lnTo>
                      <a:pt x="60" y="4"/>
                    </a:lnTo>
                    <a:lnTo>
                      <a:pt x="80" y="8"/>
                    </a:lnTo>
                    <a:lnTo>
                      <a:pt x="102" y="10"/>
                    </a:lnTo>
                    <a:lnTo>
                      <a:pt x="124" y="16"/>
                    </a:lnTo>
                    <a:lnTo>
                      <a:pt x="136" y="18"/>
                    </a:lnTo>
                    <a:lnTo>
                      <a:pt x="150" y="20"/>
                    </a:lnTo>
                    <a:lnTo>
                      <a:pt x="152" y="20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7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Freeform 180"/>
              <p:cNvSpPr/>
              <p:nvPr/>
            </p:nvSpPr>
            <p:spPr bwMode="auto">
              <a:xfrm>
                <a:off x="4221160" y="2311097"/>
                <a:ext cx="312628" cy="271804"/>
              </a:xfrm>
              <a:custGeom>
                <a:avLst/>
                <a:gdLst>
                  <a:gd name="T0" fmla="*/ 2147483647 w 178"/>
                  <a:gd name="T1" fmla="*/ 2147483647 h 162"/>
                  <a:gd name="T2" fmla="*/ 2147483647 w 178"/>
                  <a:gd name="T3" fmla="*/ 2147483647 h 162"/>
                  <a:gd name="T4" fmla="*/ 2147483647 w 178"/>
                  <a:gd name="T5" fmla="*/ 2147483647 h 162"/>
                  <a:gd name="T6" fmla="*/ 2147483647 w 178"/>
                  <a:gd name="T7" fmla="*/ 2147483647 h 162"/>
                  <a:gd name="T8" fmla="*/ 2147483647 w 178"/>
                  <a:gd name="T9" fmla="*/ 2147483647 h 162"/>
                  <a:gd name="T10" fmla="*/ 2147483647 w 178"/>
                  <a:gd name="T11" fmla="*/ 2147483647 h 162"/>
                  <a:gd name="T12" fmla="*/ 2147483647 w 178"/>
                  <a:gd name="T13" fmla="*/ 2147483647 h 162"/>
                  <a:gd name="T14" fmla="*/ 2147483647 w 178"/>
                  <a:gd name="T15" fmla="*/ 2147483647 h 162"/>
                  <a:gd name="T16" fmla="*/ 2147483647 w 178"/>
                  <a:gd name="T17" fmla="*/ 2147483647 h 162"/>
                  <a:gd name="T18" fmla="*/ 2147483647 w 178"/>
                  <a:gd name="T19" fmla="*/ 2147483647 h 162"/>
                  <a:gd name="T20" fmla="*/ 2147483647 w 178"/>
                  <a:gd name="T21" fmla="*/ 2147483647 h 162"/>
                  <a:gd name="T22" fmla="*/ 2147483647 w 178"/>
                  <a:gd name="T23" fmla="*/ 2147483647 h 162"/>
                  <a:gd name="T24" fmla="*/ 2147483647 w 178"/>
                  <a:gd name="T25" fmla="*/ 2147483647 h 162"/>
                  <a:gd name="T26" fmla="*/ 2147483647 w 178"/>
                  <a:gd name="T27" fmla="*/ 2147483647 h 162"/>
                  <a:gd name="T28" fmla="*/ 2147483647 w 178"/>
                  <a:gd name="T29" fmla="*/ 2147483647 h 162"/>
                  <a:gd name="T30" fmla="*/ 2147483647 w 178"/>
                  <a:gd name="T31" fmla="*/ 2147483647 h 162"/>
                  <a:gd name="T32" fmla="*/ 2147483647 w 178"/>
                  <a:gd name="T33" fmla="*/ 2147483647 h 162"/>
                  <a:gd name="T34" fmla="*/ 2147483647 w 178"/>
                  <a:gd name="T35" fmla="*/ 2147483647 h 162"/>
                  <a:gd name="T36" fmla="*/ 2147483647 w 178"/>
                  <a:gd name="T37" fmla="*/ 2147483647 h 162"/>
                  <a:gd name="T38" fmla="*/ 2147483647 w 178"/>
                  <a:gd name="T39" fmla="*/ 2147483647 h 162"/>
                  <a:gd name="T40" fmla="*/ 2147483647 w 178"/>
                  <a:gd name="T41" fmla="*/ 2147483647 h 162"/>
                  <a:gd name="T42" fmla="*/ 2147483647 w 178"/>
                  <a:gd name="T43" fmla="*/ 2147483647 h 162"/>
                  <a:gd name="T44" fmla="*/ 2147483647 w 178"/>
                  <a:gd name="T45" fmla="*/ 2147483647 h 162"/>
                  <a:gd name="T46" fmla="*/ 2147483647 w 178"/>
                  <a:gd name="T47" fmla="*/ 2147483647 h 162"/>
                  <a:gd name="T48" fmla="*/ 2147483647 w 178"/>
                  <a:gd name="T49" fmla="*/ 2147483647 h 162"/>
                  <a:gd name="T50" fmla="*/ 2147483647 w 178"/>
                  <a:gd name="T51" fmla="*/ 2147483647 h 162"/>
                  <a:gd name="T52" fmla="*/ 2147483647 w 178"/>
                  <a:gd name="T53" fmla="*/ 2147483647 h 162"/>
                  <a:gd name="T54" fmla="*/ 2147483647 w 178"/>
                  <a:gd name="T55" fmla="*/ 2147483647 h 162"/>
                  <a:gd name="T56" fmla="*/ 2147483647 w 178"/>
                  <a:gd name="T57" fmla="*/ 2147483647 h 162"/>
                  <a:gd name="T58" fmla="*/ 2147483647 w 178"/>
                  <a:gd name="T59" fmla="*/ 2147483647 h 162"/>
                  <a:gd name="T60" fmla="*/ 2147483647 w 178"/>
                  <a:gd name="T61" fmla="*/ 2147483647 h 162"/>
                  <a:gd name="T62" fmla="*/ 2147483647 w 178"/>
                  <a:gd name="T63" fmla="*/ 0 h 162"/>
                  <a:gd name="T64" fmla="*/ 2147483647 w 178"/>
                  <a:gd name="T65" fmla="*/ 2147483647 h 162"/>
                  <a:gd name="T66" fmla="*/ 2147483647 w 178"/>
                  <a:gd name="T67" fmla="*/ 2147483647 h 162"/>
                  <a:gd name="T68" fmla="*/ 2147483647 w 178"/>
                  <a:gd name="T69" fmla="*/ 2147483647 h 162"/>
                  <a:gd name="T70" fmla="*/ 2147483647 w 178"/>
                  <a:gd name="T71" fmla="*/ 2147483647 h 162"/>
                  <a:gd name="T72" fmla="*/ 2147483647 w 178"/>
                  <a:gd name="T73" fmla="*/ 2147483647 h 162"/>
                  <a:gd name="T74" fmla="*/ 2147483647 w 178"/>
                  <a:gd name="T75" fmla="*/ 2147483647 h 162"/>
                  <a:gd name="T76" fmla="*/ 2147483647 w 178"/>
                  <a:gd name="T77" fmla="*/ 2147483647 h 162"/>
                  <a:gd name="T78" fmla="*/ 2147483647 w 178"/>
                  <a:gd name="T79" fmla="*/ 2147483647 h 162"/>
                  <a:gd name="T80" fmla="*/ 2147483647 w 178"/>
                  <a:gd name="T81" fmla="*/ 2147483647 h 162"/>
                  <a:gd name="T82" fmla="*/ 2147483647 w 178"/>
                  <a:gd name="T83" fmla="*/ 2147483647 h 162"/>
                  <a:gd name="T84" fmla="*/ 2147483647 w 178"/>
                  <a:gd name="T85" fmla="*/ 2147483647 h 162"/>
                  <a:gd name="T86" fmla="*/ 2147483647 w 178"/>
                  <a:gd name="T87" fmla="*/ 2147483647 h 162"/>
                  <a:gd name="T88" fmla="*/ 2147483647 w 178"/>
                  <a:gd name="T89" fmla="*/ 2147483647 h 162"/>
                  <a:gd name="T90" fmla="*/ 2147483647 w 178"/>
                  <a:gd name="T91" fmla="*/ 2147483647 h 162"/>
                  <a:gd name="T92" fmla="*/ 2147483647 w 178"/>
                  <a:gd name="T93" fmla="*/ 2147483647 h 162"/>
                  <a:gd name="T94" fmla="*/ 2147483647 w 178"/>
                  <a:gd name="T95" fmla="*/ 2147483647 h 162"/>
                  <a:gd name="T96" fmla="*/ 2147483647 w 178"/>
                  <a:gd name="T97" fmla="*/ 2147483647 h 162"/>
                  <a:gd name="T98" fmla="*/ 2147483647 w 178"/>
                  <a:gd name="T99" fmla="*/ 2147483647 h 162"/>
                  <a:gd name="T100" fmla="*/ 2147483647 w 178"/>
                  <a:gd name="T101" fmla="*/ 2147483647 h 162"/>
                  <a:gd name="T102" fmla="*/ 2147483647 w 178"/>
                  <a:gd name="T103" fmla="*/ 2147483647 h 162"/>
                  <a:gd name="T104" fmla="*/ 2147483647 w 178"/>
                  <a:gd name="T105" fmla="*/ 2147483647 h 16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8"/>
                  <a:gd name="T160" fmla="*/ 0 h 162"/>
                  <a:gd name="T161" fmla="*/ 178 w 178"/>
                  <a:gd name="T162" fmla="*/ 162 h 16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8" h="162">
                    <a:moveTo>
                      <a:pt x="178" y="128"/>
                    </a:moveTo>
                    <a:lnTo>
                      <a:pt x="174" y="128"/>
                    </a:lnTo>
                    <a:lnTo>
                      <a:pt x="168" y="132"/>
                    </a:lnTo>
                    <a:lnTo>
                      <a:pt x="162" y="136"/>
                    </a:lnTo>
                    <a:lnTo>
                      <a:pt x="158" y="140"/>
                    </a:lnTo>
                    <a:lnTo>
                      <a:pt x="154" y="142"/>
                    </a:lnTo>
                    <a:lnTo>
                      <a:pt x="146" y="140"/>
                    </a:lnTo>
                    <a:lnTo>
                      <a:pt x="138" y="138"/>
                    </a:lnTo>
                    <a:lnTo>
                      <a:pt x="132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14" y="138"/>
                    </a:lnTo>
                    <a:lnTo>
                      <a:pt x="110" y="142"/>
                    </a:lnTo>
                    <a:lnTo>
                      <a:pt x="110" y="150"/>
                    </a:lnTo>
                    <a:lnTo>
                      <a:pt x="110" y="162"/>
                    </a:lnTo>
                    <a:lnTo>
                      <a:pt x="96" y="156"/>
                    </a:lnTo>
                    <a:lnTo>
                      <a:pt x="90" y="152"/>
                    </a:lnTo>
                    <a:lnTo>
                      <a:pt x="88" y="150"/>
                    </a:lnTo>
                    <a:lnTo>
                      <a:pt x="86" y="150"/>
                    </a:lnTo>
                    <a:lnTo>
                      <a:pt x="72" y="148"/>
                    </a:lnTo>
                    <a:lnTo>
                      <a:pt x="60" y="146"/>
                    </a:lnTo>
                    <a:lnTo>
                      <a:pt x="38" y="140"/>
                    </a:lnTo>
                    <a:lnTo>
                      <a:pt x="42" y="138"/>
                    </a:lnTo>
                    <a:lnTo>
                      <a:pt x="44" y="136"/>
                    </a:lnTo>
                    <a:lnTo>
                      <a:pt x="46" y="126"/>
                    </a:lnTo>
                    <a:lnTo>
                      <a:pt x="48" y="114"/>
                    </a:lnTo>
                    <a:lnTo>
                      <a:pt x="48" y="106"/>
                    </a:lnTo>
                    <a:lnTo>
                      <a:pt x="48" y="92"/>
                    </a:lnTo>
                    <a:lnTo>
                      <a:pt x="44" y="80"/>
                    </a:lnTo>
                    <a:lnTo>
                      <a:pt x="38" y="68"/>
                    </a:lnTo>
                    <a:lnTo>
                      <a:pt x="34" y="64"/>
                    </a:lnTo>
                    <a:lnTo>
                      <a:pt x="30" y="62"/>
                    </a:lnTo>
                    <a:lnTo>
                      <a:pt x="12" y="60"/>
                    </a:lnTo>
                    <a:lnTo>
                      <a:pt x="8" y="58"/>
                    </a:lnTo>
                    <a:lnTo>
                      <a:pt x="4" y="54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6" y="42"/>
                    </a:lnTo>
                    <a:lnTo>
                      <a:pt x="12" y="40"/>
                    </a:lnTo>
                    <a:lnTo>
                      <a:pt x="16" y="36"/>
                    </a:lnTo>
                    <a:lnTo>
                      <a:pt x="20" y="36"/>
                    </a:lnTo>
                    <a:lnTo>
                      <a:pt x="24" y="36"/>
                    </a:lnTo>
                    <a:lnTo>
                      <a:pt x="28" y="38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44" y="40"/>
                    </a:lnTo>
                    <a:lnTo>
                      <a:pt x="44" y="36"/>
                    </a:lnTo>
                    <a:lnTo>
                      <a:pt x="44" y="34"/>
                    </a:lnTo>
                    <a:lnTo>
                      <a:pt x="40" y="32"/>
                    </a:lnTo>
                    <a:lnTo>
                      <a:pt x="40" y="26"/>
                    </a:lnTo>
                    <a:lnTo>
                      <a:pt x="46" y="26"/>
                    </a:lnTo>
                    <a:lnTo>
                      <a:pt x="50" y="28"/>
                    </a:lnTo>
                    <a:lnTo>
                      <a:pt x="56" y="30"/>
                    </a:lnTo>
                    <a:lnTo>
                      <a:pt x="62" y="30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8" y="22"/>
                    </a:lnTo>
                    <a:lnTo>
                      <a:pt x="72" y="18"/>
                    </a:lnTo>
                    <a:lnTo>
                      <a:pt x="80" y="14"/>
                    </a:lnTo>
                    <a:lnTo>
                      <a:pt x="86" y="10"/>
                    </a:lnTo>
                    <a:lnTo>
                      <a:pt x="86" y="6"/>
                    </a:lnTo>
                    <a:lnTo>
                      <a:pt x="88" y="2"/>
                    </a:lnTo>
                    <a:lnTo>
                      <a:pt x="98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2" y="10"/>
                    </a:lnTo>
                    <a:lnTo>
                      <a:pt x="120" y="12"/>
                    </a:lnTo>
                    <a:lnTo>
                      <a:pt x="120" y="16"/>
                    </a:lnTo>
                    <a:lnTo>
                      <a:pt x="122" y="18"/>
                    </a:lnTo>
                    <a:lnTo>
                      <a:pt x="126" y="20"/>
                    </a:lnTo>
                    <a:lnTo>
                      <a:pt x="130" y="20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6" y="26"/>
                    </a:lnTo>
                    <a:lnTo>
                      <a:pt x="140" y="28"/>
                    </a:lnTo>
                    <a:lnTo>
                      <a:pt x="150" y="28"/>
                    </a:lnTo>
                    <a:lnTo>
                      <a:pt x="154" y="30"/>
                    </a:lnTo>
                    <a:lnTo>
                      <a:pt x="160" y="32"/>
                    </a:lnTo>
                    <a:lnTo>
                      <a:pt x="168" y="34"/>
                    </a:lnTo>
                    <a:lnTo>
                      <a:pt x="176" y="36"/>
                    </a:lnTo>
                    <a:lnTo>
                      <a:pt x="174" y="44"/>
                    </a:lnTo>
                    <a:lnTo>
                      <a:pt x="172" y="54"/>
                    </a:lnTo>
                    <a:lnTo>
                      <a:pt x="168" y="60"/>
                    </a:lnTo>
                    <a:lnTo>
                      <a:pt x="166" y="62"/>
                    </a:lnTo>
                    <a:lnTo>
                      <a:pt x="164" y="64"/>
                    </a:lnTo>
                    <a:lnTo>
                      <a:pt x="162" y="68"/>
                    </a:lnTo>
                    <a:lnTo>
                      <a:pt x="158" y="70"/>
                    </a:lnTo>
                    <a:lnTo>
                      <a:pt x="154" y="74"/>
                    </a:lnTo>
                    <a:lnTo>
                      <a:pt x="150" y="82"/>
                    </a:lnTo>
                    <a:lnTo>
                      <a:pt x="150" y="88"/>
                    </a:lnTo>
                    <a:lnTo>
                      <a:pt x="154" y="88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8" y="86"/>
                    </a:lnTo>
                    <a:lnTo>
                      <a:pt x="160" y="84"/>
                    </a:lnTo>
                    <a:lnTo>
                      <a:pt x="162" y="94"/>
                    </a:lnTo>
                    <a:lnTo>
                      <a:pt x="162" y="96"/>
                    </a:lnTo>
                    <a:lnTo>
                      <a:pt x="164" y="98"/>
                    </a:lnTo>
                    <a:lnTo>
                      <a:pt x="166" y="100"/>
                    </a:lnTo>
                    <a:lnTo>
                      <a:pt x="166" y="102"/>
                    </a:lnTo>
                    <a:lnTo>
                      <a:pt x="158" y="108"/>
                    </a:lnTo>
                    <a:lnTo>
                      <a:pt x="166" y="118"/>
                    </a:lnTo>
                    <a:lnTo>
                      <a:pt x="170" y="124"/>
                    </a:lnTo>
                    <a:lnTo>
                      <a:pt x="176" y="128"/>
                    </a:lnTo>
                    <a:lnTo>
                      <a:pt x="17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Freeform 181"/>
              <p:cNvSpPr/>
              <p:nvPr/>
            </p:nvSpPr>
            <p:spPr bwMode="auto">
              <a:xfrm>
                <a:off x="4390558" y="2302692"/>
                <a:ext cx="96405" cy="56043"/>
              </a:xfrm>
              <a:custGeom>
                <a:avLst/>
                <a:gdLst>
                  <a:gd name="T0" fmla="*/ 2147483647 w 54"/>
                  <a:gd name="T1" fmla="*/ 2147483647 h 34"/>
                  <a:gd name="T2" fmla="*/ 2147483647 w 54"/>
                  <a:gd name="T3" fmla="*/ 2147483647 h 34"/>
                  <a:gd name="T4" fmla="*/ 2147483647 w 54"/>
                  <a:gd name="T5" fmla="*/ 2147483647 h 34"/>
                  <a:gd name="T6" fmla="*/ 2147483647 w 54"/>
                  <a:gd name="T7" fmla="*/ 2147483647 h 34"/>
                  <a:gd name="T8" fmla="*/ 2147483647 w 54"/>
                  <a:gd name="T9" fmla="*/ 2147483647 h 34"/>
                  <a:gd name="T10" fmla="*/ 2147483647 w 54"/>
                  <a:gd name="T11" fmla="*/ 2147483647 h 34"/>
                  <a:gd name="T12" fmla="*/ 2147483647 w 54"/>
                  <a:gd name="T13" fmla="*/ 2147483647 h 34"/>
                  <a:gd name="T14" fmla="*/ 2147483647 w 54"/>
                  <a:gd name="T15" fmla="*/ 2147483647 h 34"/>
                  <a:gd name="T16" fmla="*/ 2147483647 w 54"/>
                  <a:gd name="T17" fmla="*/ 2147483647 h 34"/>
                  <a:gd name="T18" fmla="*/ 2147483647 w 54"/>
                  <a:gd name="T19" fmla="*/ 2147483647 h 34"/>
                  <a:gd name="T20" fmla="*/ 2147483647 w 54"/>
                  <a:gd name="T21" fmla="*/ 2147483647 h 34"/>
                  <a:gd name="T22" fmla="*/ 2147483647 w 54"/>
                  <a:gd name="T23" fmla="*/ 0 h 34"/>
                  <a:gd name="T24" fmla="*/ 2147483647 w 54"/>
                  <a:gd name="T25" fmla="*/ 2147483647 h 34"/>
                  <a:gd name="T26" fmla="*/ 2147483647 w 54"/>
                  <a:gd name="T27" fmla="*/ 2147483647 h 34"/>
                  <a:gd name="T28" fmla="*/ 2147483647 w 54"/>
                  <a:gd name="T29" fmla="*/ 0 h 34"/>
                  <a:gd name="T30" fmla="*/ 0 w 54"/>
                  <a:gd name="T31" fmla="*/ 2147483647 h 34"/>
                  <a:gd name="T32" fmla="*/ 2147483647 w 54"/>
                  <a:gd name="T33" fmla="*/ 2147483647 h 34"/>
                  <a:gd name="T34" fmla="*/ 2147483647 w 54"/>
                  <a:gd name="T35" fmla="*/ 2147483647 h 34"/>
                  <a:gd name="T36" fmla="*/ 2147483647 w 54"/>
                  <a:gd name="T37" fmla="*/ 2147483647 h 34"/>
                  <a:gd name="T38" fmla="*/ 2147483647 w 54"/>
                  <a:gd name="T39" fmla="*/ 2147483647 h 34"/>
                  <a:gd name="T40" fmla="*/ 2147483647 w 54"/>
                  <a:gd name="T41" fmla="*/ 2147483647 h 34"/>
                  <a:gd name="T42" fmla="*/ 2147483647 w 54"/>
                  <a:gd name="T43" fmla="*/ 2147483647 h 34"/>
                  <a:gd name="T44" fmla="*/ 2147483647 w 54"/>
                  <a:gd name="T45" fmla="*/ 2147483647 h 34"/>
                  <a:gd name="T46" fmla="*/ 2147483647 w 54"/>
                  <a:gd name="T47" fmla="*/ 2147483647 h 34"/>
                  <a:gd name="T48" fmla="*/ 2147483647 w 54"/>
                  <a:gd name="T49" fmla="*/ 2147483647 h 34"/>
                  <a:gd name="T50" fmla="*/ 2147483647 w 54"/>
                  <a:gd name="T51" fmla="*/ 2147483647 h 34"/>
                  <a:gd name="T52" fmla="*/ 2147483647 w 54"/>
                  <a:gd name="T53" fmla="*/ 2147483647 h 34"/>
                  <a:gd name="T54" fmla="*/ 2147483647 w 54"/>
                  <a:gd name="T55" fmla="*/ 2147483647 h 34"/>
                  <a:gd name="T56" fmla="*/ 2147483647 w 54"/>
                  <a:gd name="T57" fmla="*/ 2147483647 h 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4"/>
                  <a:gd name="T88" fmla="*/ 0 h 34"/>
                  <a:gd name="T89" fmla="*/ 54 w 54"/>
                  <a:gd name="T90" fmla="*/ 34 h 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4" h="34">
                    <a:moveTo>
                      <a:pt x="46" y="34"/>
                    </a:moveTo>
                    <a:lnTo>
                      <a:pt x="46" y="32"/>
                    </a:lnTo>
                    <a:lnTo>
                      <a:pt x="46" y="30"/>
                    </a:lnTo>
                    <a:lnTo>
                      <a:pt x="44" y="28"/>
                    </a:lnTo>
                    <a:lnTo>
                      <a:pt x="46" y="26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30" y="0"/>
                    </a:lnTo>
                    <a:lnTo>
                      <a:pt x="16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6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6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Freeform 182"/>
              <p:cNvSpPr/>
              <p:nvPr/>
            </p:nvSpPr>
            <p:spPr bwMode="auto">
              <a:xfrm>
                <a:off x="4411216" y="2229837"/>
                <a:ext cx="85388" cy="84063"/>
              </a:xfrm>
              <a:custGeom>
                <a:avLst/>
                <a:gdLst>
                  <a:gd name="T0" fmla="*/ 2147483647 w 50"/>
                  <a:gd name="T1" fmla="*/ 0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2147483647 w 50"/>
                  <a:gd name="T11" fmla="*/ 2147483647 h 50"/>
                  <a:gd name="T12" fmla="*/ 2147483647 w 50"/>
                  <a:gd name="T13" fmla="*/ 2147483647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0 w 50"/>
                  <a:gd name="T31" fmla="*/ 2147483647 h 50"/>
                  <a:gd name="T32" fmla="*/ 2147483647 w 50"/>
                  <a:gd name="T33" fmla="*/ 2147483647 h 50"/>
                  <a:gd name="T34" fmla="*/ 2147483647 w 50"/>
                  <a:gd name="T35" fmla="*/ 2147483647 h 50"/>
                  <a:gd name="T36" fmla="*/ 2147483647 w 50"/>
                  <a:gd name="T37" fmla="*/ 2147483647 h 50"/>
                  <a:gd name="T38" fmla="*/ 2147483647 w 50"/>
                  <a:gd name="T39" fmla="*/ 2147483647 h 50"/>
                  <a:gd name="T40" fmla="*/ 2147483647 w 50"/>
                  <a:gd name="T41" fmla="*/ 2147483647 h 50"/>
                  <a:gd name="T42" fmla="*/ 2147483647 w 50"/>
                  <a:gd name="T43" fmla="*/ 2147483647 h 50"/>
                  <a:gd name="T44" fmla="*/ 2147483647 w 50"/>
                  <a:gd name="T45" fmla="*/ 2147483647 h 50"/>
                  <a:gd name="T46" fmla="*/ 2147483647 w 50"/>
                  <a:gd name="T47" fmla="*/ 2147483647 h 50"/>
                  <a:gd name="T48" fmla="*/ 2147483647 w 50"/>
                  <a:gd name="T49" fmla="*/ 2147483647 h 50"/>
                  <a:gd name="T50" fmla="*/ 2147483647 w 50"/>
                  <a:gd name="T51" fmla="*/ 0 h 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0"/>
                  <a:gd name="T79" fmla="*/ 0 h 50"/>
                  <a:gd name="T80" fmla="*/ 50 w 50"/>
                  <a:gd name="T81" fmla="*/ 50 h 5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0" h="50">
                    <a:moveTo>
                      <a:pt x="50" y="0"/>
                    </a:moveTo>
                    <a:lnTo>
                      <a:pt x="50" y="10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50" y="24"/>
                    </a:lnTo>
                    <a:lnTo>
                      <a:pt x="46" y="30"/>
                    </a:lnTo>
                    <a:lnTo>
                      <a:pt x="44" y="34"/>
                    </a:lnTo>
                    <a:lnTo>
                      <a:pt x="42" y="38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50"/>
                    </a:lnTo>
                    <a:lnTo>
                      <a:pt x="26" y="46"/>
                    </a:lnTo>
                    <a:lnTo>
                      <a:pt x="20" y="42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10" y="36"/>
                    </a:lnTo>
                    <a:lnTo>
                      <a:pt x="14" y="30"/>
                    </a:lnTo>
                    <a:lnTo>
                      <a:pt x="18" y="24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6"/>
                    </a:lnTo>
                    <a:lnTo>
                      <a:pt x="38" y="4"/>
                    </a:lnTo>
                    <a:lnTo>
                      <a:pt x="42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Freeform 183"/>
              <p:cNvSpPr/>
              <p:nvPr/>
            </p:nvSpPr>
            <p:spPr bwMode="auto">
              <a:xfrm>
                <a:off x="4526902" y="2114949"/>
                <a:ext cx="53711" cy="85465"/>
              </a:xfrm>
              <a:custGeom>
                <a:avLst/>
                <a:gdLst>
                  <a:gd name="T0" fmla="*/ 2147483647 w 32"/>
                  <a:gd name="T1" fmla="*/ 2147483647 h 52"/>
                  <a:gd name="T2" fmla="*/ 2147483647 w 32"/>
                  <a:gd name="T3" fmla="*/ 2147483647 h 52"/>
                  <a:gd name="T4" fmla="*/ 2147483647 w 32"/>
                  <a:gd name="T5" fmla="*/ 2147483647 h 52"/>
                  <a:gd name="T6" fmla="*/ 2147483647 w 32"/>
                  <a:gd name="T7" fmla="*/ 2147483647 h 52"/>
                  <a:gd name="T8" fmla="*/ 2147483647 w 32"/>
                  <a:gd name="T9" fmla="*/ 2147483647 h 52"/>
                  <a:gd name="T10" fmla="*/ 2147483647 w 32"/>
                  <a:gd name="T11" fmla="*/ 2147483647 h 52"/>
                  <a:gd name="T12" fmla="*/ 2147483647 w 32"/>
                  <a:gd name="T13" fmla="*/ 2147483647 h 52"/>
                  <a:gd name="T14" fmla="*/ 2147483647 w 32"/>
                  <a:gd name="T15" fmla="*/ 2147483647 h 52"/>
                  <a:gd name="T16" fmla="*/ 0 w 32"/>
                  <a:gd name="T17" fmla="*/ 2147483647 h 52"/>
                  <a:gd name="T18" fmla="*/ 2147483647 w 32"/>
                  <a:gd name="T19" fmla="*/ 2147483647 h 52"/>
                  <a:gd name="T20" fmla="*/ 2147483647 w 32"/>
                  <a:gd name="T21" fmla="*/ 2147483647 h 52"/>
                  <a:gd name="T22" fmla="*/ 2147483647 w 32"/>
                  <a:gd name="T23" fmla="*/ 2147483647 h 52"/>
                  <a:gd name="T24" fmla="*/ 2147483647 w 32"/>
                  <a:gd name="T25" fmla="*/ 0 h 52"/>
                  <a:gd name="T26" fmla="*/ 2147483647 w 32"/>
                  <a:gd name="T27" fmla="*/ 2147483647 h 52"/>
                  <a:gd name="T28" fmla="*/ 2147483647 w 32"/>
                  <a:gd name="T29" fmla="*/ 2147483647 h 52"/>
                  <a:gd name="T30" fmla="*/ 2147483647 w 32"/>
                  <a:gd name="T31" fmla="*/ 2147483647 h 52"/>
                  <a:gd name="T32" fmla="*/ 2147483647 w 32"/>
                  <a:gd name="T33" fmla="*/ 2147483647 h 52"/>
                  <a:gd name="T34" fmla="*/ 2147483647 w 32"/>
                  <a:gd name="T35" fmla="*/ 2147483647 h 52"/>
                  <a:gd name="T36" fmla="*/ 2147483647 w 32"/>
                  <a:gd name="T37" fmla="*/ 2147483647 h 52"/>
                  <a:gd name="T38" fmla="*/ 2147483647 w 32"/>
                  <a:gd name="T39" fmla="*/ 2147483647 h 52"/>
                  <a:gd name="T40" fmla="*/ 2147483647 w 32"/>
                  <a:gd name="T41" fmla="*/ 2147483647 h 52"/>
                  <a:gd name="T42" fmla="*/ 2147483647 w 32"/>
                  <a:gd name="T43" fmla="*/ 2147483647 h 52"/>
                  <a:gd name="T44" fmla="*/ 2147483647 w 32"/>
                  <a:gd name="T45" fmla="*/ 2147483647 h 52"/>
                  <a:gd name="T46" fmla="*/ 2147483647 w 32"/>
                  <a:gd name="T47" fmla="*/ 2147483647 h 52"/>
                  <a:gd name="T48" fmla="*/ 2147483647 w 32"/>
                  <a:gd name="T49" fmla="*/ 2147483647 h 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2"/>
                  <a:gd name="T76" fmla="*/ 0 h 52"/>
                  <a:gd name="T77" fmla="*/ 32 w 32"/>
                  <a:gd name="T78" fmla="*/ 52 h 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2" h="52">
                    <a:moveTo>
                      <a:pt x="22" y="52"/>
                    </a:moveTo>
                    <a:lnTo>
                      <a:pt x="8" y="52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6" y="50"/>
                    </a:lnTo>
                    <a:lnTo>
                      <a:pt x="6" y="42"/>
                    </a:lnTo>
                    <a:lnTo>
                      <a:pt x="4" y="38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12" y="12"/>
                    </a:lnTo>
                    <a:lnTo>
                      <a:pt x="28" y="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8" y="18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8" y="40"/>
                    </a:lnTo>
                    <a:lnTo>
                      <a:pt x="22" y="40"/>
                    </a:lnTo>
                    <a:lnTo>
                      <a:pt x="22" y="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Freeform 184"/>
              <p:cNvSpPr/>
              <p:nvPr/>
            </p:nvSpPr>
            <p:spPr bwMode="auto">
              <a:xfrm>
                <a:off x="4471814" y="2200414"/>
                <a:ext cx="223109" cy="218565"/>
              </a:xfrm>
              <a:custGeom>
                <a:avLst/>
                <a:gdLst>
                  <a:gd name="T0" fmla="*/ 2147483647 w 127"/>
                  <a:gd name="T1" fmla="*/ 2147483647 h 130"/>
                  <a:gd name="T2" fmla="*/ 2147483647 w 127"/>
                  <a:gd name="T3" fmla="*/ 2147483647 h 130"/>
                  <a:gd name="T4" fmla="*/ 2147483647 w 127"/>
                  <a:gd name="T5" fmla="*/ 2147483647 h 130"/>
                  <a:gd name="T6" fmla="*/ 2147483647 w 127"/>
                  <a:gd name="T7" fmla="*/ 2147483647 h 130"/>
                  <a:gd name="T8" fmla="*/ 2147483647 w 127"/>
                  <a:gd name="T9" fmla="*/ 2147483647 h 130"/>
                  <a:gd name="T10" fmla="*/ 2147483647 w 127"/>
                  <a:gd name="T11" fmla="*/ 2147483647 h 130"/>
                  <a:gd name="T12" fmla="*/ 2147483647 w 127"/>
                  <a:gd name="T13" fmla="*/ 2147483647 h 130"/>
                  <a:gd name="T14" fmla="*/ 2147483647 w 127"/>
                  <a:gd name="T15" fmla="*/ 2147483647 h 130"/>
                  <a:gd name="T16" fmla="*/ 2147483647 w 127"/>
                  <a:gd name="T17" fmla="*/ 2147483647 h 130"/>
                  <a:gd name="T18" fmla="*/ 2147483647 w 127"/>
                  <a:gd name="T19" fmla="*/ 2147483647 h 130"/>
                  <a:gd name="T20" fmla="*/ 2147483647 w 127"/>
                  <a:gd name="T21" fmla="*/ 2147483647 h 130"/>
                  <a:gd name="T22" fmla="*/ 2147483647 w 127"/>
                  <a:gd name="T23" fmla="*/ 2147483647 h 130"/>
                  <a:gd name="T24" fmla="*/ 2147483647 w 127"/>
                  <a:gd name="T25" fmla="*/ 2147483647 h 130"/>
                  <a:gd name="T26" fmla="*/ 2147483647 w 127"/>
                  <a:gd name="T27" fmla="*/ 2147483647 h 130"/>
                  <a:gd name="T28" fmla="*/ 2147483647 w 127"/>
                  <a:gd name="T29" fmla="*/ 2147483647 h 130"/>
                  <a:gd name="T30" fmla="*/ 2147483647 w 127"/>
                  <a:gd name="T31" fmla="*/ 2147483647 h 130"/>
                  <a:gd name="T32" fmla="*/ 2147483647 w 127"/>
                  <a:gd name="T33" fmla="*/ 2147483647 h 130"/>
                  <a:gd name="T34" fmla="*/ 2147483647 w 127"/>
                  <a:gd name="T35" fmla="*/ 2147483647 h 130"/>
                  <a:gd name="T36" fmla="*/ 2147483647 w 127"/>
                  <a:gd name="T37" fmla="*/ 2147483647 h 130"/>
                  <a:gd name="T38" fmla="*/ 2147483647 w 127"/>
                  <a:gd name="T39" fmla="*/ 0 h 130"/>
                  <a:gd name="T40" fmla="*/ 2147483647 w 127"/>
                  <a:gd name="T41" fmla="*/ 2147483647 h 130"/>
                  <a:gd name="T42" fmla="*/ 2147483647 w 127"/>
                  <a:gd name="T43" fmla="*/ 2147483647 h 130"/>
                  <a:gd name="T44" fmla="*/ 2147483647 w 127"/>
                  <a:gd name="T45" fmla="*/ 2147483647 h 130"/>
                  <a:gd name="T46" fmla="*/ 2147483647 w 127"/>
                  <a:gd name="T47" fmla="*/ 2147483647 h 130"/>
                  <a:gd name="T48" fmla="*/ 2147483647 w 127"/>
                  <a:gd name="T49" fmla="*/ 2147483647 h 130"/>
                  <a:gd name="T50" fmla="*/ 2147483647 w 127"/>
                  <a:gd name="T51" fmla="*/ 2147483647 h 130"/>
                  <a:gd name="T52" fmla="*/ 2147483647 w 127"/>
                  <a:gd name="T53" fmla="*/ 2147483647 h 130"/>
                  <a:gd name="T54" fmla="*/ 2147483647 w 127"/>
                  <a:gd name="T55" fmla="*/ 2147483647 h 130"/>
                  <a:gd name="T56" fmla="*/ 2147483647 w 127"/>
                  <a:gd name="T57" fmla="*/ 2147483647 h 130"/>
                  <a:gd name="T58" fmla="*/ 2147483647 w 127"/>
                  <a:gd name="T59" fmla="*/ 2147483647 h 130"/>
                  <a:gd name="T60" fmla="*/ 2147483647 w 127"/>
                  <a:gd name="T61" fmla="*/ 2147483647 h 130"/>
                  <a:gd name="T62" fmla="*/ 0 w 127"/>
                  <a:gd name="T63" fmla="*/ 2147483647 h 130"/>
                  <a:gd name="T64" fmla="*/ 2147483647 w 127"/>
                  <a:gd name="T65" fmla="*/ 2147483647 h 130"/>
                  <a:gd name="T66" fmla="*/ 2147483647 w 127"/>
                  <a:gd name="T67" fmla="*/ 2147483647 h 130"/>
                  <a:gd name="T68" fmla="*/ 2147483647 w 127"/>
                  <a:gd name="T69" fmla="*/ 2147483647 h 130"/>
                  <a:gd name="T70" fmla="*/ 2147483647 w 127"/>
                  <a:gd name="T71" fmla="*/ 2147483647 h 130"/>
                  <a:gd name="T72" fmla="*/ 2147483647 w 127"/>
                  <a:gd name="T73" fmla="*/ 2147483647 h 130"/>
                  <a:gd name="T74" fmla="*/ 2147483647 w 127"/>
                  <a:gd name="T75" fmla="*/ 2147483647 h 130"/>
                  <a:gd name="T76" fmla="*/ 2147483647 w 127"/>
                  <a:gd name="T77" fmla="*/ 2147483647 h 13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130"/>
                  <a:gd name="T119" fmla="*/ 127 w 127"/>
                  <a:gd name="T120" fmla="*/ 130 h 13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130">
                    <a:moveTo>
                      <a:pt x="24" y="128"/>
                    </a:moveTo>
                    <a:lnTo>
                      <a:pt x="22" y="128"/>
                    </a:lnTo>
                    <a:lnTo>
                      <a:pt x="32" y="126"/>
                    </a:lnTo>
                    <a:lnTo>
                      <a:pt x="40" y="126"/>
                    </a:lnTo>
                    <a:lnTo>
                      <a:pt x="48" y="128"/>
                    </a:lnTo>
                    <a:lnTo>
                      <a:pt x="52" y="130"/>
                    </a:lnTo>
                    <a:lnTo>
                      <a:pt x="58" y="130"/>
                    </a:lnTo>
                    <a:lnTo>
                      <a:pt x="62" y="130"/>
                    </a:lnTo>
                    <a:lnTo>
                      <a:pt x="74" y="130"/>
                    </a:lnTo>
                    <a:lnTo>
                      <a:pt x="80" y="130"/>
                    </a:lnTo>
                    <a:lnTo>
                      <a:pt x="88" y="126"/>
                    </a:lnTo>
                    <a:lnTo>
                      <a:pt x="102" y="126"/>
                    </a:lnTo>
                    <a:lnTo>
                      <a:pt x="100" y="122"/>
                    </a:lnTo>
                    <a:lnTo>
                      <a:pt x="102" y="116"/>
                    </a:lnTo>
                    <a:lnTo>
                      <a:pt x="106" y="114"/>
                    </a:lnTo>
                    <a:lnTo>
                      <a:pt x="110" y="110"/>
                    </a:lnTo>
                    <a:lnTo>
                      <a:pt x="114" y="108"/>
                    </a:lnTo>
                    <a:lnTo>
                      <a:pt x="108" y="102"/>
                    </a:lnTo>
                    <a:lnTo>
                      <a:pt x="100" y="96"/>
                    </a:lnTo>
                    <a:lnTo>
                      <a:pt x="92" y="90"/>
                    </a:lnTo>
                    <a:lnTo>
                      <a:pt x="92" y="84"/>
                    </a:lnTo>
                    <a:lnTo>
                      <a:pt x="90" y="80"/>
                    </a:lnTo>
                    <a:lnTo>
                      <a:pt x="119" y="70"/>
                    </a:lnTo>
                    <a:lnTo>
                      <a:pt x="121" y="70"/>
                    </a:lnTo>
                    <a:lnTo>
                      <a:pt x="127" y="70"/>
                    </a:lnTo>
                    <a:lnTo>
                      <a:pt x="127" y="60"/>
                    </a:lnTo>
                    <a:lnTo>
                      <a:pt x="121" y="46"/>
                    </a:lnTo>
                    <a:lnTo>
                      <a:pt x="114" y="34"/>
                    </a:lnTo>
                    <a:lnTo>
                      <a:pt x="114" y="16"/>
                    </a:lnTo>
                    <a:lnTo>
                      <a:pt x="110" y="12"/>
                    </a:lnTo>
                    <a:lnTo>
                      <a:pt x="108" y="8"/>
                    </a:lnTo>
                    <a:lnTo>
                      <a:pt x="102" y="6"/>
                    </a:lnTo>
                    <a:lnTo>
                      <a:pt x="96" y="4"/>
                    </a:lnTo>
                    <a:lnTo>
                      <a:pt x="92" y="4"/>
                    </a:lnTo>
                    <a:lnTo>
                      <a:pt x="86" y="8"/>
                    </a:lnTo>
                    <a:lnTo>
                      <a:pt x="80" y="10"/>
                    </a:lnTo>
                    <a:lnTo>
                      <a:pt x="76" y="16"/>
                    </a:lnTo>
                    <a:lnTo>
                      <a:pt x="70" y="12"/>
                    </a:lnTo>
                    <a:lnTo>
                      <a:pt x="66" y="8"/>
                    </a:lnTo>
                    <a:lnTo>
                      <a:pt x="52" y="0"/>
                    </a:lnTo>
                    <a:lnTo>
                      <a:pt x="38" y="0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50" y="20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6"/>
                    </a:lnTo>
                    <a:lnTo>
                      <a:pt x="14" y="18"/>
                    </a:lnTo>
                    <a:lnTo>
                      <a:pt x="14" y="28"/>
                    </a:lnTo>
                    <a:lnTo>
                      <a:pt x="12" y="36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0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4" y="62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4" y="72"/>
                    </a:lnTo>
                    <a:lnTo>
                      <a:pt x="8" y="76"/>
                    </a:lnTo>
                    <a:lnTo>
                      <a:pt x="6" y="78"/>
                    </a:lnTo>
                    <a:lnTo>
                      <a:pt x="6" y="80"/>
                    </a:lnTo>
                    <a:lnTo>
                      <a:pt x="10" y="88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20" y="98"/>
                    </a:lnTo>
                    <a:lnTo>
                      <a:pt x="24" y="100"/>
                    </a:lnTo>
                    <a:lnTo>
                      <a:pt x="32" y="102"/>
                    </a:lnTo>
                    <a:lnTo>
                      <a:pt x="30" y="112"/>
                    </a:lnTo>
                    <a:lnTo>
                      <a:pt x="28" y="120"/>
                    </a:lnTo>
                    <a:lnTo>
                      <a:pt x="24" y="126"/>
                    </a:lnTo>
                    <a:lnTo>
                      <a:pt x="24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Freeform 185"/>
              <p:cNvSpPr/>
              <p:nvPr/>
            </p:nvSpPr>
            <p:spPr bwMode="auto">
              <a:xfrm>
                <a:off x="4484208" y="2411975"/>
                <a:ext cx="103291" cy="49037"/>
              </a:xfrm>
              <a:custGeom>
                <a:avLst/>
                <a:gdLst>
                  <a:gd name="T0" fmla="*/ 2147483647 w 60"/>
                  <a:gd name="T1" fmla="*/ 2147483647 h 30"/>
                  <a:gd name="T2" fmla="*/ 2147483647 w 60"/>
                  <a:gd name="T3" fmla="*/ 2147483647 h 30"/>
                  <a:gd name="T4" fmla="*/ 2147483647 w 60"/>
                  <a:gd name="T5" fmla="*/ 0 h 30"/>
                  <a:gd name="T6" fmla="*/ 2147483647 w 60"/>
                  <a:gd name="T7" fmla="*/ 0 h 30"/>
                  <a:gd name="T8" fmla="*/ 2147483647 w 60"/>
                  <a:gd name="T9" fmla="*/ 2147483647 h 30"/>
                  <a:gd name="T10" fmla="*/ 2147483647 w 60"/>
                  <a:gd name="T11" fmla="*/ 2147483647 h 30"/>
                  <a:gd name="T12" fmla="*/ 2147483647 w 60"/>
                  <a:gd name="T13" fmla="*/ 0 h 30"/>
                  <a:gd name="T14" fmla="*/ 2147483647 w 60"/>
                  <a:gd name="T15" fmla="*/ 2147483647 h 30"/>
                  <a:gd name="T16" fmla="*/ 2147483647 w 60"/>
                  <a:gd name="T17" fmla="*/ 2147483647 h 30"/>
                  <a:gd name="T18" fmla="*/ 2147483647 w 60"/>
                  <a:gd name="T19" fmla="*/ 2147483647 h 30"/>
                  <a:gd name="T20" fmla="*/ 2147483647 w 60"/>
                  <a:gd name="T21" fmla="*/ 2147483647 h 30"/>
                  <a:gd name="T22" fmla="*/ 2147483647 w 60"/>
                  <a:gd name="T23" fmla="*/ 2147483647 h 30"/>
                  <a:gd name="T24" fmla="*/ 0 w 60"/>
                  <a:gd name="T25" fmla="*/ 2147483647 h 30"/>
                  <a:gd name="T26" fmla="*/ 0 w 60"/>
                  <a:gd name="T27" fmla="*/ 2147483647 h 30"/>
                  <a:gd name="T28" fmla="*/ 2147483647 w 60"/>
                  <a:gd name="T29" fmla="*/ 2147483647 h 30"/>
                  <a:gd name="T30" fmla="*/ 2147483647 w 60"/>
                  <a:gd name="T31" fmla="*/ 2147483647 h 30"/>
                  <a:gd name="T32" fmla="*/ 2147483647 w 60"/>
                  <a:gd name="T33" fmla="*/ 2147483647 h 30"/>
                  <a:gd name="T34" fmla="*/ 2147483647 w 60"/>
                  <a:gd name="T35" fmla="*/ 2147483647 h 30"/>
                  <a:gd name="T36" fmla="*/ 2147483647 w 60"/>
                  <a:gd name="T37" fmla="*/ 2147483647 h 30"/>
                  <a:gd name="T38" fmla="*/ 2147483647 w 60"/>
                  <a:gd name="T39" fmla="*/ 2147483647 h 30"/>
                  <a:gd name="T40" fmla="*/ 2147483647 w 60"/>
                  <a:gd name="T41" fmla="*/ 2147483647 h 30"/>
                  <a:gd name="T42" fmla="*/ 2147483647 w 60"/>
                  <a:gd name="T43" fmla="*/ 2147483647 h 30"/>
                  <a:gd name="T44" fmla="*/ 2147483647 w 60"/>
                  <a:gd name="T45" fmla="*/ 2147483647 h 30"/>
                  <a:gd name="T46" fmla="*/ 2147483647 w 60"/>
                  <a:gd name="T47" fmla="*/ 2147483647 h 30"/>
                  <a:gd name="T48" fmla="*/ 2147483647 w 60"/>
                  <a:gd name="T49" fmla="*/ 2147483647 h 30"/>
                  <a:gd name="T50" fmla="*/ 2147483647 w 60"/>
                  <a:gd name="T51" fmla="*/ 2147483647 h 30"/>
                  <a:gd name="T52" fmla="*/ 2147483647 w 60"/>
                  <a:gd name="T53" fmla="*/ 2147483647 h 30"/>
                  <a:gd name="T54" fmla="*/ 2147483647 w 60"/>
                  <a:gd name="T55" fmla="*/ 2147483647 h 30"/>
                  <a:gd name="T56" fmla="*/ 2147483647 w 60"/>
                  <a:gd name="T57" fmla="*/ 2147483647 h 30"/>
                  <a:gd name="T58" fmla="*/ 2147483647 w 60"/>
                  <a:gd name="T59" fmla="*/ 2147483647 h 30"/>
                  <a:gd name="T60" fmla="*/ 2147483647 w 60"/>
                  <a:gd name="T61" fmla="*/ 2147483647 h 30"/>
                  <a:gd name="T62" fmla="*/ 2147483647 w 60"/>
                  <a:gd name="T63" fmla="*/ 2147483647 h 30"/>
                  <a:gd name="T64" fmla="*/ 2147483647 w 60"/>
                  <a:gd name="T65" fmla="*/ 2147483647 h 30"/>
                  <a:gd name="T66" fmla="*/ 2147483647 w 60"/>
                  <a:gd name="T67" fmla="*/ 2147483647 h 30"/>
                  <a:gd name="T68" fmla="*/ 2147483647 w 60"/>
                  <a:gd name="T69" fmla="*/ 2147483647 h 30"/>
                  <a:gd name="T70" fmla="*/ 2147483647 w 60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30"/>
                  <a:gd name="T110" fmla="*/ 60 w 60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30">
                    <a:moveTo>
                      <a:pt x="50" y="4"/>
                    </a:moveTo>
                    <a:lnTo>
                      <a:pt x="44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2" y="30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30" y="26"/>
                    </a:lnTo>
                    <a:lnTo>
                      <a:pt x="32" y="26"/>
                    </a:lnTo>
                    <a:lnTo>
                      <a:pt x="36" y="28"/>
                    </a:lnTo>
                    <a:lnTo>
                      <a:pt x="40" y="30"/>
                    </a:lnTo>
                    <a:lnTo>
                      <a:pt x="44" y="30"/>
                    </a:lnTo>
                    <a:lnTo>
                      <a:pt x="44" y="26"/>
                    </a:lnTo>
                    <a:lnTo>
                      <a:pt x="48" y="24"/>
                    </a:lnTo>
                    <a:lnTo>
                      <a:pt x="54" y="22"/>
                    </a:lnTo>
                    <a:lnTo>
                      <a:pt x="60" y="20"/>
                    </a:lnTo>
                    <a:lnTo>
                      <a:pt x="60" y="14"/>
                    </a:lnTo>
                    <a:lnTo>
                      <a:pt x="58" y="14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5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Freeform 186"/>
              <p:cNvSpPr/>
              <p:nvPr/>
            </p:nvSpPr>
            <p:spPr bwMode="auto">
              <a:xfrm>
                <a:off x="4570973" y="2371343"/>
                <a:ext cx="187301" cy="75657"/>
              </a:xfrm>
              <a:custGeom>
                <a:avLst/>
                <a:gdLst>
                  <a:gd name="T0" fmla="*/ 2147483647 w 107"/>
                  <a:gd name="T1" fmla="*/ 2147483647 h 46"/>
                  <a:gd name="T2" fmla="*/ 2147483647 w 107"/>
                  <a:gd name="T3" fmla="*/ 2147483647 h 46"/>
                  <a:gd name="T4" fmla="*/ 2147483647 w 107"/>
                  <a:gd name="T5" fmla="*/ 2147483647 h 46"/>
                  <a:gd name="T6" fmla="*/ 2147483647 w 107"/>
                  <a:gd name="T7" fmla="*/ 2147483647 h 46"/>
                  <a:gd name="T8" fmla="*/ 2147483647 w 107"/>
                  <a:gd name="T9" fmla="*/ 0 h 46"/>
                  <a:gd name="T10" fmla="*/ 2147483647 w 107"/>
                  <a:gd name="T11" fmla="*/ 2147483647 h 46"/>
                  <a:gd name="T12" fmla="*/ 2147483647 w 107"/>
                  <a:gd name="T13" fmla="*/ 2147483647 h 46"/>
                  <a:gd name="T14" fmla="*/ 2147483647 w 107"/>
                  <a:gd name="T15" fmla="*/ 2147483647 h 46"/>
                  <a:gd name="T16" fmla="*/ 2147483647 w 107"/>
                  <a:gd name="T17" fmla="*/ 2147483647 h 46"/>
                  <a:gd name="T18" fmla="*/ 2147483647 w 107"/>
                  <a:gd name="T19" fmla="*/ 2147483647 h 46"/>
                  <a:gd name="T20" fmla="*/ 2147483647 w 107"/>
                  <a:gd name="T21" fmla="*/ 2147483647 h 46"/>
                  <a:gd name="T22" fmla="*/ 2147483647 w 107"/>
                  <a:gd name="T23" fmla="*/ 2147483647 h 46"/>
                  <a:gd name="T24" fmla="*/ 2147483647 w 107"/>
                  <a:gd name="T25" fmla="*/ 2147483647 h 46"/>
                  <a:gd name="T26" fmla="*/ 2147483647 w 107"/>
                  <a:gd name="T27" fmla="*/ 2147483647 h 46"/>
                  <a:gd name="T28" fmla="*/ 2147483647 w 107"/>
                  <a:gd name="T29" fmla="*/ 2147483647 h 46"/>
                  <a:gd name="T30" fmla="*/ 2147483647 w 107"/>
                  <a:gd name="T31" fmla="*/ 2147483647 h 46"/>
                  <a:gd name="T32" fmla="*/ 2147483647 w 107"/>
                  <a:gd name="T33" fmla="*/ 2147483647 h 46"/>
                  <a:gd name="T34" fmla="*/ 2147483647 w 107"/>
                  <a:gd name="T35" fmla="*/ 2147483647 h 46"/>
                  <a:gd name="T36" fmla="*/ 2147483647 w 107"/>
                  <a:gd name="T37" fmla="*/ 2147483647 h 46"/>
                  <a:gd name="T38" fmla="*/ 2147483647 w 107"/>
                  <a:gd name="T39" fmla="*/ 2147483647 h 46"/>
                  <a:gd name="T40" fmla="*/ 2147483647 w 107"/>
                  <a:gd name="T41" fmla="*/ 2147483647 h 46"/>
                  <a:gd name="T42" fmla="*/ 2147483647 w 107"/>
                  <a:gd name="T43" fmla="*/ 2147483647 h 46"/>
                  <a:gd name="T44" fmla="*/ 2147483647 w 107"/>
                  <a:gd name="T45" fmla="*/ 2147483647 h 46"/>
                  <a:gd name="T46" fmla="*/ 2147483647 w 107"/>
                  <a:gd name="T47" fmla="*/ 2147483647 h 46"/>
                  <a:gd name="T48" fmla="*/ 2147483647 w 107"/>
                  <a:gd name="T49" fmla="*/ 2147483647 h 46"/>
                  <a:gd name="T50" fmla="*/ 2147483647 w 107"/>
                  <a:gd name="T51" fmla="*/ 2147483647 h 46"/>
                  <a:gd name="T52" fmla="*/ 2147483647 w 107"/>
                  <a:gd name="T53" fmla="*/ 2147483647 h 46"/>
                  <a:gd name="T54" fmla="*/ 2147483647 w 107"/>
                  <a:gd name="T55" fmla="*/ 2147483647 h 46"/>
                  <a:gd name="T56" fmla="*/ 0 w 107"/>
                  <a:gd name="T57" fmla="*/ 2147483647 h 46"/>
                  <a:gd name="T58" fmla="*/ 0 w 107"/>
                  <a:gd name="T59" fmla="*/ 2147483647 h 46"/>
                  <a:gd name="T60" fmla="*/ 2147483647 w 107"/>
                  <a:gd name="T61" fmla="*/ 2147483647 h 46"/>
                  <a:gd name="T62" fmla="*/ 2147483647 w 107"/>
                  <a:gd name="T63" fmla="*/ 2147483647 h 46"/>
                  <a:gd name="T64" fmla="*/ 2147483647 w 107"/>
                  <a:gd name="T65" fmla="*/ 2147483647 h 46"/>
                  <a:gd name="T66" fmla="*/ 2147483647 w 107"/>
                  <a:gd name="T67" fmla="*/ 2147483647 h 46"/>
                  <a:gd name="T68" fmla="*/ 2147483647 w 107"/>
                  <a:gd name="T69" fmla="*/ 2147483647 h 46"/>
                  <a:gd name="T70" fmla="*/ 2147483647 w 107"/>
                  <a:gd name="T71" fmla="*/ 2147483647 h 46"/>
                  <a:gd name="T72" fmla="*/ 2147483647 w 107"/>
                  <a:gd name="T73" fmla="*/ 2147483647 h 46"/>
                  <a:gd name="T74" fmla="*/ 2147483647 w 107"/>
                  <a:gd name="T75" fmla="*/ 2147483647 h 46"/>
                  <a:gd name="T76" fmla="*/ 2147483647 w 107"/>
                  <a:gd name="T77" fmla="*/ 2147483647 h 46"/>
                  <a:gd name="T78" fmla="*/ 2147483647 w 107"/>
                  <a:gd name="T79" fmla="*/ 2147483647 h 46"/>
                  <a:gd name="T80" fmla="*/ 2147483647 w 107"/>
                  <a:gd name="T81" fmla="*/ 2147483647 h 46"/>
                  <a:gd name="T82" fmla="*/ 2147483647 w 107"/>
                  <a:gd name="T83" fmla="*/ 2147483647 h 4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7"/>
                  <a:gd name="T127" fmla="*/ 0 h 46"/>
                  <a:gd name="T128" fmla="*/ 107 w 107"/>
                  <a:gd name="T129" fmla="*/ 46 h 4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7" h="46">
                    <a:moveTo>
                      <a:pt x="65" y="8"/>
                    </a:moveTo>
                    <a:lnTo>
                      <a:pt x="69" y="6"/>
                    </a:lnTo>
                    <a:lnTo>
                      <a:pt x="71" y="4"/>
                    </a:lnTo>
                    <a:lnTo>
                      <a:pt x="75" y="2"/>
                    </a:lnTo>
                    <a:lnTo>
                      <a:pt x="79" y="0"/>
                    </a:lnTo>
                    <a:lnTo>
                      <a:pt x="85" y="2"/>
                    </a:lnTo>
                    <a:lnTo>
                      <a:pt x="91" y="4"/>
                    </a:lnTo>
                    <a:lnTo>
                      <a:pt x="95" y="6"/>
                    </a:lnTo>
                    <a:lnTo>
                      <a:pt x="101" y="6"/>
                    </a:lnTo>
                    <a:lnTo>
                      <a:pt x="103" y="14"/>
                    </a:lnTo>
                    <a:lnTo>
                      <a:pt x="107" y="18"/>
                    </a:lnTo>
                    <a:lnTo>
                      <a:pt x="101" y="24"/>
                    </a:lnTo>
                    <a:lnTo>
                      <a:pt x="99" y="30"/>
                    </a:lnTo>
                    <a:lnTo>
                      <a:pt x="95" y="38"/>
                    </a:lnTo>
                    <a:lnTo>
                      <a:pt x="93" y="40"/>
                    </a:lnTo>
                    <a:lnTo>
                      <a:pt x="79" y="42"/>
                    </a:lnTo>
                    <a:lnTo>
                      <a:pt x="75" y="44"/>
                    </a:lnTo>
                    <a:lnTo>
                      <a:pt x="73" y="44"/>
                    </a:lnTo>
                    <a:lnTo>
                      <a:pt x="65" y="46"/>
                    </a:lnTo>
                    <a:lnTo>
                      <a:pt x="52" y="44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2" y="38"/>
                    </a:lnTo>
                    <a:lnTo>
                      <a:pt x="10" y="38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8" y="28"/>
                    </a:lnTo>
                    <a:lnTo>
                      <a:pt x="24" y="28"/>
                    </a:lnTo>
                    <a:lnTo>
                      <a:pt x="32" y="24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6" y="14"/>
                    </a:lnTo>
                    <a:lnTo>
                      <a:pt x="50" y="12"/>
                    </a:lnTo>
                    <a:lnTo>
                      <a:pt x="54" y="8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65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Freeform 187"/>
              <p:cNvSpPr/>
              <p:nvPr/>
            </p:nvSpPr>
            <p:spPr bwMode="auto">
              <a:xfrm>
                <a:off x="4496603" y="2430188"/>
                <a:ext cx="323646" cy="273206"/>
              </a:xfrm>
              <a:custGeom>
                <a:avLst/>
                <a:gdLst>
                  <a:gd name="T0" fmla="*/ 2147483647 w 185"/>
                  <a:gd name="T1" fmla="*/ 2147483647 h 162"/>
                  <a:gd name="T2" fmla="*/ 0 w 185"/>
                  <a:gd name="T3" fmla="*/ 2147483647 h 162"/>
                  <a:gd name="T4" fmla="*/ 2147483647 w 185"/>
                  <a:gd name="T5" fmla="*/ 2147483647 h 162"/>
                  <a:gd name="T6" fmla="*/ 2147483647 w 185"/>
                  <a:gd name="T7" fmla="*/ 2147483647 h 162"/>
                  <a:gd name="T8" fmla="*/ 2147483647 w 185"/>
                  <a:gd name="T9" fmla="*/ 2147483647 h 162"/>
                  <a:gd name="T10" fmla="*/ 2147483647 w 185"/>
                  <a:gd name="T11" fmla="*/ 2147483647 h 162"/>
                  <a:gd name="T12" fmla="*/ 2147483647 w 185"/>
                  <a:gd name="T13" fmla="*/ 2147483647 h 162"/>
                  <a:gd name="T14" fmla="*/ 2147483647 w 185"/>
                  <a:gd name="T15" fmla="*/ 2147483647 h 162"/>
                  <a:gd name="T16" fmla="*/ 2147483647 w 185"/>
                  <a:gd name="T17" fmla="*/ 2147483647 h 162"/>
                  <a:gd name="T18" fmla="*/ 2147483647 w 185"/>
                  <a:gd name="T19" fmla="*/ 2147483647 h 162"/>
                  <a:gd name="T20" fmla="*/ 2147483647 w 185"/>
                  <a:gd name="T21" fmla="*/ 2147483647 h 162"/>
                  <a:gd name="T22" fmla="*/ 2147483647 w 185"/>
                  <a:gd name="T23" fmla="*/ 0 h 162"/>
                  <a:gd name="T24" fmla="*/ 2147483647 w 185"/>
                  <a:gd name="T25" fmla="*/ 2147483647 h 162"/>
                  <a:gd name="T26" fmla="*/ 2147483647 w 185"/>
                  <a:gd name="T27" fmla="*/ 2147483647 h 162"/>
                  <a:gd name="T28" fmla="*/ 2147483647 w 185"/>
                  <a:gd name="T29" fmla="*/ 2147483647 h 162"/>
                  <a:gd name="T30" fmla="*/ 2147483647 w 185"/>
                  <a:gd name="T31" fmla="*/ 2147483647 h 162"/>
                  <a:gd name="T32" fmla="*/ 2147483647 w 185"/>
                  <a:gd name="T33" fmla="*/ 2147483647 h 162"/>
                  <a:gd name="T34" fmla="*/ 2147483647 w 185"/>
                  <a:gd name="T35" fmla="*/ 2147483647 h 162"/>
                  <a:gd name="T36" fmla="*/ 2147483647 w 185"/>
                  <a:gd name="T37" fmla="*/ 2147483647 h 162"/>
                  <a:gd name="T38" fmla="*/ 2147483647 w 185"/>
                  <a:gd name="T39" fmla="*/ 2147483647 h 162"/>
                  <a:gd name="T40" fmla="*/ 2147483647 w 185"/>
                  <a:gd name="T41" fmla="*/ 2147483647 h 162"/>
                  <a:gd name="T42" fmla="*/ 2147483647 w 185"/>
                  <a:gd name="T43" fmla="*/ 2147483647 h 162"/>
                  <a:gd name="T44" fmla="*/ 2147483647 w 185"/>
                  <a:gd name="T45" fmla="*/ 2147483647 h 162"/>
                  <a:gd name="T46" fmla="*/ 2147483647 w 185"/>
                  <a:gd name="T47" fmla="*/ 2147483647 h 162"/>
                  <a:gd name="T48" fmla="*/ 2147483647 w 185"/>
                  <a:gd name="T49" fmla="*/ 2147483647 h 162"/>
                  <a:gd name="T50" fmla="*/ 2147483647 w 185"/>
                  <a:gd name="T51" fmla="*/ 2147483647 h 162"/>
                  <a:gd name="T52" fmla="*/ 2147483647 w 185"/>
                  <a:gd name="T53" fmla="*/ 2147483647 h 162"/>
                  <a:gd name="T54" fmla="*/ 2147483647 w 185"/>
                  <a:gd name="T55" fmla="*/ 2147483647 h 162"/>
                  <a:gd name="T56" fmla="*/ 2147483647 w 185"/>
                  <a:gd name="T57" fmla="*/ 2147483647 h 162"/>
                  <a:gd name="T58" fmla="*/ 2147483647 w 185"/>
                  <a:gd name="T59" fmla="*/ 2147483647 h 162"/>
                  <a:gd name="T60" fmla="*/ 2147483647 w 185"/>
                  <a:gd name="T61" fmla="*/ 2147483647 h 162"/>
                  <a:gd name="T62" fmla="*/ 2147483647 w 185"/>
                  <a:gd name="T63" fmla="*/ 2147483647 h 162"/>
                  <a:gd name="T64" fmla="*/ 2147483647 w 185"/>
                  <a:gd name="T65" fmla="*/ 2147483647 h 162"/>
                  <a:gd name="T66" fmla="*/ 2147483647 w 185"/>
                  <a:gd name="T67" fmla="*/ 2147483647 h 162"/>
                  <a:gd name="T68" fmla="*/ 2147483647 w 185"/>
                  <a:gd name="T69" fmla="*/ 2147483647 h 162"/>
                  <a:gd name="T70" fmla="*/ 2147483647 w 185"/>
                  <a:gd name="T71" fmla="*/ 2147483647 h 162"/>
                  <a:gd name="T72" fmla="*/ 2147483647 w 185"/>
                  <a:gd name="T73" fmla="*/ 2147483647 h 162"/>
                  <a:gd name="T74" fmla="*/ 2147483647 w 185"/>
                  <a:gd name="T75" fmla="*/ 2147483647 h 162"/>
                  <a:gd name="T76" fmla="*/ 2147483647 w 185"/>
                  <a:gd name="T77" fmla="*/ 2147483647 h 162"/>
                  <a:gd name="T78" fmla="*/ 2147483647 w 185"/>
                  <a:gd name="T79" fmla="*/ 2147483647 h 162"/>
                  <a:gd name="T80" fmla="*/ 2147483647 w 185"/>
                  <a:gd name="T81" fmla="*/ 2147483647 h 162"/>
                  <a:gd name="T82" fmla="*/ 2147483647 w 185"/>
                  <a:gd name="T83" fmla="*/ 2147483647 h 162"/>
                  <a:gd name="T84" fmla="*/ 2147483647 w 185"/>
                  <a:gd name="T85" fmla="*/ 2147483647 h 162"/>
                  <a:gd name="T86" fmla="*/ 2147483647 w 185"/>
                  <a:gd name="T87" fmla="*/ 2147483647 h 162"/>
                  <a:gd name="T88" fmla="*/ 2147483647 w 185"/>
                  <a:gd name="T89" fmla="*/ 2147483647 h 162"/>
                  <a:gd name="T90" fmla="*/ 2147483647 w 185"/>
                  <a:gd name="T91" fmla="*/ 2147483647 h 162"/>
                  <a:gd name="T92" fmla="*/ 2147483647 w 185"/>
                  <a:gd name="T93" fmla="*/ 2147483647 h 162"/>
                  <a:gd name="T94" fmla="*/ 2147483647 w 185"/>
                  <a:gd name="T95" fmla="*/ 2147483647 h 162"/>
                  <a:gd name="T96" fmla="*/ 2147483647 w 185"/>
                  <a:gd name="T97" fmla="*/ 2147483647 h 16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85"/>
                  <a:gd name="T148" fmla="*/ 0 h 162"/>
                  <a:gd name="T149" fmla="*/ 185 w 185"/>
                  <a:gd name="T150" fmla="*/ 162 h 16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85" h="162">
                    <a:moveTo>
                      <a:pt x="18" y="56"/>
                    </a:moveTo>
                    <a:lnTo>
                      <a:pt x="12" y="52"/>
                    </a:lnTo>
                    <a:lnTo>
                      <a:pt x="8" y="4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8" y="16"/>
                    </a:lnTo>
                    <a:lnTo>
                      <a:pt x="32" y="18"/>
                    </a:lnTo>
                    <a:lnTo>
                      <a:pt x="36" y="18"/>
                    </a:lnTo>
                    <a:lnTo>
                      <a:pt x="36" y="14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4" y="2"/>
                    </a:lnTo>
                    <a:lnTo>
                      <a:pt x="80" y="2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6" y="32"/>
                    </a:lnTo>
                    <a:lnTo>
                      <a:pt x="84" y="38"/>
                    </a:lnTo>
                    <a:lnTo>
                      <a:pt x="84" y="44"/>
                    </a:lnTo>
                    <a:lnTo>
                      <a:pt x="84" y="48"/>
                    </a:lnTo>
                    <a:lnTo>
                      <a:pt x="88" y="52"/>
                    </a:lnTo>
                    <a:lnTo>
                      <a:pt x="96" y="58"/>
                    </a:lnTo>
                    <a:lnTo>
                      <a:pt x="107" y="62"/>
                    </a:lnTo>
                    <a:lnTo>
                      <a:pt x="109" y="64"/>
                    </a:lnTo>
                    <a:lnTo>
                      <a:pt x="115" y="68"/>
                    </a:lnTo>
                    <a:lnTo>
                      <a:pt x="119" y="72"/>
                    </a:lnTo>
                    <a:lnTo>
                      <a:pt x="121" y="80"/>
                    </a:lnTo>
                    <a:lnTo>
                      <a:pt x="125" y="86"/>
                    </a:lnTo>
                    <a:lnTo>
                      <a:pt x="131" y="90"/>
                    </a:lnTo>
                    <a:lnTo>
                      <a:pt x="135" y="92"/>
                    </a:lnTo>
                    <a:lnTo>
                      <a:pt x="137" y="92"/>
                    </a:lnTo>
                    <a:lnTo>
                      <a:pt x="139" y="90"/>
                    </a:lnTo>
                    <a:lnTo>
                      <a:pt x="141" y="94"/>
                    </a:lnTo>
                    <a:lnTo>
                      <a:pt x="145" y="98"/>
                    </a:lnTo>
                    <a:lnTo>
                      <a:pt x="149" y="102"/>
                    </a:lnTo>
                    <a:lnTo>
                      <a:pt x="161" y="108"/>
                    </a:lnTo>
                    <a:lnTo>
                      <a:pt x="173" y="114"/>
                    </a:lnTo>
                    <a:lnTo>
                      <a:pt x="179" y="120"/>
                    </a:lnTo>
                    <a:lnTo>
                      <a:pt x="185" y="124"/>
                    </a:lnTo>
                    <a:lnTo>
                      <a:pt x="179" y="124"/>
                    </a:lnTo>
                    <a:lnTo>
                      <a:pt x="173" y="124"/>
                    </a:lnTo>
                    <a:lnTo>
                      <a:pt x="169" y="122"/>
                    </a:lnTo>
                    <a:lnTo>
                      <a:pt x="163" y="118"/>
                    </a:lnTo>
                    <a:lnTo>
                      <a:pt x="159" y="118"/>
                    </a:lnTo>
                    <a:lnTo>
                      <a:pt x="153" y="120"/>
                    </a:lnTo>
                    <a:lnTo>
                      <a:pt x="153" y="124"/>
                    </a:lnTo>
                    <a:lnTo>
                      <a:pt x="153" y="126"/>
                    </a:lnTo>
                    <a:lnTo>
                      <a:pt x="155" y="128"/>
                    </a:lnTo>
                    <a:lnTo>
                      <a:pt x="159" y="132"/>
                    </a:lnTo>
                    <a:lnTo>
                      <a:pt x="161" y="136"/>
                    </a:lnTo>
                    <a:lnTo>
                      <a:pt x="163" y="138"/>
                    </a:lnTo>
                    <a:lnTo>
                      <a:pt x="163" y="140"/>
                    </a:lnTo>
                    <a:lnTo>
                      <a:pt x="163" y="144"/>
                    </a:lnTo>
                    <a:lnTo>
                      <a:pt x="161" y="146"/>
                    </a:lnTo>
                    <a:lnTo>
                      <a:pt x="155" y="144"/>
                    </a:lnTo>
                    <a:lnTo>
                      <a:pt x="155" y="152"/>
                    </a:lnTo>
                    <a:lnTo>
                      <a:pt x="155" y="154"/>
                    </a:lnTo>
                    <a:lnTo>
                      <a:pt x="151" y="158"/>
                    </a:lnTo>
                    <a:lnTo>
                      <a:pt x="147" y="162"/>
                    </a:lnTo>
                    <a:lnTo>
                      <a:pt x="141" y="162"/>
                    </a:lnTo>
                    <a:lnTo>
                      <a:pt x="141" y="156"/>
                    </a:lnTo>
                    <a:lnTo>
                      <a:pt x="145" y="152"/>
                    </a:lnTo>
                    <a:lnTo>
                      <a:pt x="147" y="148"/>
                    </a:lnTo>
                    <a:lnTo>
                      <a:pt x="147" y="142"/>
                    </a:lnTo>
                    <a:lnTo>
                      <a:pt x="147" y="136"/>
                    </a:lnTo>
                    <a:lnTo>
                      <a:pt x="145" y="132"/>
                    </a:lnTo>
                    <a:lnTo>
                      <a:pt x="141" y="126"/>
                    </a:lnTo>
                    <a:lnTo>
                      <a:pt x="135" y="124"/>
                    </a:lnTo>
                    <a:lnTo>
                      <a:pt x="129" y="120"/>
                    </a:lnTo>
                    <a:lnTo>
                      <a:pt x="119" y="112"/>
                    </a:lnTo>
                    <a:lnTo>
                      <a:pt x="107" y="104"/>
                    </a:lnTo>
                    <a:lnTo>
                      <a:pt x="84" y="92"/>
                    </a:lnTo>
                    <a:lnTo>
                      <a:pt x="74" y="84"/>
                    </a:lnTo>
                    <a:lnTo>
                      <a:pt x="64" y="74"/>
                    </a:lnTo>
                    <a:lnTo>
                      <a:pt x="56" y="64"/>
                    </a:lnTo>
                    <a:lnTo>
                      <a:pt x="52" y="50"/>
                    </a:lnTo>
                    <a:lnTo>
                      <a:pt x="42" y="48"/>
                    </a:lnTo>
                    <a:lnTo>
                      <a:pt x="36" y="44"/>
                    </a:lnTo>
                    <a:lnTo>
                      <a:pt x="30" y="46"/>
                    </a:lnTo>
                    <a:lnTo>
                      <a:pt x="28" y="50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18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Freeform 188"/>
              <p:cNvSpPr/>
              <p:nvPr/>
            </p:nvSpPr>
            <p:spPr bwMode="auto">
              <a:xfrm>
                <a:off x="4671509" y="2197612"/>
                <a:ext cx="246522" cy="166726"/>
              </a:xfrm>
              <a:custGeom>
                <a:avLst/>
                <a:gdLst>
                  <a:gd name="T0" fmla="*/ 2147483647 w 141"/>
                  <a:gd name="T1" fmla="*/ 2147483647 h 100"/>
                  <a:gd name="T2" fmla="*/ 2147483647 w 141"/>
                  <a:gd name="T3" fmla="*/ 2147483647 h 100"/>
                  <a:gd name="T4" fmla="*/ 2147483647 w 141"/>
                  <a:gd name="T5" fmla="*/ 2147483647 h 100"/>
                  <a:gd name="T6" fmla="*/ 2147483647 w 141"/>
                  <a:gd name="T7" fmla="*/ 2147483647 h 100"/>
                  <a:gd name="T8" fmla="*/ 2147483647 w 141"/>
                  <a:gd name="T9" fmla="*/ 2147483647 h 100"/>
                  <a:gd name="T10" fmla="*/ 2147483647 w 141"/>
                  <a:gd name="T11" fmla="*/ 2147483647 h 100"/>
                  <a:gd name="T12" fmla="*/ 2147483647 w 141"/>
                  <a:gd name="T13" fmla="*/ 2147483647 h 100"/>
                  <a:gd name="T14" fmla="*/ 2147483647 w 141"/>
                  <a:gd name="T15" fmla="*/ 2147483647 h 100"/>
                  <a:gd name="T16" fmla="*/ 2147483647 w 141"/>
                  <a:gd name="T17" fmla="*/ 2147483647 h 100"/>
                  <a:gd name="T18" fmla="*/ 2147483647 w 141"/>
                  <a:gd name="T19" fmla="*/ 2147483647 h 100"/>
                  <a:gd name="T20" fmla="*/ 2147483647 w 141"/>
                  <a:gd name="T21" fmla="*/ 2147483647 h 100"/>
                  <a:gd name="T22" fmla="*/ 2147483647 w 141"/>
                  <a:gd name="T23" fmla="*/ 2147483647 h 100"/>
                  <a:gd name="T24" fmla="*/ 2147483647 w 141"/>
                  <a:gd name="T25" fmla="*/ 2147483647 h 100"/>
                  <a:gd name="T26" fmla="*/ 2147483647 w 141"/>
                  <a:gd name="T27" fmla="*/ 2147483647 h 100"/>
                  <a:gd name="T28" fmla="*/ 2147483647 w 141"/>
                  <a:gd name="T29" fmla="*/ 2147483647 h 100"/>
                  <a:gd name="T30" fmla="*/ 2147483647 w 141"/>
                  <a:gd name="T31" fmla="*/ 2147483647 h 100"/>
                  <a:gd name="T32" fmla="*/ 2147483647 w 141"/>
                  <a:gd name="T33" fmla="*/ 2147483647 h 100"/>
                  <a:gd name="T34" fmla="*/ 2147483647 w 141"/>
                  <a:gd name="T35" fmla="*/ 2147483647 h 100"/>
                  <a:gd name="T36" fmla="*/ 2147483647 w 141"/>
                  <a:gd name="T37" fmla="*/ 2147483647 h 100"/>
                  <a:gd name="T38" fmla="*/ 2147483647 w 141"/>
                  <a:gd name="T39" fmla="*/ 2147483647 h 100"/>
                  <a:gd name="T40" fmla="*/ 2147483647 w 141"/>
                  <a:gd name="T41" fmla="*/ 2147483647 h 100"/>
                  <a:gd name="T42" fmla="*/ 2147483647 w 141"/>
                  <a:gd name="T43" fmla="*/ 2147483647 h 100"/>
                  <a:gd name="T44" fmla="*/ 2147483647 w 141"/>
                  <a:gd name="T45" fmla="*/ 2147483647 h 100"/>
                  <a:gd name="T46" fmla="*/ 2147483647 w 141"/>
                  <a:gd name="T47" fmla="*/ 2147483647 h 100"/>
                  <a:gd name="T48" fmla="*/ 0 w 141"/>
                  <a:gd name="T49" fmla="*/ 2147483647 h 100"/>
                  <a:gd name="T50" fmla="*/ 0 w 141"/>
                  <a:gd name="T51" fmla="*/ 2147483647 h 100"/>
                  <a:gd name="T52" fmla="*/ 2147483647 w 141"/>
                  <a:gd name="T53" fmla="*/ 2147483647 h 100"/>
                  <a:gd name="T54" fmla="*/ 2147483647 w 141"/>
                  <a:gd name="T55" fmla="*/ 2147483647 h 100"/>
                  <a:gd name="T56" fmla="*/ 2147483647 w 141"/>
                  <a:gd name="T57" fmla="*/ 2147483647 h 100"/>
                  <a:gd name="T58" fmla="*/ 2147483647 w 141"/>
                  <a:gd name="T59" fmla="*/ 0 h 100"/>
                  <a:gd name="T60" fmla="*/ 2147483647 w 141"/>
                  <a:gd name="T61" fmla="*/ 0 h 100"/>
                  <a:gd name="T62" fmla="*/ 2147483647 w 141"/>
                  <a:gd name="T63" fmla="*/ 2147483647 h 100"/>
                  <a:gd name="T64" fmla="*/ 2147483647 w 141"/>
                  <a:gd name="T65" fmla="*/ 2147483647 h 100"/>
                  <a:gd name="T66" fmla="*/ 2147483647 w 141"/>
                  <a:gd name="T67" fmla="*/ 2147483647 h 100"/>
                  <a:gd name="T68" fmla="*/ 2147483647 w 141"/>
                  <a:gd name="T69" fmla="*/ 2147483647 h 100"/>
                  <a:gd name="T70" fmla="*/ 2147483647 w 141"/>
                  <a:gd name="T71" fmla="*/ 2147483647 h 100"/>
                  <a:gd name="T72" fmla="*/ 2147483647 w 141"/>
                  <a:gd name="T73" fmla="*/ 2147483647 h 100"/>
                  <a:gd name="T74" fmla="*/ 2147483647 w 141"/>
                  <a:gd name="T75" fmla="*/ 2147483647 h 100"/>
                  <a:gd name="T76" fmla="*/ 2147483647 w 141"/>
                  <a:gd name="T77" fmla="*/ 2147483647 h 100"/>
                  <a:gd name="T78" fmla="*/ 2147483647 w 141"/>
                  <a:gd name="T79" fmla="*/ 2147483647 h 100"/>
                  <a:gd name="T80" fmla="*/ 2147483647 w 141"/>
                  <a:gd name="T81" fmla="*/ 2147483647 h 100"/>
                  <a:gd name="T82" fmla="*/ 2147483647 w 141"/>
                  <a:gd name="T83" fmla="*/ 2147483647 h 100"/>
                  <a:gd name="T84" fmla="*/ 2147483647 w 141"/>
                  <a:gd name="T85" fmla="*/ 2147483647 h 100"/>
                  <a:gd name="T86" fmla="*/ 2147483647 w 141"/>
                  <a:gd name="T87" fmla="*/ 2147483647 h 100"/>
                  <a:gd name="T88" fmla="*/ 2147483647 w 141"/>
                  <a:gd name="T89" fmla="*/ 2147483647 h 100"/>
                  <a:gd name="T90" fmla="*/ 2147483647 w 141"/>
                  <a:gd name="T91" fmla="*/ 2147483647 h 100"/>
                  <a:gd name="T92" fmla="*/ 2147483647 w 141"/>
                  <a:gd name="T93" fmla="*/ 2147483647 h 100"/>
                  <a:gd name="T94" fmla="*/ 2147483647 w 141"/>
                  <a:gd name="T95" fmla="*/ 2147483647 h 100"/>
                  <a:gd name="T96" fmla="*/ 2147483647 w 141"/>
                  <a:gd name="T97" fmla="*/ 2147483647 h 100"/>
                  <a:gd name="T98" fmla="*/ 2147483647 w 141"/>
                  <a:gd name="T99" fmla="*/ 2147483647 h 100"/>
                  <a:gd name="T100" fmla="*/ 2147483647 w 141"/>
                  <a:gd name="T101" fmla="*/ 2147483647 h 100"/>
                  <a:gd name="T102" fmla="*/ 2147483647 w 141"/>
                  <a:gd name="T103" fmla="*/ 2147483647 h 100"/>
                  <a:gd name="T104" fmla="*/ 2147483647 w 141"/>
                  <a:gd name="T105" fmla="*/ 2147483647 h 100"/>
                  <a:gd name="T106" fmla="*/ 2147483647 w 141"/>
                  <a:gd name="T107" fmla="*/ 2147483647 h 100"/>
                  <a:gd name="T108" fmla="*/ 2147483647 w 141"/>
                  <a:gd name="T109" fmla="*/ 2147483647 h 1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1"/>
                  <a:gd name="T166" fmla="*/ 0 h 100"/>
                  <a:gd name="T167" fmla="*/ 141 w 141"/>
                  <a:gd name="T168" fmla="*/ 100 h 10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1" h="100">
                    <a:moveTo>
                      <a:pt x="121" y="100"/>
                    </a:moveTo>
                    <a:lnTo>
                      <a:pt x="117" y="100"/>
                    </a:lnTo>
                    <a:lnTo>
                      <a:pt x="111" y="100"/>
                    </a:lnTo>
                    <a:lnTo>
                      <a:pt x="101" y="98"/>
                    </a:lnTo>
                    <a:lnTo>
                      <a:pt x="91" y="100"/>
                    </a:lnTo>
                    <a:lnTo>
                      <a:pt x="85" y="100"/>
                    </a:lnTo>
                    <a:lnTo>
                      <a:pt x="83" y="100"/>
                    </a:lnTo>
                    <a:lnTo>
                      <a:pt x="81" y="96"/>
                    </a:lnTo>
                    <a:lnTo>
                      <a:pt x="75" y="96"/>
                    </a:lnTo>
                    <a:lnTo>
                      <a:pt x="71" y="96"/>
                    </a:lnTo>
                    <a:lnTo>
                      <a:pt x="69" y="96"/>
                    </a:lnTo>
                    <a:lnTo>
                      <a:pt x="67" y="94"/>
                    </a:lnTo>
                    <a:lnTo>
                      <a:pt x="65" y="88"/>
                    </a:lnTo>
                    <a:lnTo>
                      <a:pt x="61" y="86"/>
                    </a:lnTo>
                    <a:lnTo>
                      <a:pt x="55" y="84"/>
                    </a:lnTo>
                    <a:lnTo>
                      <a:pt x="47" y="82"/>
                    </a:lnTo>
                    <a:lnTo>
                      <a:pt x="43" y="78"/>
                    </a:lnTo>
                    <a:lnTo>
                      <a:pt x="41" y="82"/>
                    </a:lnTo>
                    <a:lnTo>
                      <a:pt x="37" y="82"/>
                    </a:lnTo>
                    <a:lnTo>
                      <a:pt x="35" y="82"/>
                    </a:lnTo>
                    <a:lnTo>
                      <a:pt x="35" y="78"/>
                    </a:lnTo>
                    <a:lnTo>
                      <a:pt x="13" y="72"/>
                    </a:lnTo>
                    <a:lnTo>
                      <a:pt x="13" y="62"/>
                    </a:lnTo>
                    <a:lnTo>
                      <a:pt x="7" y="48"/>
                    </a:lnTo>
                    <a:lnTo>
                      <a:pt x="0" y="36"/>
                    </a:lnTo>
                    <a:lnTo>
                      <a:pt x="0" y="18"/>
                    </a:lnTo>
                    <a:lnTo>
                      <a:pt x="5" y="18"/>
                    </a:lnTo>
                    <a:lnTo>
                      <a:pt x="13" y="16"/>
                    </a:lnTo>
                    <a:lnTo>
                      <a:pt x="25" y="10"/>
                    </a:lnTo>
                    <a:lnTo>
                      <a:pt x="41" y="0"/>
                    </a:lnTo>
                    <a:lnTo>
                      <a:pt x="59" y="0"/>
                    </a:lnTo>
                    <a:lnTo>
                      <a:pt x="61" y="4"/>
                    </a:lnTo>
                    <a:lnTo>
                      <a:pt x="61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113" y="6"/>
                    </a:lnTo>
                    <a:lnTo>
                      <a:pt x="117" y="10"/>
                    </a:lnTo>
                    <a:lnTo>
                      <a:pt x="119" y="12"/>
                    </a:lnTo>
                    <a:lnTo>
                      <a:pt x="123" y="14"/>
                    </a:lnTo>
                    <a:lnTo>
                      <a:pt x="125" y="16"/>
                    </a:lnTo>
                    <a:lnTo>
                      <a:pt x="129" y="22"/>
                    </a:lnTo>
                    <a:lnTo>
                      <a:pt x="131" y="28"/>
                    </a:lnTo>
                    <a:lnTo>
                      <a:pt x="131" y="34"/>
                    </a:lnTo>
                    <a:lnTo>
                      <a:pt x="135" y="40"/>
                    </a:lnTo>
                    <a:lnTo>
                      <a:pt x="129" y="44"/>
                    </a:lnTo>
                    <a:lnTo>
                      <a:pt x="127" y="46"/>
                    </a:lnTo>
                    <a:lnTo>
                      <a:pt x="125" y="46"/>
                    </a:lnTo>
                    <a:lnTo>
                      <a:pt x="125" y="50"/>
                    </a:lnTo>
                    <a:lnTo>
                      <a:pt x="127" y="54"/>
                    </a:lnTo>
                    <a:lnTo>
                      <a:pt x="133" y="62"/>
                    </a:lnTo>
                    <a:lnTo>
                      <a:pt x="141" y="76"/>
                    </a:lnTo>
                    <a:lnTo>
                      <a:pt x="135" y="80"/>
                    </a:lnTo>
                    <a:lnTo>
                      <a:pt x="131" y="88"/>
                    </a:lnTo>
                    <a:lnTo>
                      <a:pt x="121" y="98"/>
                    </a:lnTo>
                    <a:lnTo>
                      <a:pt x="121" y="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Freeform 189"/>
              <p:cNvSpPr/>
              <p:nvPr/>
            </p:nvSpPr>
            <p:spPr bwMode="auto">
              <a:xfrm>
                <a:off x="4827135" y="2566090"/>
                <a:ext cx="49580" cy="86865"/>
              </a:xfrm>
              <a:custGeom>
                <a:avLst/>
                <a:gdLst>
                  <a:gd name="T0" fmla="*/ 2147483647 w 28"/>
                  <a:gd name="T1" fmla="*/ 2147483647 h 52"/>
                  <a:gd name="T2" fmla="*/ 2147483647 w 28"/>
                  <a:gd name="T3" fmla="*/ 2147483647 h 52"/>
                  <a:gd name="T4" fmla="*/ 2147483647 w 28"/>
                  <a:gd name="T5" fmla="*/ 2147483647 h 52"/>
                  <a:gd name="T6" fmla="*/ 2147483647 w 28"/>
                  <a:gd name="T7" fmla="*/ 2147483647 h 52"/>
                  <a:gd name="T8" fmla="*/ 2147483647 w 28"/>
                  <a:gd name="T9" fmla="*/ 2147483647 h 52"/>
                  <a:gd name="T10" fmla="*/ 2147483647 w 28"/>
                  <a:gd name="T11" fmla="*/ 2147483647 h 52"/>
                  <a:gd name="T12" fmla="*/ 2147483647 w 28"/>
                  <a:gd name="T13" fmla="*/ 2147483647 h 52"/>
                  <a:gd name="T14" fmla="*/ 2147483647 w 28"/>
                  <a:gd name="T15" fmla="*/ 2147483647 h 52"/>
                  <a:gd name="T16" fmla="*/ 2147483647 w 28"/>
                  <a:gd name="T17" fmla="*/ 2147483647 h 52"/>
                  <a:gd name="T18" fmla="*/ 0 w 28"/>
                  <a:gd name="T19" fmla="*/ 2147483647 h 52"/>
                  <a:gd name="T20" fmla="*/ 2147483647 w 28"/>
                  <a:gd name="T21" fmla="*/ 2147483647 h 52"/>
                  <a:gd name="T22" fmla="*/ 2147483647 w 28"/>
                  <a:gd name="T23" fmla="*/ 2147483647 h 52"/>
                  <a:gd name="T24" fmla="*/ 2147483647 w 28"/>
                  <a:gd name="T25" fmla="*/ 0 h 52"/>
                  <a:gd name="T26" fmla="*/ 2147483647 w 28"/>
                  <a:gd name="T27" fmla="*/ 0 h 52"/>
                  <a:gd name="T28" fmla="*/ 2147483647 w 28"/>
                  <a:gd name="T29" fmla="*/ 0 h 52"/>
                  <a:gd name="T30" fmla="*/ 2147483647 w 28"/>
                  <a:gd name="T31" fmla="*/ 2147483647 h 52"/>
                  <a:gd name="T32" fmla="*/ 2147483647 w 28"/>
                  <a:gd name="T33" fmla="*/ 2147483647 h 52"/>
                  <a:gd name="T34" fmla="*/ 2147483647 w 28"/>
                  <a:gd name="T35" fmla="*/ 2147483647 h 52"/>
                  <a:gd name="T36" fmla="*/ 2147483647 w 28"/>
                  <a:gd name="T37" fmla="*/ 2147483647 h 52"/>
                  <a:gd name="T38" fmla="*/ 2147483647 w 28"/>
                  <a:gd name="T39" fmla="*/ 2147483647 h 52"/>
                  <a:gd name="T40" fmla="*/ 2147483647 w 28"/>
                  <a:gd name="T41" fmla="*/ 2147483647 h 52"/>
                  <a:gd name="T42" fmla="*/ 2147483647 w 28"/>
                  <a:gd name="T43" fmla="*/ 2147483647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8"/>
                  <a:gd name="T67" fmla="*/ 0 h 52"/>
                  <a:gd name="T68" fmla="*/ 28 w 28"/>
                  <a:gd name="T69" fmla="*/ 52 h 5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8" h="52">
                    <a:moveTo>
                      <a:pt x="28" y="30"/>
                    </a:moveTo>
                    <a:lnTo>
                      <a:pt x="28" y="38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6" y="52"/>
                    </a:lnTo>
                    <a:lnTo>
                      <a:pt x="12" y="46"/>
                    </a:lnTo>
                    <a:lnTo>
                      <a:pt x="8" y="42"/>
                    </a:lnTo>
                    <a:lnTo>
                      <a:pt x="6" y="26"/>
                    </a:lnTo>
                    <a:lnTo>
                      <a:pt x="4" y="1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8" y="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2" y="28"/>
                    </a:lnTo>
                    <a:lnTo>
                      <a:pt x="26" y="28"/>
                    </a:lnTo>
                    <a:lnTo>
                      <a:pt x="28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Freeform 190"/>
              <p:cNvSpPr/>
              <p:nvPr/>
            </p:nvSpPr>
            <p:spPr bwMode="auto">
              <a:xfrm>
                <a:off x="4854680" y="2591308"/>
                <a:ext cx="165266" cy="163924"/>
              </a:xfrm>
              <a:custGeom>
                <a:avLst/>
                <a:gdLst>
                  <a:gd name="T0" fmla="*/ 2147483647 w 94"/>
                  <a:gd name="T1" fmla="*/ 2147483647 h 98"/>
                  <a:gd name="T2" fmla="*/ 2147483647 w 94"/>
                  <a:gd name="T3" fmla="*/ 2147483647 h 98"/>
                  <a:gd name="T4" fmla="*/ 2147483647 w 94"/>
                  <a:gd name="T5" fmla="*/ 2147483647 h 98"/>
                  <a:gd name="T6" fmla="*/ 2147483647 w 94"/>
                  <a:gd name="T7" fmla="*/ 2147483647 h 98"/>
                  <a:gd name="T8" fmla="*/ 2147483647 w 94"/>
                  <a:gd name="T9" fmla="*/ 2147483647 h 98"/>
                  <a:gd name="T10" fmla="*/ 2147483647 w 94"/>
                  <a:gd name="T11" fmla="*/ 2147483647 h 98"/>
                  <a:gd name="T12" fmla="*/ 2147483647 w 94"/>
                  <a:gd name="T13" fmla="*/ 2147483647 h 98"/>
                  <a:gd name="T14" fmla="*/ 2147483647 w 94"/>
                  <a:gd name="T15" fmla="*/ 2147483647 h 98"/>
                  <a:gd name="T16" fmla="*/ 2147483647 w 94"/>
                  <a:gd name="T17" fmla="*/ 2147483647 h 98"/>
                  <a:gd name="T18" fmla="*/ 2147483647 w 94"/>
                  <a:gd name="T19" fmla="*/ 0 h 98"/>
                  <a:gd name="T20" fmla="*/ 2147483647 w 94"/>
                  <a:gd name="T21" fmla="*/ 2147483647 h 98"/>
                  <a:gd name="T22" fmla="*/ 2147483647 w 94"/>
                  <a:gd name="T23" fmla="*/ 2147483647 h 98"/>
                  <a:gd name="T24" fmla="*/ 2147483647 w 94"/>
                  <a:gd name="T25" fmla="*/ 2147483647 h 98"/>
                  <a:gd name="T26" fmla="*/ 2147483647 w 94"/>
                  <a:gd name="T27" fmla="*/ 2147483647 h 98"/>
                  <a:gd name="T28" fmla="*/ 2147483647 w 94"/>
                  <a:gd name="T29" fmla="*/ 2147483647 h 98"/>
                  <a:gd name="T30" fmla="*/ 2147483647 w 94"/>
                  <a:gd name="T31" fmla="*/ 2147483647 h 98"/>
                  <a:gd name="T32" fmla="*/ 2147483647 w 94"/>
                  <a:gd name="T33" fmla="*/ 2147483647 h 98"/>
                  <a:gd name="T34" fmla="*/ 2147483647 w 94"/>
                  <a:gd name="T35" fmla="*/ 2147483647 h 98"/>
                  <a:gd name="T36" fmla="*/ 2147483647 w 94"/>
                  <a:gd name="T37" fmla="*/ 2147483647 h 98"/>
                  <a:gd name="T38" fmla="*/ 2147483647 w 94"/>
                  <a:gd name="T39" fmla="*/ 2147483647 h 98"/>
                  <a:gd name="T40" fmla="*/ 2147483647 w 94"/>
                  <a:gd name="T41" fmla="*/ 2147483647 h 98"/>
                  <a:gd name="T42" fmla="*/ 2147483647 w 94"/>
                  <a:gd name="T43" fmla="*/ 2147483647 h 98"/>
                  <a:gd name="T44" fmla="*/ 2147483647 w 94"/>
                  <a:gd name="T45" fmla="*/ 2147483647 h 98"/>
                  <a:gd name="T46" fmla="*/ 2147483647 w 94"/>
                  <a:gd name="T47" fmla="*/ 2147483647 h 98"/>
                  <a:gd name="T48" fmla="*/ 2147483647 w 94"/>
                  <a:gd name="T49" fmla="*/ 2147483647 h 98"/>
                  <a:gd name="T50" fmla="*/ 2147483647 w 94"/>
                  <a:gd name="T51" fmla="*/ 2147483647 h 98"/>
                  <a:gd name="T52" fmla="*/ 2147483647 w 94"/>
                  <a:gd name="T53" fmla="*/ 2147483647 h 98"/>
                  <a:gd name="T54" fmla="*/ 2147483647 w 94"/>
                  <a:gd name="T55" fmla="*/ 2147483647 h 98"/>
                  <a:gd name="T56" fmla="*/ 2147483647 w 94"/>
                  <a:gd name="T57" fmla="*/ 2147483647 h 98"/>
                  <a:gd name="T58" fmla="*/ 2147483647 w 94"/>
                  <a:gd name="T59" fmla="*/ 2147483647 h 98"/>
                  <a:gd name="T60" fmla="*/ 2147483647 w 94"/>
                  <a:gd name="T61" fmla="*/ 2147483647 h 98"/>
                  <a:gd name="T62" fmla="*/ 2147483647 w 94"/>
                  <a:gd name="T63" fmla="*/ 2147483647 h 98"/>
                  <a:gd name="T64" fmla="*/ 2147483647 w 94"/>
                  <a:gd name="T65" fmla="*/ 2147483647 h 98"/>
                  <a:gd name="T66" fmla="*/ 2147483647 w 94"/>
                  <a:gd name="T67" fmla="*/ 2147483647 h 98"/>
                  <a:gd name="T68" fmla="*/ 2147483647 w 94"/>
                  <a:gd name="T69" fmla="*/ 2147483647 h 98"/>
                  <a:gd name="T70" fmla="*/ 2147483647 w 94"/>
                  <a:gd name="T71" fmla="*/ 2147483647 h 9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4"/>
                  <a:gd name="T109" fmla="*/ 0 h 98"/>
                  <a:gd name="T110" fmla="*/ 94 w 94"/>
                  <a:gd name="T111" fmla="*/ 98 h 9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4" h="98">
                    <a:moveTo>
                      <a:pt x="12" y="14"/>
                    </a:moveTo>
                    <a:lnTo>
                      <a:pt x="20" y="12"/>
                    </a:lnTo>
                    <a:lnTo>
                      <a:pt x="30" y="10"/>
                    </a:lnTo>
                    <a:lnTo>
                      <a:pt x="36" y="8"/>
                    </a:lnTo>
                    <a:lnTo>
                      <a:pt x="38" y="6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42" y="4"/>
                    </a:lnTo>
                    <a:lnTo>
                      <a:pt x="48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78" y="6"/>
                    </a:lnTo>
                    <a:lnTo>
                      <a:pt x="80" y="4"/>
                    </a:lnTo>
                    <a:lnTo>
                      <a:pt x="84" y="4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2"/>
                    </a:lnTo>
                    <a:lnTo>
                      <a:pt x="90" y="4"/>
                    </a:lnTo>
                    <a:lnTo>
                      <a:pt x="94" y="6"/>
                    </a:lnTo>
                    <a:lnTo>
                      <a:pt x="94" y="16"/>
                    </a:lnTo>
                    <a:lnTo>
                      <a:pt x="58" y="16"/>
                    </a:lnTo>
                    <a:lnTo>
                      <a:pt x="60" y="20"/>
                    </a:lnTo>
                    <a:lnTo>
                      <a:pt x="62" y="24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0" y="28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38" y="22"/>
                    </a:lnTo>
                    <a:lnTo>
                      <a:pt x="38" y="24"/>
                    </a:lnTo>
                    <a:lnTo>
                      <a:pt x="40" y="28"/>
                    </a:lnTo>
                    <a:lnTo>
                      <a:pt x="40" y="32"/>
                    </a:lnTo>
                    <a:lnTo>
                      <a:pt x="44" y="38"/>
                    </a:lnTo>
                    <a:lnTo>
                      <a:pt x="48" y="44"/>
                    </a:lnTo>
                    <a:lnTo>
                      <a:pt x="54" y="48"/>
                    </a:lnTo>
                    <a:lnTo>
                      <a:pt x="66" y="56"/>
                    </a:lnTo>
                    <a:lnTo>
                      <a:pt x="70" y="60"/>
                    </a:lnTo>
                    <a:lnTo>
                      <a:pt x="74" y="64"/>
                    </a:lnTo>
                    <a:lnTo>
                      <a:pt x="66" y="64"/>
                    </a:lnTo>
                    <a:lnTo>
                      <a:pt x="64" y="68"/>
                    </a:lnTo>
                    <a:lnTo>
                      <a:pt x="60" y="68"/>
                    </a:lnTo>
                    <a:lnTo>
                      <a:pt x="56" y="66"/>
                    </a:lnTo>
                    <a:lnTo>
                      <a:pt x="52" y="64"/>
                    </a:lnTo>
                    <a:lnTo>
                      <a:pt x="54" y="70"/>
                    </a:lnTo>
                    <a:lnTo>
                      <a:pt x="58" y="74"/>
                    </a:lnTo>
                    <a:lnTo>
                      <a:pt x="52" y="76"/>
                    </a:lnTo>
                    <a:lnTo>
                      <a:pt x="46" y="74"/>
                    </a:lnTo>
                    <a:lnTo>
                      <a:pt x="48" y="82"/>
                    </a:lnTo>
                    <a:lnTo>
                      <a:pt x="50" y="84"/>
                    </a:lnTo>
                    <a:lnTo>
                      <a:pt x="52" y="90"/>
                    </a:lnTo>
                    <a:lnTo>
                      <a:pt x="54" y="98"/>
                    </a:lnTo>
                    <a:lnTo>
                      <a:pt x="48" y="92"/>
                    </a:lnTo>
                    <a:lnTo>
                      <a:pt x="42" y="90"/>
                    </a:lnTo>
                    <a:lnTo>
                      <a:pt x="38" y="88"/>
                    </a:lnTo>
                    <a:lnTo>
                      <a:pt x="38" y="84"/>
                    </a:lnTo>
                    <a:lnTo>
                      <a:pt x="34" y="84"/>
                    </a:lnTo>
                    <a:lnTo>
                      <a:pt x="30" y="82"/>
                    </a:lnTo>
                    <a:lnTo>
                      <a:pt x="26" y="82"/>
                    </a:lnTo>
                    <a:lnTo>
                      <a:pt x="24" y="78"/>
                    </a:lnTo>
                    <a:lnTo>
                      <a:pt x="20" y="68"/>
                    </a:lnTo>
                    <a:lnTo>
                      <a:pt x="18" y="58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0" y="36"/>
                    </a:lnTo>
                    <a:lnTo>
                      <a:pt x="4" y="30"/>
                    </a:lnTo>
                    <a:lnTo>
                      <a:pt x="8" y="26"/>
                    </a:lnTo>
                    <a:lnTo>
                      <a:pt x="12" y="22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Freeform 191"/>
              <p:cNvSpPr/>
              <p:nvPr/>
            </p:nvSpPr>
            <p:spPr bwMode="auto">
              <a:xfrm>
                <a:off x="4747256" y="2346124"/>
                <a:ext cx="136343" cy="65850"/>
              </a:xfrm>
              <a:custGeom>
                <a:avLst/>
                <a:gdLst>
                  <a:gd name="T0" fmla="*/ 2147483647 w 78"/>
                  <a:gd name="T1" fmla="*/ 0 h 40"/>
                  <a:gd name="T2" fmla="*/ 2147483647 w 78"/>
                  <a:gd name="T3" fmla="*/ 2147483647 h 40"/>
                  <a:gd name="T4" fmla="*/ 2147483647 w 78"/>
                  <a:gd name="T5" fmla="*/ 2147483647 h 40"/>
                  <a:gd name="T6" fmla="*/ 2147483647 w 78"/>
                  <a:gd name="T7" fmla="*/ 2147483647 h 40"/>
                  <a:gd name="T8" fmla="*/ 2147483647 w 78"/>
                  <a:gd name="T9" fmla="*/ 2147483647 h 40"/>
                  <a:gd name="T10" fmla="*/ 2147483647 w 78"/>
                  <a:gd name="T11" fmla="*/ 2147483647 h 40"/>
                  <a:gd name="T12" fmla="*/ 2147483647 w 78"/>
                  <a:gd name="T13" fmla="*/ 2147483647 h 40"/>
                  <a:gd name="T14" fmla="*/ 2147483647 w 78"/>
                  <a:gd name="T15" fmla="*/ 2147483647 h 40"/>
                  <a:gd name="T16" fmla="*/ 2147483647 w 78"/>
                  <a:gd name="T17" fmla="*/ 2147483647 h 40"/>
                  <a:gd name="T18" fmla="*/ 2147483647 w 78"/>
                  <a:gd name="T19" fmla="*/ 2147483647 h 40"/>
                  <a:gd name="T20" fmla="*/ 2147483647 w 78"/>
                  <a:gd name="T21" fmla="*/ 2147483647 h 40"/>
                  <a:gd name="T22" fmla="*/ 2147483647 w 78"/>
                  <a:gd name="T23" fmla="*/ 2147483647 h 40"/>
                  <a:gd name="T24" fmla="*/ 2147483647 w 78"/>
                  <a:gd name="T25" fmla="*/ 2147483647 h 40"/>
                  <a:gd name="T26" fmla="*/ 2147483647 w 78"/>
                  <a:gd name="T27" fmla="*/ 2147483647 h 40"/>
                  <a:gd name="T28" fmla="*/ 2147483647 w 78"/>
                  <a:gd name="T29" fmla="*/ 2147483647 h 40"/>
                  <a:gd name="T30" fmla="*/ 2147483647 w 78"/>
                  <a:gd name="T31" fmla="*/ 2147483647 h 40"/>
                  <a:gd name="T32" fmla="*/ 2147483647 w 78"/>
                  <a:gd name="T33" fmla="*/ 2147483647 h 40"/>
                  <a:gd name="T34" fmla="*/ 2147483647 w 78"/>
                  <a:gd name="T35" fmla="*/ 2147483647 h 40"/>
                  <a:gd name="T36" fmla="*/ 2147483647 w 78"/>
                  <a:gd name="T37" fmla="*/ 2147483647 h 40"/>
                  <a:gd name="T38" fmla="*/ 2147483647 w 78"/>
                  <a:gd name="T39" fmla="*/ 2147483647 h 40"/>
                  <a:gd name="T40" fmla="*/ 2147483647 w 78"/>
                  <a:gd name="T41" fmla="*/ 2147483647 h 40"/>
                  <a:gd name="T42" fmla="*/ 2147483647 w 78"/>
                  <a:gd name="T43" fmla="*/ 2147483647 h 40"/>
                  <a:gd name="T44" fmla="*/ 2147483647 w 78"/>
                  <a:gd name="T45" fmla="*/ 2147483647 h 40"/>
                  <a:gd name="T46" fmla="*/ 2147483647 w 78"/>
                  <a:gd name="T47" fmla="*/ 2147483647 h 40"/>
                  <a:gd name="T48" fmla="*/ 2147483647 w 78"/>
                  <a:gd name="T49" fmla="*/ 2147483647 h 40"/>
                  <a:gd name="T50" fmla="*/ 2147483647 w 78"/>
                  <a:gd name="T51" fmla="*/ 2147483647 h 40"/>
                  <a:gd name="T52" fmla="*/ 2147483647 w 78"/>
                  <a:gd name="T53" fmla="*/ 2147483647 h 40"/>
                  <a:gd name="T54" fmla="*/ 0 w 78"/>
                  <a:gd name="T55" fmla="*/ 2147483647 h 40"/>
                  <a:gd name="T56" fmla="*/ 2147483647 w 78"/>
                  <a:gd name="T57" fmla="*/ 2147483647 h 40"/>
                  <a:gd name="T58" fmla="*/ 2147483647 w 78"/>
                  <a:gd name="T59" fmla="*/ 2147483647 h 40"/>
                  <a:gd name="T60" fmla="*/ 2147483647 w 78"/>
                  <a:gd name="T61" fmla="*/ 2147483647 h 40"/>
                  <a:gd name="T62" fmla="*/ 2147483647 w 78"/>
                  <a:gd name="T63" fmla="*/ 2147483647 h 40"/>
                  <a:gd name="T64" fmla="*/ 2147483647 w 78"/>
                  <a:gd name="T65" fmla="*/ 2147483647 h 40"/>
                  <a:gd name="T66" fmla="*/ 2147483647 w 78"/>
                  <a:gd name="T67" fmla="*/ 2147483647 h 40"/>
                  <a:gd name="T68" fmla="*/ 2147483647 w 78"/>
                  <a:gd name="T69" fmla="*/ 0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8"/>
                  <a:gd name="T106" fmla="*/ 0 h 40"/>
                  <a:gd name="T107" fmla="*/ 78 w 78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8" h="40">
                    <a:moveTo>
                      <a:pt x="22" y="0"/>
                    </a:moveTo>
                    <a:lnTo>
                      <a:pt x="24" y="6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8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78" y="16"/>
                    </a:lnTo>
                    <a:lnTo>
                      <a:pt x="76" y="24"/>
                    </a:lnTo>
                    <a:lnTo>
                      <a:pt x="76" y="26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2" y="24"/>
                    </a:lnTo>
                    <a:lnTo>
                      <a:pt x="50" y="26"/>
                    </a:lnTo>
                    <a:lnTo>
                      <a:pt x="46" y="30"/>
                    </a:lnTo>
                    <a:lnTo>
                      <a:pt x="36" y="34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6" y="16"/>
                    </a:lnTo>
                    <a:lnTo>
                      <a:pt x="12" y="14"/>
                    </a:lnTo>
                    <a:lnTo>
                      <a:pt x="18" y="12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Freeform 192"/>
              <p:cNvSpPr/>
              <p:nvPr/>
            </p:nvSpPr>
            <p:spPr bwMode="auto">
              <a:xfrm>
                <a:off x="4628815" y="2319504"/>
                <a:ext cx="157003" cy="65850"/>
              </a:xfrm>
              <a:custGeom>
                <a:avLst/>
                <a:gdLst>
                  <a:gd name="T0" fmla="*/ 2147483647 w 89"/>
                  <a:gd name="T1" fmla="*/ 2147483647 h 40"/>
                  <a:gd name="T2" fmla="*/ 2147483647 w 89"/>
                  <a:gd name="T3" fmla="*/ 2147483647 h 40"/>
                  <a:gd name="T4" fmla="*/ 2147483647 w 89"/>
                  <a:gd name="T5" fmla="*/ 2147483647 h 40"/>
                  <a:gd name="T6" fmla="*/ 2147483647 w 89"/>
                  <a:gd name="T7" fmla="*/ 2147483647 h 40"/>
                  <a:gd name="T8" fmla="*/ 2147483647 w 89"/>
                  <a:gd name="T9" fmla="*/ 2147483647 h 40"/>
                  <a:gd name="T10" fmla="*/ 2147483647 w 89"/>
                  <a:gd name="T11" fmla="*/ 2147483647 h 40"/>
                  <a:gd name="T12" fmla="*/ 2147483647 w 89"/>
                  <a:gd name="T13" fmla="*/ 2147483647 h 40"/>
                  <a:gd name="T14" fmla="*/ 2147483647 w 89"/>
                  <a:gd name="T15" fmla="*/ 2147483647 h 40"/>
                  <a:gd name="T16" fmla="*/ 2147483647 w 89"/>
                  <a:gd name="T17" fmla="*/ 2147483647 h 40"/>
                  <a:gd name="T18" fmla="*/ 2147483647 w 89"/>
                  <a:gd name="T19" fmla="*/ 0 h 40"/>
                  <a:gd name="T20" fmla="*/ 2147483647 w 89"/>
                  <a:gd name="T21" fmla="*/ 0 h 40"/>
                  <a:gd name="T22" fmla="*/ 2147483647 w 89"/>
                  <a:gd name="T23" fmla="*/ 0 h 40"/>
                  <a:gd name="T24" fmla="*/ 0 w 89"/>
                  <a:gd name="T25" fmla="*/ 2147483647 h 40"/>
                  <a:gd name="T26" fmla="*/ 2147483647 w 89"/>
                  <a:gd name="T27" fmla="*/ 2147483647 h 40"/>
                  <a:gd name="T28" fmla="*/ 2147483647 w 89"/>
                  <a:gd name="T29" fmla="*/ 2147483647 h 40"/>
                  <a:gd name="T30" fmla="*/ 2147483647 w 89"/>
                  <a:gd name="T31" fmla="*/ 2147483647 h 40"/>
                  <a:gd name="T32" fmla="*/ 2147483647 w 89"/>
                  <a:gd name="T33" fmla="*/ 2147483647 h 40"/>
                  <a:gd name="T34" fmla="*/ 2147483647 w 89"/>
                  <a:gd name="T35" fmla="*/ 2147483647 h 40"/>
                  <a:gd name="T36" fmla="*/ 2147483647 w 89"/>
                  <a:gd name="T37" fmla="*/ 2147483647 h 40"/>
                  <a:gd name="T38" fmla="*/ 2147483647 w 89"/>
                  <a:gd name="T39" fmla="*/ 2147483647 h 40"/>
                  <a:gd name="T40" fmla="*/ 2147483647 w 89"/>
                  <a:gd name="T41" fmla="*/ 2147483647 h 40"/>
                  <a:gd name="T42" fmla="*/ 2147483647 w 89"/>
                  <a:gd name="T43" fmla="*/ 2147483647 h 40"/>
                  <a:gd name="T44" fmla="*/ 2147483647 w 89"/>
                  <a:gd name="T45" fmla="*/ 2147483647 h 40"/>
                  <a:gd name="T46" fmla="*/ 2147483647 w 89"/>
                  <a:gd name="T47" fmla="*/ 2147483647 h 40"/>
                  <a:gd name="T48" fmla="*/ 2147483647 w 89"/>
                  <a:gd name="T49" fmla="*/ 2147483647 h 40"/>
                  <a:gd name="T50" fmla="*/ 2147483647 w 89"/>
                  <a:gd name="T51" fmla="*/ 2147483647 h 40"/>
                  <a:gd name="T52" fmla="*/ 2147483647 w 89"/>
                  <a:gd name="T53" fmla="*/ 2147483647 h 40"/>
                  <a:gd name="T54" fmla="*/ 2147483647 w 89"/>
                  <a:gd name="T55" fmla="*/ 2147483647 h 40"/>
                  <a:gd name="T56" fmla="*/ 2147483647 w 89"/>
                  <a:gd name="T57" fmla="*/ 2147483647 h 40"/>
                  <a:gd name="T58" fmla="*/ 2147483647 w 89"/>
                  <a:gd name="T59" fmla="*/ 2147483647 h 40"/>
                  <a:gd name="T60" fmla="*/ 2147483647 w 89"/>
                  <a:gd name="T61" fmla="*/ 2147483647 h 40"/>
                  <a:gd name="T62" fmla="*/ 2147483647 w 89"/>
                  <a:gd name="T63" fmla="*/ 2147483647 h 40"/>
                  <a:gd name="T64" fmla="*/ 2147483647 w 89"/>
                  <a:gd name="T65" fmla="*/ 2147483647 h 40"/>
                  <a:gd name="T66" fmla="*/ 2147483647 w 89"/>
                  <a:gd name="T67" fmla="*/ 2147483647 h 40"/>
                  <a:gd name="T68" fmla="*/ 2147483647 w 89"/>
                  <a:gd name="T69" fmla="*/ 2147483647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9"/>
                  <a:gd name="T106" fmla="*/ 0 h 40"/>
                  <a:gd name="T107" fmla="*/ 89 w 89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9" h="40">
                    <a:moveTo>
                      <a:pt x="89" y="16"/>
                    </a:moveTo>
                    <a:lnTo>
                      <a:pt x="85" y="14"/>
                    </a:lnTo>
                    <a:lnTo>
                      <a:pt x="79" y="12"/>
                    </a:lnTo>
                    <a:lnTo>
                      <a:pt x="71" y="10"/>
                    </a:lnTo>
                    <a:lnTo>
                      <a:pt x="67" y="6"/>
                    </a:lnTo>
                    <a:lnTo>
                      <a:pt x="65" y="10"/>
                    </a:lnTo>
                    <a:lnTo>
                      <a:pt x="61" y="10"/>
                    </a:lnTo>
                    <a:lnTo>
                      <a:pt x="59" y="10"/>
                    </a:lnTo>
                    <a:lnTo>
                      <a:pt x="59" y="6"/>
                    </a:lnTo>
                    <a:lnTo>
                      <a:pt x="37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10" y="26"/>
                    </a:lnTo>
                    <a:lnTo>
                      <a:pt x="18" y="32"/>
                    </a:lnTo>
                    <a:lnTo>
                      <a:pt x="24" y="38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37" y="36"/>
                    </a:lnTo>
                    <a:lnTo>
                      <a:pt x="41" y="34"/>
                    </a:lnTo>
                    <a:lnTo>
                      <a:pt x="45" y="32"/>
                    </a:lnTo>
                    <a:lnTo>
                      <a:pt x="51" y="34"/>
                    </a:lnTo>
                    <a:lnTo>
                      <a:pt x="55" y="36"/>
                    </a:lnTo>
                    <a:lnTo>
                      <a:pt x="61" y="38"/>
                    </a:lnTo>
                    <a:lnTo>
                      <a:pt x="65" y="38"/>
                    </a:lnTo>
                    <a:lnTo>
                      <a:pt x="67" y="38"/>
                    </a:lnTo>
                    <a:lnTo>
                      <a:pt x="73" y="32"/>
                    </a:lnTo>
                    <a:lnTo>
                      <a:pt x="79" y="30"/>
                    </a:lnTo>
                    <a:lnTo>
                      <a:pt x="85" y="28"/>
                    </a:lnTo>
                    <a:lnTo>
                      <a:pt x="85" y="26"/>
                    </a:lnTo>
                    <a:lnTo>
                      <a:pt x="85" y="22"/>
                    </a:lnTo>
                    <a:lnTo>
                      <a:pt x="87" y="22"/>
                    </a:lnTo>
                    <a:lnTo>
                      <a:pt x="89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Freeform 193"/>
              <p:cNvSpPr/>
              <p:nvPr/>
            </p:nvSpPr>
            <p:spPr bwMode="auto">
              <a:xfrm>
                <a:off x="4995154" y="2381150"/>
                <a:ext cx="86765" cy="82662"/>
              </a:xfrm>
              <a:custGeom>
                <a:avLst/>
                <a:gdLst>
                  <a:gd name="T0" fmla="*/ 2147483647 w 50"/>
                  <a:gd name="T1" fmla="*/ 2147483647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0 w 50"/>
                  <a:gd name="T11" fmla="*/ 2147483647 h 50"/>
                  <a:gd name="T12" fmla="*/ 2147483647 w 50"/>
                  <a:gd name="T13" fmla="*/ 0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2147483647 w 50"/>
                  <a:gd name="T31" fmla="*/ 2147483647 h 5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0"/>
                  <a:gd name="T49" fmla="*/ 0 h 50"/>
                  <a:gd name="T50" fmla="*/ 50 w 50"/>
                  <a:gd name="T51" fmla="*/ 50 h 5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0" h="50">
                    <a:moveTo>
                      <a:pt x="26" y="50"/>
                    </a:moveTo>
                    <a:lnTo>
                      <a:pt x="22" y="34"/>
                    </a:lnTo>
                    <a:lnTo>
                      <a:pt x="18" y="24"/>
                    </a:lnTo>
                    <a:lnTo>
                      <a:pt x="14" y="16"/>
                    </a:lnTo>
                    <a:lnTo>
                      <a:pt x="8" y="10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2" y="6"/>
                    </a:lnTo>
                    <a:lnTo>
                      <a:pt x="40" y="18"/>
                    </a:lnTo>
                    <a:lnTo>
                      <a:pt x="44" y="24"/>
                    </a:lnTo>
                    <a:lnTo>
                      <a:pt x="50" y="36"/>
                    </a:lnTo>
                    <a:lnTo>
                      <a:pt x="34" y="34"/>
                    </a:lnTo>
                    <a:lnTo>
                      <a:pt x="34" y="44"/>
                    </a:lnTo>
                    <a:lnTo>
                      <a:pt x="26" y="48"/>
                    </a:lnTo>
                    <a:lnTo>
                      <a:pt x="26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Freeform 194"/>
              <p:cNvSpPr/>
              <p:nvPr/>
            </p:nvSpPr>
            <p:spPr bwMode="auto">
              <a:xfrm>
                <a:off x="4733484" y="2385353"/>
                <a:ext cx="168021" cy="84063"/>
              </a:xfrm>
              <a:custGeom>
                <a:avLst/>
                <a:gdLst>
                  <a:gd name="T0" fmla="*/ 2147483647 w 96"/>
                  <a:gd name="T1" fmla="*/ 2147483647 h 50"/>
                  <a:gd name="T2" fmla="*/ 2147483647 w 96"/>
                  <a:gd name="T3" fmla="*/ 2147483647 h 50"/>
                  <a:gd name="T4" fmla="*/ 2147483647 w 96"/>
                  <a:gd name="T5" fmla="*/ 2147483647 h 50"/>
                  <a:gd name="T6" fmla="*/ 2147483647 w 96"/>
                  <a:gd name="T7" fmla="*/ 2147483647 h 50"/>
                  <a:gd name="T8" fmla="*/ 2147483647 w 96"/>
                  <a:gd name="T9" fmla="*/ 2147483647 h 50"/>
                  <a:gd name="T10" fmla="*/ 2147483647 w 96"/>
                  <a:gd name="T11" fmla="*/ 2147483647 h 50"/>
                  <a:gd name="T12" fmla="*/ 2147483647 w 96"/>
                  <a:gd name="T13" fmla="*/ 2147483647 h 50"/>
                  <a:gd name="T14" fmla="*/ 2147483647 w 96"/>
                  <a:gd name="T15" fmla="*/ 2147483647 h 50"/>
                  <a:gd name="T16" fmla="*/ 2147483647 w 96"/>
                  <a:gd name="T17" fmla="*/ 2147483647 h 50"/>
                  <a:gd name="T18" fmla="*/ 2147483647 w 96"/>
                  <a:gd name="T19" fmla="*/ 2147483647 h 50"/>
                  <a:gd name="T20" fmla="*/ 0 w 96"/>
                  <a:gd name="T21" fmla="*/ 2147483647 h 50"/>
                  <a:gd name="T22" fmla="*/ 2147483647 w 96"/>
                  <a:gd name="T23" fmla="*/ 2147483647 h 50"/>
                  <a:gd name="T24" fmla="*/ 2147483647 w 96"/>
                  <a:gd name="T25" fmla="*/ 2147483647 h 50"/>
                  <a:gd name="T26" fmla="*/ 2147483647 w 96"/>
                  <a:gd name="T27" fmla="*/ 2147483647 h 50"/>
                  <a:gd name="T28" fmla="*/ 2147483647 w 96"/>
                  <a:gd name="T29" fmla="*/ 2147483647 h 50"/>
                  <a:gd name="T30" fmla="*/ 2147483647 w 96"/>
                  <a:gd name="T31" fmla="*/ 2147483647 h 50"/>
                  <a:gd name="T32" fmla="*/ 2147483647 w 96"/>
                  <a:gd name="T33" fmla="*/ 2147483647 h 50"/>
                  <a:gd name="T34" fmla="*/ 2147483647 w 96"/>
                  <a:gd name="T35" fmla="*/ 2147483647 h 50"/>
                  <a:gd name="T36" fmla="*/ 2147483647 w 96"/>
                  <a:gd name="T37" fmla="*/ 2147483647 h 50"/>
                  <a:gd name="T38" fmla="*/ 2147483647 w 96"/>
                  <a:gd name="T39" fmla="*/ 2147483647 h 50"/>
                  <a:gd name="T40" fmla="*/ 2147483647 w 96"/>
                  <a:gd name="T41" fmla="*/ 0 h 50"/>
                  <a:gd name="T42" fmla="*/ 2147483647 w 96"/>
                  <a:gd name="T43" fmla="*/ 0 h 50"/>
                  <a:gd name="T44" fmla="*/ 2147483647 w 96"/>
                  <a:gd name="T45" fmla="*/ 0 h 50"/>
                  <a:gd name="T46" fmla="*/ 2147483647 w 96"/>
                  <a:gd name="T47" fmla="*/ 2147483647 h 50"/>
                  <a:gd name="T48" fmla="*/ 2147483647 w 96"/>
                  <a:gd name="T49" fmla="*/ 2147483647 h 50"/>
                  <a:gd name="T50" fmla="*/ 2147483647 w 96"/>
                  <a:gd name="T51" fmla="*/ 2147483647 h 50"/>
                  <a:gd name="T52" fmla="*/ 2147483647 w 96"/>
                  <a:gd name="T53" fmla="*/ 2147483647 h 50"/>
                  <a:gd name="T54" fmla="*/ 2147483647 w 96"/>
                  <a:gd name="T55" fmla="*/ 2147483647 h 50"/>
                  <a:gd name="T56" fmla="*/ 2147483647 w 96"/>
                  <a:gd name="T57" fmla="*/ 2147483647 h 50"/>
                  <a:gd name="T58" fmla="*/ 2147483647 w 96"/>
                  <a:gd name="T59" fmla="*/ 2147483647 h 50"/>
                  <a:gd name="T60" fmla="*/ 2147483647 w 96"/>
                  <a:gd name="T61" fmla="*/ 2147483647 h 50"/>
                  <a:gd name="T62" fmla="*/ 2147483647 w 96"/>
                  <a:gd name="T63" fmla="*/ 2147483647 h 50"/>
                  <a:gd name="T64" fmla="*/ 2147483647 w 96"/>
                  <a:gd name="T65" fmla="*/ 2147483647 h 50"/>
                  <a:gd name="T66" fmla="*/ 2147483647 w 96"/>
                  <a:gd name="T67" fmla="*/ 2147483647 h 50"/>
                  <a:gd name="T68" fmla="*/ 2147483647 w 96"/>
                  <a:gd name="T69" fmla="*/ 2147483647 h 50"/>
                  <a:gd name="T70" fmla="*/ 2147483647 w 96"/>
                  <a:gd name="T71" fmla="*/ 2147483647 h 50"/>
                  <a:gd name="T72" fmla="*/ 2147483647 w 96"/>
                  <a:gd name="T73" fmla="*/ 2147483647 h 50"/>
                  <a:gd name="T74" fmla="*/ 2147483647 w 96"/>
                  <a:gd name="T75" fmla="*/ 2147483647 h 50"/>
                  <a:gd name="T76" fmla="*/ 2147483647 w 96"/>
                  <a:gd name="T77" fmla="*/ 2147483647 h 5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50"/>
                  <a:gd name="T119" fmla="*/ 96 w 96"/>
                  <a:gd name="T120" fmla="*/ 50 h 5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50">
                    <a:moveTo>
                      <a:pt x="58" y="46"/>
                    </a:moveTo>
                    <a:lnTo>
                      <a:pt x="56" y="44"/>
                    </a:lnTo>
                    <a:lnTo>
                      <a:pt x="54" y="42"/>
                    </a:lnTo>
                    <a:lnTo>
                      <a:pt x="44" y="46"/>
                    </a:lnTo>
                    <a:lnTo>
                      <a:pt x="38" y="48"/>
                    </a:lnTo>
                    <a:lnTo>
                      <a:pt x="30" y="50"/>
                    </a:lnTo>
                    <a:lnTo>
                      <a:pt x="26" y="50"/>
                    </a:lnTo>
                    <a:lnTo>
                      <a:pt x="22" y="48"/>
                    </a:lnTo>
                    <a:lnTo>
                      <a:pt x="16" y="44"/>
                    </a:lnTo>
                    <a:lnTo>
                      <a:pt x="8" y="38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14"/>
                    </a:lnTo>
                    <a:lnTo>
                      <a:pt x="28" y="16"/>
                    </a:lnTo>
                    <a:lnTo>
                      <a:pt x="44" y="10"/>
                    </a:lnTo>
                    <a:lnTo>
                      <a:pt x="54" y="6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2"/>
                    </a:lnTo>
                    <a:lnTo>
                      <a:pt x="84" y="2"/>
                    </a:lnTo>
                    <a:lnTo>
                      <a:pt x="86" y="4"/>
                    </a:lnTo>
                    <a:lnTo>
                      <a:pt x="90" y="6"/>
                    </a:lnTo>
                    <a:lnTo>
                      <a:pt x="96" y="8"/>
                    </a:lnTo>
                    <a:lnTo>
                      <a:pt x="94" y="14"/>
                    </a:lnTo>
                    <a:lnTo>
                      <a:pt x="90" y="16"/>
                    </a:lnTo>
                    <a:lnTo>
                      <a:pt x="86" y="18"/>
                    </a:lnTo>
                    <a:lnTo>
                      <a:pt x="82" y="22"/>
                    </a:lnTo>
                    <a:lnTo>
                      <a:pt x="82" y="30"/>
                    </a:lnTo>
                    <a:lnTo>
                      <a:pt x="80" y="36"/>
                    </a:lnTo>
                    <a:lnTo>
                      <a:pt x="78" y="38"/>
                    </a:lnTo>
                    <a:lnTo>
                      <a:pt x="74" y="42"/>
                    </a:lnTo>
                    <a:lnTo>
                      <a:pt x="68" y="42"/>
                    </a:lnTo>
                    <a:lnTo>
                      <a:pt x="62" y="42"/>
                    </a:lnTo>
                    <a:lnTo>
                      <a:pt x="58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Freeform 195"/>
              <p:cNvSpPr/>
              <p:nvPr/>
            </p:nvSpPr>
            <p:spPr bwMode="auto">
              <a:xfrm>
                <a:off x="4879469" y="2257857"/>
                <a:ext cx="454481" cy="247988"/>
              </a:xfrm>
              <a:custGeom>
                <a:avLst/>
                <a:gdLst>
                  <a:gd name="T0" fmla="*/ 2147483647 w 260"/>
                  <a:gd name="T1" fmla="*/ 2147483647 h 148"/>
                  <a:gd name="T2" fmla="*/ 2147483647 w 260"/>
                  <a:gd name="T3" fmla="*/ 2147483647 h 148"/>
                  <a:gd name="T4" fmla="*/ 2147483647 w 260"/>
                  <a:gd name="T5" fmla="*/ 2147483647 h 148"/>
                  <a:gd name="T6" fmla="*/ 2147483647 w 260"/>
                  <a:gd name="T7" fmla="*/ 2147483647 h 148"/>
                  <a:gd name="T8" fmla="*/ 2147483647 w 260"/>
                  <a:gd name="T9" fmla="*/ 2147483647 h 148"/>
                  <a:gd name="T10" fmla="*/ 2147483647 w 260"/>
                  <a:gd name="T11" fmla="*/ 2147483647 h 148"/>
                  <a:gd name="T12" fmla="*/ 2147483647 w 260"/>
                  <a:gd name="T13" fmla="*/ 2147483647 h 148"/>
                  <a:gd name="T14" fmla="*/ 2147483647 w 260"/>
                  <a:gd name="T15" fmla="*/ 2147483647 h 148"/>
                  <a:gd name="T16" fmla="*/ 2147483647 w 260"/>
                  <a:gd name="T17" fmla="*/ 2147483647 h 148"/>
                  <a:gd name="T18" fmla="*/ 2147483647 w 260"/>
                  <a:gd name="T19" fmla="*/ 2147483647 h 148"/>
                  <a:gd name="T20" fmla="*/ 2147483647 w 260"/>
                  <a:gd name="T21" fmla="*/ 2147483647 h 148"/>
                  <a:gd name="T22" fmla="*/ 2147483647 w 260"/>
                  <a:gd name="T23" fmla="*/ 2147483647 h 148"/>
                  <a:gd name="T24" fmla="*/ 2147483647 w 260"/>
                  <a:gd name="T25" fmla="*/ 2147483647 h 148"/>
                  <a:gd name="T26" fmla="*/ 2147483647 w 260"/>
                  <a:gd name="T27" fmla="*/ 2147483647 h 148"/>
                  <a:gd name="T28" fmla="*/ 2147483647 w 260"/>
                  <a:gd name="T29" fmla="*/ 2147483647 h 148"/>
                  <a:gd name="T30" fmla="*/ 2147483647 w 260"/>
                  <a:gd name="T31" fmla="*/ 2147483647 h 148"/>
                  <a:gd name="T32" fmla="*/ 2147483647 w 260"/>
                  <a:gd name="T33" fmla="*/ 2147483647 h 148"/>
                  <a:gd name="T34" fmla="*/ 2147483647 w 260"/>
                  <a:gd name="T35" fmla="*/ 2147483647 h 148"/>
                  <a:gd name="T36" fmla="*/ 2147483647 w 260"/>
                  <a:gd name="T37" fmla="*/ 2147483647 h 148"/>
                  <a:gd name="T38" fmla="*/ 2147483647 w 260"/>
                  <a:gd name="T39" fmla="*/ 2147483647 h 148"/>
                  <a:gd name="T40" fmla="*/ 2147483647 w 260"/>
                  <a:gd name="T41" fmla="*/ 2147483647 h 148"/>
                  <a:gd name="T42" fmla="*/ 2147483647 w 260"/>
                  <a:gd name="T43" fmla="*/ 2147483647 h 148"/>
                  <a:gd name="T44" fmla="*/ 2147483647 w 260"/>
                  <a:gd name="T45" fmla="*/ 2147483647 h 148"/>
                  <a:gd name="T46" fmla="*/ 2147483647 w 260"/>
                  <a:gd name="T47" fmla="*/ 2147483647 h 148"/>
                  <a:gd name="T48" fmla="*/ 2147483647 w 260"/>
                  <a:gd name="T49" fmla="*/ 2147483647 h 148"/>
                  <a:gd name="T50" fmla="*/ 2147483647 w 260"/>
                  <a:gd name="T51" fmla="*/ 2147483647 h 148"/>
                  <a:gd name="T52" fmla="*/ 2147483647 w 260"/>
                  <a:gd name="T53" fmla="*/ 2147483647 h 148"/>
                  <a:gd name="T54" fmla="*/ 2147483647 w 260"/>
                  <a:gd name="T55" fmla="*/ 2147483647 h 148"/>
                  <a:gd name="T56" fmla="*/ 2147483647 w 260"/>
                  <a:gd name="T57" fmla="*/ 2147483647 h 148"/>
                  <a:gd name="T58" fmla="*/ 2147483647 w 260"/>
                  <a:gd name="T59" fmla="*/ 2147483647 h 148"/>
                  <a:gd name="T60" fmla="*/ 2147483647 w 260"/>
                  <a:gd name="T61" fmla="*/ 2147483647 h 148"/>
                  <a:gd name="T62" fmla="*/ 2147483647 w 260"/>
                  <a:gd name="T63" fmla="*/ 2147483647 h 148"/>
                  <a:gd name="T64" fmla="*/ 2147483647 w 260"/>
                  <a:gd name="T65" fmla="*/ 2147483647 h 148"/>
                  <a:gd name="T66" fmla="*/ 2147483647 w 260"/>
                  <a:gd name="T67" fmla="*/ 2147483647 h 148"/>
                  <a:gd name="T68" fmla="*/ 2147483647 w 260"/>
                  <a:gd name="T69" fmla="*/ 2147483647 h 148"/>
                  <a:gd name="T70" fmla="*/ 2147483647 w 260"/>
                  <a:gd name="T71" fmla="*/ 2147483647 h 148"/>
                  <a:gd name="T72" fmla="*/ 2147483647 w 260"/>
                  <a:gd name="T73" fmla="*/ 2147483647 h 148"/>
                  <a:gd name="T74" fmla="*/ 2147483647 w 260"/>
                  <a:gd name="T75" fmla="*/ 2147483647 h 148"/>
                  <a:gd name="T76" fmla="*/ 2147483647 w 260"/>
                  <a:gd name="T77" fmla="*/ 2147483647 h 148"/>
                  <a:gd name="T78" fmla="*/ 2147483647 w 260"/>
                  <a:gd name="T79" fmla="*/ 2147483647 h 148"/>
                  <a:gd name="T80" fmla="*/ 2147483647 w 260"/>
                  <a:gd name="T81" fmla="*/ 2147483647 h 148"/>
                  <a:gd name="T82" fmla="*/ 2147483647 w 260"/>
                  <a:gd name="T83" fmla="*/ 2147483647 h 148"/>
                  <a:gd name="T84" fmla="*/ 2147483647 w 260"/>
                  <a:gd name="T85" fmla="*/ 2147483647 h 148"/>
                  <a:gd name="T86" fmla="*/ 2147483647 w 260"/>
                  <a:gd name="T87" fmla="*/ 2147483647 h 148"/>
                  <a:gd name="T88" fmla="*/ 2147483647 w 260"/>
                  <a:gd name="T89" fmla="*/ 2147483647 h 148"/>
                  <a:gd name="T90" fmla="*/ 2147483647 w 260"/>
                  <a:gd name="T91" fmla="*/ 2147483647 h 148"/>
                  <a:gd name="T92" fmla="*/ 2147483647 w 260"/>
                  <a:gd name="T93" fmla="*/ 2147483647 h 148"/>
                  <a:gd name="T94" fmla="*/ 2147483647 w 260"/>
                  <a:gd name="T95" fmla="*/ 2147483647 h 148"/>
                  <a:gd name="T96" fmla="*/ 2147483647 w 260"/>
                  <a:gd name="T97" fmla="*/ 2147483647 h 14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0"/>
                  <a:gd name="T148" fmla="*/ 0 h 148"/>
                  <a:gd name="T149" fmla="*/ 260 w 260"/>
                  <a:gd name="T150" fmla="*/ 148 h 14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0" h="148">
                    <a:moveTo>
                      <a:pt x="66" y="82"/>
                    </a:moveTo>
                    <a:lnTo>
                      <a:pt x="60" y="84"/>
                    </a:lnTo>
                    <a:lnTo>
                      <a:pt x="54" y="88"/>
                    </a:lnTo>
                    <a:lnTo>
                      <a:pt x="44" y="90"/>
                    </a:lnTo>
                    <a:lnTo>
                      <a:pt x="36" y="90"/>
                    </a:lnTo>
                    <a:lnTo>
                      <a:pt x="26" y="88"/>
                    </a:lnTo>
                    <a:lnTo>
                      <a:pt x="18" y="84"/>
                    </a:lnTo>
                    <a:lnTo>
                      <a:pt x="12" y="84"/>
                    </a:lnTo>
                    <a:lnTo>
                      <a:pt x="6" y="82"/>
                    </a:lnTo>
                    <a:lnTo>
                      <a:pt x="2" y="80"/>
                    </a:lnTo>
                    <a:lnTo>
                      <a:pt x="0" y="78"/>
                    </a:lnTo>
                    <a:lnTo>
                      <a:pt x="2" y="66"/>
                    </a:lnTo>
                    <a:lnTo>
                      <a:pt x="2" y="62"/>
                    </a:lnTo>
                    <a:lnTo>
                      <a:pt x="12" y="52"/>
                    </a:lnTo>
                    <a:lnTo>
                      <a:pt x="16" y="44"/>
                    </a:lnTo>
                    <a:lnTo>
                      <a:pt x="22" y="38"/>
                    </a:lnTo>
                    <a:lnTo>
                      <a:pt x="16" y="30"/>
                    </a:lnTo>
                    <a:lnTo>
                      <a:pt x="8" y="20"/>
                    </a:lnTo>
                    <a:lnTo>
                      <a:pt x="6" y="14"/>
                    </a:lnTo>
                    <a:lnTo>
                      <a:pt x="24" y="10"/>
                    </a:lnTo>
                    <a:lnTo>
                      <a:pt x="46" y="10"/>
                    </a:lnTo>
                    <a:lnTo>
                      <a:pt x="64" y="10"/>
                    </a:lnTo>
                    <a:lnTo>
                      <a:pt x="80" y="16"/>
                    </a:lnTo>
                    <a:lnTo>
                      <a:pt x="96" y="14"/>
                    </a:lnTo>
                    <a:lnTo>
                      <a:pt x="112" y="16"/>
                    </a:lnTo>
                    <a:lnTo>
                      <a:pt x="116" y="8"/>
                    </a:lnTo>
                    <a:lnTo>
                      <a:pt x="128" y="6"/>
                    </a:lnTo>
                    <a:lnTo>
                      <a:pt x="138" y="6"/>
                    </a:lnTo>
                    <a:lnTo>
                      <a:pt x="156" y="0"/>
                    </a:lnTo>
                    <a:lnTo>
                      <a:pt x="166" y="8"/>
                    </a:lnTo>
                    <a:lnTo>
                      <a:pt x="166" y="14"/>
                    </a:lnTo>
                    <a:lnTo>
                      <a:pt x="168" y="22"/>
                    </a:lnTo>
                    <a:lnTo>
                      <a:pt x="184" y="24"/>
                    </a:lnTo>
                    <a:lnTo>
                      <a:pt x="186" y="30"/>
                    </a:lnTo>
                    <a:lnTo>
                      <a:pt x="188" y="36"/>
                    </a:lnTo>
                    <a:lnTo>
                      <a:pt x="198" y="36"/>
                    </a:lnTo>
                    <a:lnTo>
                      <a:pt x="202" y="40"/>
                    </a:lnTo>
                    <a:lnTo>
                      <a:pt x="216" y="36"/>
                    </a:lnTo>
                    <a:lnTo>
                      <a:pt x="222" y="44"/>
                    </a:lnTo>
                    <a:lnTo>
                      <a:pt x="234" y="48"/>
                    </a:lnTo>
                    <a:lnTo>
                      <a:pt x="248" y="50"/>
                    </a:lnTo>
                    <a:lnTo>
                      <a:pt x="260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58" y="72"/>
                    </a:lnTo>
                    <a:lnTo>
                      <a:pt x="260" y="78"/>
                    </a:lnTo>
                    <a:lnTo>
                      <a:pt x="260" y="84"/>
                    </a:lnTo>
                    <a:lnTo>
                      <a:pt x="244" y="84"/>
                    </a:lnTo>
                    <a:lnTo>
                      <a:pt x="240" y="88"/>
                    </a:lnTo>
                    <a:lnTo>
                      <a:pt x="236" y="92"/>
                    </a:lnTo>
                    <a:lnTo>
                      <a:pt x="236" y="100"/>
                    </a:lnTo>
                    <a:lnTo>
                      <a:pt x="226" y="100"/>
                    </a:lnTo>
                    <a:lnTo>
                      <a:pt x="216" y="100"/>
                    </a:lnTo>
                    <a:lnTo>
                      <a:pt x="208" y="106"/>
                    </a:lnTo>
                    <a:lnTo>
                      <a:pt x="204" y="108"/>
                    </a:lnTo>
                    <a:lnTo>
                      <a:pt x="190" y="112"/>
                    </a:lnTo>
                    <a:lnTo>
                      <a:pt x="182" y="116"/>
                    </a:lnTo>
                    <a:lnTo>
                      <a:pt x="184" y="118"/>
                    </a:lnTo>
                    <a:lnTo>
                      <a:pt x="186" y="122"/>
                    </a:lnTo>
                    <a:lnTo>
                      <a:pt x="194" y="128"/>
                    </a:lnTo>
                    <a:lnTo>
                      <a:pt x="204" y="130"/>
                    </a:lnTo>
                    <a:lnTo>
                      <a:pt x="212" y="138"/>
                    </a:lnTo>
                    <a:lnTo>
                      <a:pt x="204" y="138"/>
                    </a:lnTo>
                    <a:lnTo>
                      <a:pt x="200" y="140"/>
                    </a:lnTo>
                    <a:lnTo>
                      <a:pt x="192" y="144"/>
                    </a:lnTo>
                    <a:lnTo>
                      <a:pt x="186" y="146"/>
                    </a:lnTo>
                    <a:lnTo>
                      <a:pt x="176" y="148"/>
                    </a:lnTo>
                    <a:lnTo>
                      <a:pt x="174" y="138"/>
                    </a:lnTo>
                    <a:lnTo>
                      <a:pt x="170" y="134"/>
                    </a:lnTo>
                    <a:lnTo>
                      <a:pt x="160" y="128"/>
                    </a:lnTo>
                    <a:lnTo>
                      <a:pt x="166" y="120"/>
                    </a:lnTo>
                    <a:lnTo>
                      <a:pt x="172" y="118"/>
                    </a:lnTo>
                    <a:lnTo>
                      <a:pt x="164" y="118"/>
                    </a:lnTo>
                    <a:lnTo>
                      <a:pt x="160" y="118"/>
                    </a:lnTo>
                    <a:lnTo>
                      <a:pt x="152" y="116"/>
                    </a:lnTo>
                    <a:lnTo>
                      <a:pt x="146" y="114"/>
                    </a:lnTo>
                    <a:lnTo>
                      <a:pt x="144" y="112"/>
                    </a:lnTo>
                    <a:lnTo>
                      <a:pt x="140" y="108"/>
                    </a:lnTo>
                    <a:lnTo>
                      <a:pt x="132" y="108"/>
                    </a:lnTo>
                    <a:lnTo>
                      <a:pt x="130" y="112"/>
                    </a:lnTo>
                    <a:lnTo>
                      <a:pt x="128" y="116"/>
                    </a:lnTo>
                    <a:lnTo>
                      <a:pt x="124" y="120"/>
                    </a:lnTo>
                    <a:lnTo>
                      <a:pt x="118" y="126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2" y="128"/>
                    </a:lnTo>
                    <a:lnTo>
                      <a:pt x="94" y="132"/>
                    </a:lnTo>
                    <a:lnTo>
                      <a:pt x="92" y="124"/>
                    </a:lnTo>
                    <a:lnTo>
                      <a:pt x="100" y="118"/>
                    </a:lnTo>
                    <a:lnTo>
                      <a:pt x="100" y="108"/>
                    </a:lnTo>
                    <a:lnTo>
                      <a:pt x="106" y="108"/>
                    </a:lnTo>
                    <a:lnTo>
                      <a:pt x="116" y="110"/>
                    </a:lnTo>
                    <a:lnTo>
                      <a:pt x="110" y="98"/>
                    </a:lnTo>
                    <a:lnTo>
                      <a:pt x="106" y="92"/>
                    </a:lnTo>
                    <a:lnTo>
                      <a:pt x="98" y="80"/>
                    </a:lnTo>
                    <a:lnTo>
                      <a:pt x="90" y="76"/>
                    </a:lnTo>
                    <a:lnTo>
                      <a:pt x="82" y="74"/>
                    </a:lnTo>
                    <a:lnTo>
                      <a:pt x="74" y="78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Freeform 196"/>
              <p:cNvSpPr/>
              <p:nvPr/>
            </p:nvSpPr>
            <p:spPr bwMode="auto">
              <a:xfrm>
                <a:off x="4890486" y="2148575"/>
                <a:ext cx="231372" cy="135904"/>
              </a:xfrm>
              <a:custGeom>
                <a:avLst/>
                <a:gdLst>
                  <a:gd name="T0" fmla="*/ 2147483647 w 132"/>
                  <a:gd name="T1" fmla="*/ 2147483647 h 82"/>
                  <a:gd name="T2" fmla="*/ 2147483647 w 132"/>
                  <a:gd name="T3" fmla="*/ 2147483647 h 82"/>
                  <a:gd name="T4" fmla="*/ 2147483647 w 132"/>
                  <a:gd name="T5" fmla="*/ 2147483647 h 82"/>
                  <a:gd name="T6" fmla="*/ 2147483647 w 132"/>
                  <a:gd name="T7" fmla="*/ 2147483647 h 82"/>
                  <a:gd name="T8" fmla="*/ 2147483647 w 132"/>
                  <a:gd name="T9" fmla="*/ 2147483647 h 82"/>
                  <a:gd name="T10" fmla="*/ 2147483647 w 132"/>
                  <a:gd name="T11" fmla="*/ 2147483647 h 82"/>
                  <a:gd name="T12" fmla="*/ 2147483647 w 132"/>
                  <a:gd name="T13" fmla="*/ 2147483647 h 82"/>
                  <a:gd name="T14" fmla="*/ 2147483647 w 132"/>
                  <a:gd name="T15" fmla="*/ 2147483647 h 82"/>
                  <a:gd name="T16" fmla="*/ 2147483647 w 132"/>
                  <a:gd name="T17" fmla="*/ 2147483647 h 82"/>
                  <a:gd name="T18" fmla="*/ 2147483647 w 132"/>
                  <a:gd name="T19" fmla="*/ 2147483647 h 82"/>
                  <a:gd name="T20" fmla="*/ 2147483647 w 132"/>
                  <a:gd name="T21" fmla="*/ 2147483647 h 82"/>
                  <a:gd name="T22" fmla="*/ 2147483647 w 132"/>
                  <a:gd name="T23" fmla="*/ 2147483647 h 82"/>
                  <a:gd name="T24" fmla="*/ 2147483647 w 132"/>
                  <a:gd name="T25" fmla="*/ 2147483647 h 82"/>
                  <a:gd name="T26" fmla="*/ 0 w 132"/>
                  <a:gd name="T27" fmla="*/ 2147483647 h 82"/>
                  <a:gd name="T28" fmla="*/ 0 w 132"/>
                  <a:gd name="T29" fmla="*/ 2147483647 h 82"/>
                  <a:gd name="T30" fmla="*/ 2147483647 w 132"/>
                  <a:gd name="T31" fmla="*/ 2147483647 h 82"/>
                  <a:gd name="T32" fmla="*/ 2147483647 w 132"/>
                  <a:gd name="T33" fmla="*/ 2147483647 h 82"/>
                  <a:gd name="T34" fmla="*/ 2147483647 w 132"/>
                  <a:gd name="T35" fmla="*/ 2147483647 h 82"/>
                  <a:gd name="T36" fmla="*/ 2147483647 w 132"/>
                  <a:gd name="T37" fmla="*/ 2147483647 h 82"/>
                  <a:gd name="T38" fmla="*/ 2147483647 w 132"/>
                  <a:gd name="T39" fmla="*/ 2147483647 h 82"/>
                  <a:gd name="T40" fmla="*/ 2147483647 w 132"/>
                  <a:gd name="T41" fmla="*/ 2147483647 h 82"/>
                  <a:gd name="T42" fmla="*/ 2147483647 w 132"/>
                  <a:gd name="T43" fmla="*/ 2147483647 h 82"/>
                  <a:gd name="T44" fmla="*/ 2147483647 w 132"/>
                  <a:gd name="T45" fmla="*/ 2147483647 h 82"/>
                  <a:gd name="T46" fmla="*/ 2147483647 w 132"/>
                  <a:gd name="T47" fmla="*/ 2147483647 h 82"/>
                  <a:gd name="T48" fmla="*/ 2147483647 w 132"/>
                  <a:gd name="T49" fmla="*/ 2147483647 h 82"/>
                  <a:gd name="T50" fmla="*/ 2147483647 w 132"/>
                  <a:gd name="T51" fmla="*/ 2147483647 h 82"/>
                  <a:gd name="T52" fmla="*/ 2147483647 w 132"/>
                  <a:gd name="T53" fmla="*/ 2147483647 h 82"/>
                  <a:gd name="T54" fmla="*/ 2147483647 w 132"/>
                  <a:gd name="T55" fmla="*/ 2147483647 h 82"/>
                  <a:gd name="T56" fmla="*/ 2147483647 w 132"/>
                  <a:gd name="T57" fmla="*/ 0 h 82"/>
                  <a:gd name="T58" fmla="*/ 2147483647 w 132"/>
                  <a:gd name="T59" fmla="*/ 2147483647 h 82"/>
                  <a:gd name="T60" fmla="*/ 2147483647 w 132"/>
                  <a:gd name="T61" fmla="*/ 2147483647 h 82"/>
                  <a:gd name="T62" fmla="*/ 2147483647 w 132"/>
                  <a:gd name="T63" fmla="*/ 2147483647 h 82"/>
                  <a:gd name="T64" fmla="*/ 2147483647 w 132"/>
                  <a:gd name="T65" fmla="*/ 2147483647 h 82"/>
                  <a:gd name="T66" fmla="*/ 2147483647 w 132"/>
                  <a:gd name="T67" fmla="*/ 2147483647 h 82"/>
                  <a:gd name="T68" fmla="*/ 2147483647 w 132"/>
                  <a:gd name="T69" fmla="*/ 2147483647 h 82"/>
                  <a:gd name="T70" fmla="*/ 2147483647 w 132"/>
                  <a:gd name="T71" fmla="*/ 2147483647 h 82"/>
                  <a:gd name="T72" fmla="*/ 2147483647 w 132"/>
                  <a:gd name="T73" fmla="*/ 2147483647 h 82"/>
                  <a:gd name="T74" fmla="*/ 2147483647 w 132"/>
                  <a:gd name="T75" fmla="*/ 2147483647 h 82"/>
                  <a:gd name="T76" fmla="*/ 2147483647 w 132"/>
                  <a:gd name="T77" fmla="*/ 2147483647 h 82"/>
                  <a:gd name="T78" fmla="*/ 2147483647 w 132"/>
                  <a:gd name="T79" fmla="*/ 2147483647 h 82"/>
                  <a:gd name="T80" fmla="*/ 2147483647 w 132"/>
                  <a:gd name="T81" fmla="*/ 2147483647 h 82"/>
                  <a:gd name="T82" fmla="*/ 2147483647 w 132"/>
                  <a:gd name="T83" fmla="*/ 2147483647 h 82"/>
                  <a:gd name="T84" fmla="*/ 2147483647 w 132"/>
                  <a:gd name="T85" fmla="*/ 2147483647 h 8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32"/>
                  <a:gd name="T130" fmla="*/ 0 h 82"/>
                  <a:gd name="T131" fmla="*/ 132 w 132"/>
                  <a:gd name="T132" fmla="*/ 82 h 8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32" h="82">
                    <a:moveTo>
                      <a:pt x="122" y="72"/>
                    </a:moveTo>
                    <a:lnTo>
                      <a:pt x="110" y="74"/>
                    </a:lnTo>
                    <a:lnTo>
                      <a:pt x="106" y="82"/>
                    </a:lnTo>
                    <a:lnTo>
                      <a:pt x="98" y="82"/>
                    </a:lnTo>
                    <a:lnTo>
                      <a:pt x="90" y="80"/>
                    </a:lnTo>
                    <a:lnTo>
                      <a:pt x="80" y="82"/>
                    </a:lnTo>
                    <a:lnTo>
                      <a:pt x="74" y="82"/>
                    </a:lnTo>
                    <a:lnTo>
                      <a:pt x="62" y="78"/>
                    </a:lnTo>
                    <a:lnTo>
                      <a:pt x="58" y="76"/>
                    </a:lnTo>
                    <a:lnTo>
                      <a:pt x="40" y="76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6" y="78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10" y="70"/>
                    </a:lnTo>
                    <a:lnTo>
                      <a:pt x="6" y="64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12" y="46"/>
                    </a:lnTo>
                    <a:lnTo>
                      <a:pt x="18" y="34"/>
                    </a:lnTo>
                    <a:lnTo>
                      <a:pt x="26" y="24"/>
                    </a:lnTo>
                    <a:lnTo>
                      <a:pt x="26" y="18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6" y="14"/>
                    </a:lnTo>
                    <a:lnTo>
                      <a:pt x="48" y="6"/>
                    </a:lnTo>
                    <a:lnTo>
                      <a:pt x="60" y="4"/>
                    </a:lnTo>
                    <a:lnTo>
                      <a:pt x="68" y="0"/>
                    </a:lnTo>
                    <a:lnTo>
                      <a:pt x="76" y="4"/>
                    </a:lnTo>
                    <a:lnTo>
                      <a:pt x="98" y="4"/>
                    </a:lnTo>
                    <a:lnTo>
                      <a:pt x="106" y="16"/>
                    </a:lnTo>
                    <a:lnTo>
                      <a:pt x="106" y="24"/>
                    </a:lnTo>
                    <a:lnTo>
                      <a:pt x="112" y="28"/>
                    </a:lnTo>
                    <a:lnTo>
                      <a:pt x="116" y="34"/>
                    </a:lnTo>
                    <a:lnTo>
                      <a:pt x="120" y="40"/>
                    </a:lnTo>
                    <a:lnTo>
                      <a:pt x="122" y="42"/>
                    </a:lnTo>
                    <a:lnTo>
                      <a:pt x="130" y="44"/>
                    </a:lnTo>
                    <a:lnTo>
                      <a:pt x="132" y="50"/>
                    </a:lnTo>
                    <a:lnTo>
                      <a:pt x="126" y="52"/>
                    </a:lnTo>
                    <a:lnTo>
                      <a:pt x="114" y="54"/>
                    </a:lnTo>
                    <a:lnTo>
                      <a:pt x="118" y="62"/>
                    </a:lnTo>
                    <a:lnTo>
                      <a:pt x="122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Freeform 197"/>
              <p:cNvSpPr/>
              <p:nvPr/>
            </p:nvSpPr>
            <p:spPr bwMode="auto">
              <a:xfrm>
                <a:off x="4666001" y="2437193"/>
                <a:ext cx="85388" cy="61646"/>
              </a:xfrm>
              <a:custGeom>
                <a:avLst/>
                <a:gdLst>
                  <a:gd name="T0" fmla="*/ 0 w 49"/>
                  <a:gd name="T1" fmla="*/ 2147483647 h 36"/>
                  <a:gd name="T2" fmla="*/ 2147483647 w 49"/>
                  <a:gd name="T3" fmla="*/ 2147483647 h 36"/>
                  <a:gd name="T4" fmla="*/ 2147483647 w 49"/>
                  <a:gd name="T5" fmla="*/ 2147483647 h 36"/>
                  <a:gd name="T6" fmla="*/ 2147483647 w 49"/>
                  <a:gd name="T7" fmla="*/ 2147483647 h 36"/>
                  <a:gd name="T8" fmla="*/ 2147483647 w 49"/>
                  <a:gd name="T9" fmla="*/ 0 h 36"/>
                  <a:gd name="T10" fmla="*/ 2147483647 w 49"/>
                  <a:gd name="T11" fmla="*/ 2147483647 h 36"/>
                  <a:gd name="T12" fmla="*/ 2147483647 w 49"/>
                  <a:gd name="T13" fmla="*/ 2147483647 h 36"/>
                  <a:gd name="T14" fmla="*/ 2147483647 w 49"/>
                  <a:gd name="T15" fmla="*/ 2147483647 h 36"/>
                  <a:gd name="T16" fmla="*/ 2147483647 w 49"/>
                  <a:gd name="T17" fmla="*/ 2147483647 h 36"/>
                  <a:gd name="T18" fmla="*/ 2147483647 w 49"/>
                  <a:gd name="T19" fmla="*/ 2147483647 h 36"/>
                  <a:gd name="T20" fmla="*/ 2147483647 w 49"/>
                  <a:gd name="T21" fmla="*/ 2147483647 h 36"/>
                  <a:gd name="T22" fmla="*/ 2147483647 w 49"/>
                  <a:gd name="T23" fmla="*/ 2147483647 h 36"/>
                  <a:gd name="T24" fmla="*/ 2147483647 w 49"/>
                  <a:gd name="T25" fmla="*/ 2147483647 h 36"/>
                  <a:gd name="T26" fmla="*/ 2147483647 w 49"/>
                  <a:gd name="T27" fmla="*/ 2147483647 h 36"/>
                  <a:gd name="T28" fmla="*/ 2147483647 w 49"/>
                  <a:gd name="T29" fmla="*/ 2147483647 h 36"/>
                  <a:gd name="T30" fmla="*/ 0 w 49"/>
                  <a:gd name="T31" fmla="*/ 2147483647 h 36"/>
                  <a:gd name="T32" fmla="*/ 0 w 49"/>
                  <a:gd name="T33" fmla="*/ 2147483647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9"/>
                  <a:gd name="T52" fmla="*/ 0 h 36"/>
                  <a:gd name="T53" fmla="*/ 49 w 49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9" h="36">
                    <a:moveTo>
                      <a:pt x="0" y="4"/>
                    </a:moveTo>
                    <a:lnTo>
                      <a:pt x="13" y="6"/>
                    </a:lnTo>
                    <a:lnTo>
                      <a:pt x="21" y="4"/>
                    </a:lnTo>
                    <a:lnTo>
                      <a:pt x="25" y="2"/>
                    </a:lnTo>
                    <a:lnTo>
                      <a:pt x="39" y="0"/>
                    </a:lnTo>
                    <a:lnTo>
                      <a:pt x="49" y="6"/>
                    </a:lnTo>
                    <a:lnTo>
                      <a:pt x="35" y="10"/>
                    </a:lnTo>
                    <a:lnTo>
                      <a:pt x="33" y="16"/>
                    </a:lnTo>
                    <a:lnTo>
                      <a:pt x="29" y="24"/>
                    </a:lnTo>
                    <a:lnTo>
                      <a:pt x="21" y="24"/>
                    </a:lnTo>
                    <a:lnTo>
                      <a:pt x="17" y="28"/>
                    </a:lnTo>
                    <a:lnTo>
                      <a:pt x="15" y="36"/>
                    </a:lnTo>
                    <a:lnTo>
                      <a:pt x="11" y="32"/>
                    </a:lnTo>
                    <a:lnTo>
                      <a:pt x="7" y="26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Freeform 198"/>
              <p:cNvSpPr/>
              <p:nvPr/>
            </p:nvSpPr>
            <p:spPr bwMode="auto">
              <a:xfrm>
                <a:off x="4858811" y="2574496"/>
                <a:ext cx="61975" cy="39230"/>
              </a:xfrm>
              <a:custGeom>
                <a:avLst/>
                <a:gdLst>
                  <a:gd name="T0" fmla="*/ 2147483647 w 36"/>
                  <a:gd name="T1" fmla="*/ 0 h 24"/>
                  <a:gd name="T2" fmla="*/ 2147483647 w 36"/>
                  <a:gd name="T3" fmla="*/ 2147483647 h 24"/>
                  <a:gd name="T4" fmla="*/ 2147483647 w 36"/>
                  <a:gd name="T5" fmla="*/ 2147483647 h 24"/>
                  <a:gd name="T6" fmla="*/ 2147483647 w 36"/>
                  <a:gd name="T7" fmla="*/ 2147483647 h 24"/>
                  <a:gd name="T8" fmla="*/ 2147483647 w 36"/>
                  <a:gd name="T9" fmla="*/ 2147483647 h 24"/>
                  <a:gd name="T10" fmla="*/ 2147483647 w 36"/>
                  <a:gd name="T11" fmla="*/ 2147483647 h 24"/>
                  <a:gd name="T12" fmla="*/ 2147483647 w 36"/>
                  <a:gd name="T13" fmla="*/ 2147483647 h 24"/>
                  <a:gd name="T14" fmla="*/ 0 w 36"/>
                  <a:gd name="T15" fmla="*/ 2147483647 h 24"/>
                  <a:gd name="T16" fmla="*/ 0 w 36"/>
                  <a:gd name="T17" fmla="*/ 2147483647 h 24"/>
                  <a:gd name="T18" fmla="*/ 2147483647 w 36"/>
                  <a:gd name="T19" fmla="*/ 2147483647 h 24"/>
                  <a:gd name="T20" fmla="*/ 2147483647 w 36"/>
                  <a:gd name="T21" fmla="*/ 0 h 24"/>
                  <a:gd name="T22" fmla="*/ 2147483647 w 36"/>
                  <a:gd name="T23" fmla="*/ 0 h 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"/>
                  <a:gd name="T37" fmla="*/ 0 h 24"/>
                  <a:gd name="T38" fmla="*/ 36 w 36"/>
                  <a:gd name="T39" fmla="*/ 24 h 2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" h="24">
                    <a:moveTo>
                      <a:pt x="26" y="0"/>
                    </a:moveTo>
                    <a:lnTo>
                      <a:pt x="36" y="4"/>
                    </a:lnTo>
                    <a:lnTo>
                      <a:pt x="36" y="16"/>
                    </a:lnTo>
                    <a:lnTo>
                      <a:pt x="30" y="20"/>
                    </a:lnTo>
                    <a:lnTo>
                      <a:pt x="10" y="24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16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Freeform 199"/>
              <p:cNvSpPr/>
              <p:nvPr/>
            </p:nvSpPr>
            <p:spPr bwMode="auto">
              <a:xfrm>
                <a:off x="4834021" y="2395161"/>
                <a:ext cx="247898" cy="133100"/>
              </a:xfrm>
              <a:custGeom>
                <a:avLst/>
                <a:gdLst>
                  <a:gd name="T0" fmla="*/ 2147483647 w 142"/>
                  <a:gd name="T1" fmla="*/ 2147483647 h 80"/>
                  <a:gd name="T2" fmla="*/ 2147483647 w 142"/>
                  <a:gd name="T3" fmla="*/ 2147483647 h 80"/>
                  <a:gd name="T4" fmla="*/ 2147483647 w 142"/>
                  <a:gd name="T5" fmla="*/ 2147483647 h 80"/>
                  <a:gd name="T6" fmla="*/ 2147483647 w 142"/>
                  <a:gd name="T7" fmla="*/ 2147483647 h 80"/>
                  <a:gd name="T8" fmla="*/ 2147483647 w 142"/>
                  <a:gd name="T9" fmla="*/ 2147483647 h 80"/>
                  <a:gd name="T10" fmla="*/ 2147483647 w 142"/>
                  <a:gd name="T11" fmla="*/ 2147483647 h 80"/>
                  <a:gd name="T12" fmla="*/ 2147483647 w 142"/>
                  <a:gd name="T13" fmla="*/ 2147483647 h 80"/>
                  <a:gd name="T14" fmla="*/ 2147483647 w 142"/>
                  <a:gd name="T15" fmla="*/ 2147483647 h 80"/>
                  <a:gd name="T16" fmla="*/ 2147483647 w 142"/>
                  <a:gd name="T17" fmla="*/ 2147483647 h 80"/>
                  <a:gd name="T18" fmla="*/ 2147483647 w 142"/>
                  <a:gd name="T19" fmla="*/ 2147483647 h 80"/>
                  <a:gd name="T20" fmla="*/ 2147483647 w 142"/>
                  <a:gd name="T21" fmla="*/ 2147483647 h 80"/>
                  <a:gd name="T22" fmla="*/ 0 w 142"/>
                  <a:gd name="T23" fmla="*/ 2147483647 h 80"/>
                  <a:gd name="T24" fmla="*/ 2147483647 w 142"/>
                  <a:gd name="T25" fmla="*/ 2147483647 h 80"/>
                  <a:gd name="T26" fmla="*/ 2147483647 w 142"/>
                  <a:gd name="T27" fmla="*/ 2147483647 h 80"/>
                  <a:gd name="T28" fmla="*/ 2147483647 w 142"/>
                  <a:gd name="T29" fmla="*/ 2147483647 h 80"/>
                  <a:gd name="T30" fmla="*/ 2147483647 w 142"/>
                  <a:gd name="T31" fmla="*/ 2147483647 h 80"/>
                  <a:gd name="T32" fmla="*/ 2147483647 w 142"/>
                  <a:gd name="T33" fmla="*/ 2147483647 h 80"/>
                  <a:gd name="T34" fmla="*/ 2147483647 w 142"/>
                  <a:gd name="T35" fmla="*/ 2147483647 h 80"/>
                  <a:gd name="T36" fmla="*/ 2147483647 w 142"/>
                  <a:gd name="T37" fmla="*/ 2147483647 h 80"/>
                  <a:gd name="T38" fmla="*/ 2147483647 w 142"/>
                  <a:gd name="T39" fmla="*/ 2147483647 h 80"/>
                  <a:gd name="T40" fmla="*/ 2147483647 w 142"/>
                  <a:gd name="T41" fmla="*/ 2147483647 h 80"/>
                  <a:gd name="T42" fmla="*/ 2147483647 w 142"/>
                  <a:gd name="T43" fmla="*/ 2147483647 h 80"/>
                  <a:gd name="T44" fmla="*/ 2147483647 w 142"/>
                  <a:gd name="T45" fmla="*/ 2147483647 h 80"/>
                  <a:gd name="T46" fmla="*/ 2147483647 w 142"/>
                  <a:gd name="T47" fmla="*/ 2147483647 h 80"/>
                  <a:gd name="T48" fmla="*/ 2147483647 w 142"/>
                  <a:gd name="T49" fmla="*/ 2147483647 h 80"/>
                  <a:gd name="T50" fmla="*/ 2147483647 w 142"/>
                  <a:gd name="T51" fmla="*/ 2147483647 h 80"/>
                  <a:gd name="T52" fmla="*/ 2147483647 w 142"/>
                  <a:gd name="T53" fmla="*/ 2147483647 h 80"/>
                  <a:gd name="T54" fmla="*/ 2147483647 w 142"/>
                  <a:gd name="T55" fmla="*/ 2147483647 h 80"/>
                  <a:gd name="T56" fmla="*/ 2147483647 w 142"/>
                  <a:gd name="T57" fmla="*/ 0 h 80"/>
                  <a:gd name="T58" fmla="*/ 2147483647 w 142"/>
                  <a:gd name="T59" fmla="*/ 2147483647 h 80"/>
                  <a:gd name="T60" fmla="*/ 2147483647 w 142"/>
                  <a:gd name="T61" fmla="*/ 2147483647 h 80"/>
                  <a:gd name="T62" fmla="*/ 2147483647 w 142"/>
                  <a:gd name="T63" fmla="*/ 2147483647 h 80"/>
                  <a:gd name="T64" fmla="*/ 2147483647 w 142"/>
                  <a:gd name="T65" fmla="*/ 2147483647 h 80"/>
                  <a:gd name="T66" fmla="*/ 2147483647 w 142"/>
                  <a:gd name="T67" fmla="*/ 2147483647 h 80"/>
                  <a:gd name="T68" fmla="*/ 2147483647 w 142"/>
                  <a:gd name="T69" fmla="*/ 2147483647 h 80"/>
                  <a:gd name="T70" fmla="*/ 2147483647 w 142"/>
                  <a:gd name="T71" fmla="*/ 2147483647 h 80"/>
                  <a:gd name="T72" fmla="*/ 2147483647 w 142"/>
                  <a:gd name="T73" fmla="*/ 2147483647 h 80"/>
                  <a:gd name="T74" fmla="*/ 2147483647 w 142"/>
                  <a:gd name="T75" fmla="*/ 2147483647 h 80"/>
                  <a:gd name="T76" fmla="*/ 2147483647 w 142"/>
                  <a:gd name="T77" fmla="*/ 2147483647 h 80"/>
                  <a:gd name="T78" fmla="*/ 2147483647 w 142"/>
                  <a:gd name="T79" fmla="*/ 2147483647 h 80"/>
                  <a:gd name="T80" fmla="*/ 2147483647 w 142"/>
                  <a:gd name="T81" fmla="*/ 2147483647 h 80"/>
                  <a:gd name="T82" fmla="*/ 2147483647 w 142"/>
                  <a:gd name="T83" fmla="*/ 2147483647 h 80"/>
                  <a:gd name="T84" fmla="*/ 2147483647 w 142"/>
                  <a:gd name="T85" fmla="*/ 2147483647 h 80"/>
                  <a:gd name="T86" fmla="*/ 2147483647 w 142"/>
                  <a:gd name="T87" fmla="*/ 2147483647 h 80"/>
                  <a:gd name="T88" fmla="*/ 2147483647 w 142"/>
                  <a:gd name="T89" fmla="*/ 2147483647 h 80"/>
                  <a:gd name="T90" fmla="*/ 2147483647 w 142"/>
                  <a:gd name="T91" fmla="*/ 2147483647 h 80"/>
                  <a:gd name="T92" fmla="*/ 2147483647 w 142"/>
                  <a:gd name="T93" fmla="*/ 2147483647 h 80"/>
                  <a:gd name="T94" fmla="*/ 2147483647 w 142"/>
                  <a:gd name="T95" fmla="*/ 2147483647 h 80"/>
                  <a:gd name="T96" fmla="*/ 2147483647 w 142"/>
                  <a:gd name="T97" fmla="*/ 2147483647 h 80"/>
                  <a:gd name="T98" fmla="*/ 2147483647 w 142"/>
                  <a:gd name="T99" fmla="*/ 2147483647 h 80"/>
                  <a:gd name="T100" fmla="*/ 2147483647 w 142"/>
                  <a:gd name="T101" fmla="*/ 2147483647 h 80"/>
                  <a:gd name="T102" fmla="*/ 2147483647 w 142"/>
                  <a:gd name="T103" fmla="*/ 2147483647 h 80"/>
                  <a:gd name="T104" fmla="*/ 2147483647 w 142"/>
                  <a:gd name="T105" fmla="*/ 2147483647 h 80"/>
                  <a:gd name="T106" fmla="*/ 2147483647 w 142"/>
                  <a:gd name="T107" fmla="*/ 2147483647 h 80"/>
                  <a:gd name="T108" fmla="*/ 2147483647 w 142"/>
                  <a:gd name="T109" fmla="*/ 2147483647 h 80"/>
                  <a:gd name="T110" fmla="*/ 2147483647 w 142"/>
                  <a:gd name="T111" fmla="*/ 2147483647 h 80"/>
                  <a:gd name="T112" fmla="*/ 2147483647 w 142"/>
                  <a:gd name="T113" fmla="*/ 2147483647 h 80"/>
                  <a:gd name="T114" fmla="*/ 2147483647 w 142"/>
                  <a:gd name="T115" fmla="*/ 2147483647 h 80"/>
                  <a:gd name="T116" fmla="*/ 2147483647 w 142"/>
                  <a:gd name="T117" fmla="*/ 2147483647 h 80"/>
                  <a:gd name="T118" fmla="*/ 2147483647 w 142"/>
                  <a:gd name="T119" fmla="*/ 2147483647 h 80"/>
                  <a:gd name="T120" fmla="*/ 2147483647 w 142"/>
                  <a:gd name="T121" fmla="*/ 2147483647 h 80"/>
                  <a:gd name="T122" fmla="*/ 2147483647 w 142"/>
                  <a:gd name="T123" fmla="*/ 2147483647 h 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42"/>
                  <a:gd name="T187" fmla="*/ 0 h 80"/>
                  <a:gd name="T188" fmla="*/ 142 w 142"/>
                  <a:gd name="T189" fmla="*/ 80 h 8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42" h="80">
                    <a:moveTo>
                      <a:pt x="36" y="68"/>
                    </a:moveTo>
                    <a:lnTo>
                      <a:pt x="28" y="64"/>
                    </a:lnTo>
                    <a:lnTo>
                      <a:pt x="26" y="64"/>
                    </a:lnTo>
                    <a:lnTo>
                      <a:pt x="24" y="62"/>
                    </a:lnTo>
                    <a:lnTo>
                      <a:pt x="22" y="58"/>
                    </a:lnTo>
                    <a:lnTo>
                      <a:pt x="20" y="54"/>
                    </a:lnTo>
                    <a:lnTo>
                      <a:pt x="16" y="52"/>
                    </a:lnTo>
                    <a:lnTo>
                      <a:pt x="14" y="52"/>
                    </a:lnTo>
                    <a:lnTo>
                      <a:pt x="14" y="48"/>
                    </a:lnTo>
                    <a:lnTo>
                      <a:pt x="10" y="4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16" y="36"/>
                    </a:lnTo>
                    <a:lnTo>
                      <a:pt x="20" y="32"/>
                    </a:lnTo>
                    <a:lnTo>
                      <a:pt x="22" y="30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28" y="12"/>
                    </a:lnTo>
                    <a:lnTo>
                      <a:pt x="32" y="10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56" y="6"/>
                    </a:lnTo>
                    <a:lnTo>
                      <a:pt x="70" y="10"/>
                    </a:lnTo>
                    <a:lnTo>
                      <a:pt x="76" y="8"/>
                    </a:lnTo>
                    <a:lnTo>
                      <a:pt x="80" y="6"/>
                    </a:lnTo>
                    <a:lnTo>
                      <a:pt x="86" y="2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8"/>
                    </a:lnTo>
                    <a:lnTo>
                      <a:pt x="108" y="12"/>
                    </a:lnTo>
                    <a:lnTo>
                      <a:pt x="112" y="20"/>
                    </a:lnTo>
                    <a:lnTo>
                      <a:pt x="116" y="36"/>
                    </a:lnTo>
                    <a:lnTo>
                      <a:pt x="118" y="44"/>
                    </a:lnTo>
                    <a:lnTo>
                      <a:pt x="120" y="50"/>
                    </a:lnTo>
                    <a:lnTo>
                      <a:pt x="128" y="46"/>
                    </a:lnTo>
                    <a:lnTo>
                      <a:pt x="136" y="44"/>
                    </a:lnTo>
                    <a:lnTo>
                      <a:pt x="140" y="46"/>
                    </a:lnTo>
                    <a:lnTo>
                      <a:pt x="142" y="50"/>
                    </a:lnTo>
                    <a:lnTo>
                      <a:pt x="142" y="54"/>
                    </a:lnTo>
                    <a:lnTo>
                      <a:pt x="140" y="56"/>
                    </a:lnTo>
                    <a:lnTo>
                      <a:pt x="138" y="56"/>
                    </a:lnTo>
                    <a:lnTo>
                      <a:pt x="132" y="56"/>
                    </a:lnTo>
                    <a:lnTo>
                      <a:pt x="130" y="68"/>
                    </a:lnTo>
                    <a:lnTo>
                      <a:pt x="126" y="80"/>
                    </a:lnTo>
                    <a:lnTo>
                      <a:pt x="116" y="74"/>
                    </a:lnTo>
                    <a:lnTo>
                      <a:pt x="110" y="72"/>
                    </a:lnTo>
                    <a:lnTo>
                      <a:pt x="106" y="72"/>
                    </a:lnTo>
                    <a:lnTo>
                      <a:pt x="100" y="74"/>
                    </a:lnTo>
                    <a:lnTo>
                      <a:pt x="96" y="76"/>
                    </a:lnTo>
                    <a:lnTo>
                      <a:pt x="92" y="80"/>
                    </a:lnTo>
                    <a:lnTo>
                      <a:pt x="86" y="80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4" y="78"/>
                    </a:lnTo>
                    <a:lnTo>
                      <a:pt x="50" y="78"/>
                    </a:lnTo>
                    <a:lnTo>
                      <a:pt x="46" y="76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36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Freeform 200"/>
              <p:cNvSpPr/>
              <p:nvPr/>
            </p:nvSpPr>
            <p:spPr bwMode="auto">
              <a:xfrm>
                <a:off x="4799591" y="2451203"/>
                <a:ext cx="118441" cy="128898"/>
              </a:xfrm>
              <a:custGeom>
                <a:avLst/>
                <a:gdLst>
                  <a:gd name="T0" fmla="*/ 2147483647 w 68"/>
                  <a:gd name="T1" fmla="*/ 2147483647 h 76"/>
                  <a:gd name="T2" fmla="*/ 2147483647 w 68"/>
                  <a:gd name="T3" fmla="*/ 2147483647 h 76"/>
                  <a:gd name="T4" fmla="*/ 2147483647 w 68"/>
                  <a:gd name="T5" fmla="*/ 0 h 76"/>
                  <a:gd name="T6" fmla="*/ 2147483647 w 68"/>
                  <a:gd name="T7" fmla="*/ 2147483647 h 76"/>
                  <a:gd name="T8" fmla="*/ 2147483647 w 68"/>
                  <a:gd name="T9" fmla="*/ 2147483647 h 76"/>
                  <a:gd name="T10" fmla="*/ 2147483647 w 68"/>
                  <a:gd name="T11" fmla="*/ 2147483647 h 76"/>
                  <a:gd name="T12" fmla="*/ 2147483647 w 68"/>
                  <a:gd name="T13" fmla="*/ 2147483647 h 76"/>
                  <a:gd name="T14" fmla="*/ 2147483647 w 68"/>
                  <a:gd name="T15" fmla="*/ 2147483647 h 76"/>
                  <a:gd name="T16" fmla="*/ 2147483647 w 68"/>
                  <a:gd name="T17" fmla="*/ 2147483647 h 76"/>
                  <a:gd name="T18" fmla="*/ 2147483647 w 68"/>
                  <a:gd name="T19" fmla="*/ 2147483647 h 76"/>
                  <a:gd name="T20" fmla="*/ 2147483647 w 68"/>
                  <a:gd name="T21" fmla="*/ 2147483647 h 76"/>
                  <a:gd name="T22" fmla="*/ 2147483647 w 68"/>
                  <a:gd name="T23" fmla="*/ 2147483647 h 76"/>
                  <a:gd name="T24" fmla="*/ 2147483647 w 68"/>
                  <a:gd name="T25" fmla="*/ 2147483647 h 76"/>
                  <a:gd name="T26" fmla="*/ 2147483647 w 68"/>
                  <a:gd name="T27" fmla="*/ 2147483647 h 76"/>
                  <a:gd name="T28" fmla="*/ 2147483647 w 68"/>
                  <a:gd name="T29" fmla="*/ 2147483647 h 76"/>
                  <a:gd name="T30" fmla="*/ 2147483647 w 68"/>
                  <a:gd name="T31" fmla="*/ 2147483647 h 76"/>
                  <a:gd name="T32" fmla="*/ 2147483647 w 68"/>
                  <a:gd name="T33" fmla="*/ 2147483647 h 76"/>
                  <a:gd name="T34" fmla="*/ 2147483647 w 68"/>
                  <a:gd name="T35" fmla="*/ 2147483647 h 76"/>
                  <a:gd name="T36" fmla="*/ 2147483647 w 68"/>
                  <a:gd name="T37" fmla="*/ 2147483647 h 76"/>
                  <a:gd name="T38" fmla="*/ 2147483647 w 68"/>
                  <a:gd name="T39" fmla="*/ 2147483647 h 76"/>
                  <a:gd name="T40" fmla="*/ 2147483647 w 68"/>
                  <a:gd name="T41" fmla="*/ 2147483647 h 76"/>
                  <a:gd name="T42" fmla="*/ 2147483647 w 68"/>
                  <a:gd name="T43" fmla="*/ 2147483647 h 76"/>
                  <a:gd name="T44" fmla="*/ 2147483647 w 68"/>
                  <a:gd name="T45" fmla="*/ 2147483647 h 76"/>
                  <a:gd name="T46" fmla="*/ 2147483647 w 68"/>
                  <a:gd name="T47" fmla="*/ 2147483647 h 76"/>
                  <a:gd name="T48" fmla="*/ 2147483647 w 68"/>
                  <a:gd name="T49" fmla="*/ 2147483647 h 76"/>
                  <a:gd name="T50" fmla="*/ 2147483647 w 68"/>
                  <a:gd name="T51" fmla="*/ 2147483647 h 76"/>
                  <a:gd name="T52" fmla="*/ 2147483647 w 68"/>
                  <a:gd name="T53" fmla="*/ 2147483647 h 76"/>
                  <a:gd name="T54" fmla="*/ 2147483647 w 68"/>
                  <a:gd name="T55" fmla="*/ 2147483647 h 76"/>
                  <a:gd name="T56" fmla="*/ 2147483647 w 68"/>
                  <a:gd name="T57" fmla="*/ 2147483647 h 76"/>
                  <a:gd name="T58" fmla="*/ 0 w 68"/>
                  <a:gd name="T59" fmla="*/ 2147483647 h 76"/>
                  <a:gd name="T60" fmla="*/ 2147483647 w 68"/>
                  <a:gd name="T61" fmla="*/ 2147483647 h 76"/>
                  <a:gd name="T62" fmla="*/ 2147483647 w 68"/>
                  <a:gd name="T63" fmla="*/ 2147483647 h 76"/>
                  <a:gd name="T64" fmla="*/ 2147483647 w 68"/>
                  <a:gd name="T65" fmla="*/ 2147483647 h 76"/>
                  <a:gd name="T66" fmla="*/ 2147483647 w 68"/>
                  <a:gd name="T67" fmla="*/ 2147483647 h 76"/>
                  <a:gd name="T68" fmla="*/ 2147483647 w 68"/>
                  <a:gd name="T69" fmla="*/ 2147483647 h 76"/>
                  <a:gd name="T70" fmla="*/ 2147483647 w 68"/>
                  <a:gd name="T71" fmla="*/ 2147483647 h 76"/>
                  <a:gd name="T72" fmla="*/ 2147483647 w 68"/>
                  <a:gd name="T73" fmla="*/ 2147483647 h 7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8"/>
                  <a:gd name="T112" fmla="*/ 0 h 76"/>
                  <a:gd name="T113" fmla="*/ 68 w 68"/>
                  <a:gd name="T114" fmla="*/ 76 h 7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8" h="76">
                    <a:moveTo>
                      <a:pt x="2" y="8"/>
                    </a:moveTo>
                    <a:lnTo>
                      <a:pt x="6" y="6"/>
                    </a:lnTo>
                    <a:lnTo>
                      <a:pt x="16" y="0"/>
                    </a:lnTo>
                    <a:lnTo>
                      <a:pt x="20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4" y="14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2" y="28"/>
                    </a:lnTo>
                    <a:lnTo>
                      <a:pt x="48" y="30"/>
                    </a:lnTo>
                    <a:lnTo>
                      <a:pt x="56" y="34"/>
                    </a:lnTo>
                    <a:lnTo>
                      <a:pt x="62" y="38"/>
                    </a:lnTo>
                    <a:lnTo>
                      <a:pt x="62" y="44"/>
                    </a:lnTo>
                    <a:lnTo>
                      <a:pt x="64" y="48"/>
                    </a:lnTo>
                    <a:lnTo>
                      <a:pt x="68" y="56"/>
                    </a:lnTo>
                    <a:lnTo>
                      <a:pt x="64" y="62"/>
                    </a:lnTo>
                    <a:lnTo>
                      <a:pt x="60" y="70"/>
                    </a:lnTo>
                    <a:lnTo>
                      <a:pt x="60" y="74"/>
                    </a:lnTo>
                    <a:lnTo>
                      <a:pt x="46" y="74"/>
                    </a:lnTo>
                    <a:lnTo>
                      <a:pt x="42" y="76"/>
                    </a:lnTo>
                    <a:lnTo>
                      <a:pt x="34" y="76"/>
                    </a:lnTo>
                    <a:lnTo>
                      <a:pt x="26" y="68"/>
                    </a:lnTo>
                    <a:lnTo>
                      <a:pt x="18" y="68"/>
                    </a:lnTo>
                    <a:lnTo>
                      <a:pt x="18" y="70"/>
                    </a:lnTo>
                    <a:lnTo>
                      <a:pt x="16" y="74"/>
                    </a:lnTo>
                    <a:lnTo>
                      <a:pt x="16" y="76"/>
                    </a:lnTo>
                    <a:lnTo>
                      <a:pt x="10" y="66"/>
                    </a:lnTo>
                    <a:lnTo>
                      <a:pt x="0" y="60"/>
                    </a:lnTo>
                    <a:lnTo>
                      <a:pt x="4" y="52"/>
                    </a:lnTo>
                    <a:lnTo>
                      <a:pt x="12" y="50"/>
                    </a:lnTo>
                    <a:lnTo>
                      <a:pt x="14" y="44"/>
                    </a:lnTo>
                    <a:lnTo>
                      <a:pt x="8" y="38"/>
                    </a:lnTo>
                    <a:lnTo>
                      <a:pt x="6" y="28"/>
                    </a:lnTo>
                    <a:lnTo>
                      <a:pt x="8" y="22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Freeform 201"/>
              <p:cNvSpPr/>
              <p:nvPr/>
            </p:nvSpPr>
            <p:spPr bwMode="auto">
              <a:xfrm>
                <a:off x="4904259" y="2514251"/>
                <a:ext cx="152871" cy="85465"/>
              </a:xfrm>
              <a:custGeom>
                <a:avLst/>
                <a:gdLst>
                  <a:gd name="T0" fmla="*/ 2147483647 w 88"/>
                  <a:gd name="T1" fmla="*/ 2147483647 h 52"/>
                  <a:gd name="T2" fmla="*/ 2147483647 w 88"/>
                  <a:gd name="T3" fmla="*/ 2147483647 h 52"/>
                  <a:gd name="T4" fmla="*/ 2147483647 w 88"/>
                  <a:gd name="T5" fmla="*/ 2147483647 h 52"/>
                  <a:gd name="T6" fmla="*/ 0 w 88"/>
                  <a:gd name="T7" fmla="*/ 2147483647 h 52"/>
                  <a:gd name="T8" fmla="*/ 2147483647 w 88"/>
                  <a:gd name="T9" fmla="*/ 2147483647 h 52"/>
                  <a:gd name="T10" fmla="*/ 2147483647 w 88"/>
                  <a:gd name="T11" fmla="*/ 2147483647 h 52"/>
                  <a:gd name="T12" fmla="*/ 2147483647 w 88"/>
                  <a:gd name="T13" fmla="*/ 2147483647 h 52"/>
                  <a:gd name="T14" fmla="*/ 2147483647 w 88"/>
                  <a:gd name="T15" fmla="*/ 2147483647 h 52"/>
                  <a:gd name="T16" fmla="*/ 2147483647 w 88"/>
                  <a:gd name="T17" fmla="*/ 2147483647 h 52"/>
                  <a:gd name="T18" fmla="*/ 2147483647 w 88"/>
                  <a:gd name="T19" fmla="*/ 2147483647 h 52"/>
                  <a:gd name="T20" fmla="*/ 2147483647 w 88"/>
                  <a:gd name="T21" fmla="*/ 2147483647 h 52"/>
                  <a:gd name="T22" fmla="*/ 2147483647 w 88"/>
                  <a:gd name="T23" fmla="*/ 2147483647 h 52"/>
                  <a:gd name="T24" fmla="*/ 2147483647 w 88"/>
                  <a:gd name="T25" fmla="*/ 2147483647 h 52"/>
                  <a:gd name="T26" fmla="*/ 2147483647 w 88"/>
                  <a:gd name="T27" fmla="*/ 2147483647 h 52"/>
                  <a:gd name="T28" fmla="*/ 2147483647 w 88"/>
                  <a:gd name="T29" fmla="*/ 2147483647 h 52"/>
                  <a:gd name="T30" fmla="*/ 2147483647 w 88"/>
                  <a:gd name="T31" fmla="*/ 2147483647 h 52"/>
                  <a:gd name="T32" fmla="*/ 2147483647 w 88"/>
                  <a:gd name="T33" fmla="*/ 2147483647 h 52"/>
                  <a:gd name="T34" fmla="*/ 2147483647 w 88"/>
                  <a:gd name="T35" fmla="*/ 2147483647 h 52"/>
                  <a:gd name="T36" fmla="*/ 2147483647 w 88"/>
                  <a:gd name="T37" fmla="*/ 2147483647 h 52"/>
                  <a:gd name="T38" fmla="*/ 2147483647 w 88"/>
                  <a:gd name="T39" fmla="*/ 2147483647 h 52"/>
                  <a:gd name="T40" fmla="*/ 2147483647 w 88"/>
                  <a:gd name="T41" fmla="*/ 2147483647 h 52"/>
                  <a:gd name="T42" fmla="*/ 2147483647 w 88"/>
                  <a:gd name="T43" fmla="*/ 0 h 52"/>
                  <a:gd name="T44" fmla="*/ 2147483647 w 88"/>
                  <a:gd name="T45" fmla="*/ 0 h 52"/>
                  <a:gd name="T46" fmla="*/ 2147483647 w 88"/>
                  <a:gd name="T47" fmla="*/ 2147483647 h 52"/>
                  <a:gd name="T48" fmla="*/ 2147483647 w 88"/>
                  <a:gd name="T49" fmla="*/ 2147483647 h 52"/>
                  <a:gd name="T50" fmla="*/ 2147483647 w 88"/>
                  <a:gd name="T51" fmla="*/ 2147483647 h 52"/>
                  <a:gd name="T52" fmla="*/ 2147483647 w 88"/>
                  <a:gd name="T53" fmla="*/ 2147483647 h 52"/>
                  <a:gd name="T54" fmla="*/ 2147483647 w 88"/>
                  <a:gd name="T55" fmla="*/ 2147483647 h 52"/>
                  <a:gd name="T56" fmla="*/ 2147483647 w 88"/>
                  <a:gd name="T57" fmla="*/ 2147483647 h 52"/>
                  <a:gd name="T58" fmla="*/ 2147483647 w 88"/>
                  <a:gd name="T59" fmla="*/ 2147483647 h 52"/>
                  <a:gd name="T60" fmla="*/ 2147483647 w 88"/>
                  <a:gd name="T61" fmla="*/ 2147483647 h 52"/>
                  <a:gd name="T62" fmla="*/ 2147483647 w 88"/>
                  <a:gd name="T63" fmla="*/ 2147483647 h 52"/>
                  <a:gd name="T64" fmla="*/ 2147483647 w 88"/>
                  <a:gd name="T65" fmla="*/ 2147483647 h 52"/>
                  <a:gd name="T66" fmla="*/ 2147483647 w 88"/>
                  <a:gd name="T67" fmla="*/ 2147483647 h 52"/>
                  <a:gd name="T68" fmla="*/ 2147483647 w 88"/>
                  <a:gd name="T69" fmla="*/ 2147483647 h 52"/>
                  <a:gd name="T70" fmla="*/ 2147483647 w 88"/>
                  <a:gd name="T71" fmla="*/ 2147483647 h 52"/>
                  <a:gd name="T72" fmla="*/ 2147483647 w 88"/>
                  <a:gd name="T73" fmla="*/ 2147483647 h 52"/>
                  <a:gd name="T74" fmla="*/ 2147483647 w 88"/>
                  <a:gd name="T75" fmla="*/ 2147483647 h 52"/>
                  <a:gd name="T76" fmla="*/ 2147483647 w 88"/>
                  <a:gd name="T77" fmla="*/ 2147483647 h 52"/>
                  <a:gd name="T78" fmla="*/ 2147483647 w 88"/>
                  <a:gd name="T79" fmla="*/ 2147483647 h 52"/>
                  <a:gd name="T80" fmla="*/ 2147483647 w 88"/>
                  <a:gd name="T81" fmla="*/ 2147483647 h 52"/>
                  <a:gd name="T82" fmla="*/ 2147483647 w 88"/>
                  <a:gd name="T83" fmla="*/ 2147483647 h 52"/>
                  <a:gd name="T84" fmla="*/ 2147483647 w 88"/>
                  <a:gd name="T85" fmla="*/ 2147483647 h 52"/>
                  <a:gd name="T86" fmla="*/ 2147483647 w 88"/>
                  <a:gd name="T87" fmla="*/ 2147483647 h 52"/>
                  <a:gd name="T88" fmla="*/ 2147483647 w 88"/>
                  <a:gd name="T89" fmla="*/ 2147483647 h 52"/>
                  <a:gd name="T90" fmla="*/ 2147483647 w 88"/>
                  <a:gd name="T91" fmla="*/ 2147483647 h 52"/>
                  <a:gd name="T92" fmla="*/ 2147483647 w 88"/>
                  <a:gd name="T93" fmla="*/ 2147483647 h 5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52"/>
                  <a:gd name="T143" fmla="*/ 88 w 88"/>
                  <a:gd name="T144" fmla="*/ 52 h 5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52">
                    <a:moveTo>
                      <a:pt x="10" y="48"/>
                    </a:moveTo>
                    <a:lnTo>
                      <a:pt x="8" y="40"/>
                    </a:lnTo>
                    <a:lnTo>
                      <a:pt x="6" y="38"/>
                    </a:lnTo>
                    <a:lnTo>
                      <a:pt x="0" y="36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8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4" y="6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46" y="8"/>
                    </a:lnTo>
                    <a:lnTo>
                      <a:pt x="52" y="8"/>
                    </a:lnTo>
                    <a:lnTo>
                      <a:pt x="56" y="4"/>
                    </a:lnTo>
                    <a:lnTo>
                      <a:pt x="60" y="2"/>
                    </a:lnTo>
                    <a:lnTo>
                      <a:pt x="66" y="0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6" y="8"/>
                    </a:lnTo>
                    <a:lnTo>
                      <a:pt x="84" y="14"/>
                    </a:lnTo>
                    <a:lnTo>
                      <a:pt x="84" y="22"/>
                    </a:lnTo>
                    <a:lnTo>
                      <a:pt x="84" y="30"/>
                    </a:lnTo>
                    <a:lnTo>
                      <a:pt x="88" y="38"/>
                    </a:lnTo>
                    <a:lnTo>
                      <a:pt x="70" y="40"/>
                    </a:lnTo>
                    <a:lnTo>
                      <a:pt x="64" y="42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58" y="46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50" y="52"/>
                    </a:lnTo>
                    <a:lnTo>
                      <a:pt x="48" y="52"/>
                    </a:lnTo>
                    <a:lnTo>
                      <a:pt x="42" y="52"/>
                    </a:lnTo>
                    <a:lnTo>
                      <a:pt x="38" y="50"/>
                    </a:lnTo>
                    <a:lnTo>
                      <a:pt x="36" y="48"/>
                    </a:lnTo>
                    <a:lnTo>
                      <a:pt x="32" y="46"/>
                    </a:lnTo>
                    <a:lnTo>
                      <a:pt x="26" y="48"/>
                    </a:lnTo>
                    <a:lnTo>
                      <a:pt x="20" y="50"/>
                    </a:lnTo>
                    <a:lnTo>
                      <a:pt x="14" y="50"/>
                    </a:lnTo>
                    <a:lnTo>
                      <a:pt x="10" y="50"/>
                    </a:lnTo>
                    <a:lnTo>
                      <a:pt x="10" y="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Freeform 202"/>
              <p:cNvSpPr/>
              <p:nvPr/>
            </p:nvSpPr>
            <p:spPr bwMode="auto">
              <a:xfrm>
                <a:off x="4575104" y="2192007"/>
                <a:ext cx="22036" cy="5604"/>
              </a:xfrm>
              <a:custGeom>
                <a:avLst/>
                <a:gdLst>
                  <a:gd name="T0" fmla="*/ 0 w 14"/>
                  <a:gd name="T1" fmla="*/ 2147483647 h 4"/>
                  <a:gd name="T2" fmla="*/ 2147483647 w 14"/>
                  <a:gd name="T3" fmla="*/ 2147483647 h 4"/>
                  <a:gd name="T4" fmla="*/ 2147483647 w 14"/>
                  <a:gd name="T5" fmla="*/ 2147483647 h 4"/>
                  <a:gd name="T6" fmla="*/ 2147483647 w 14"/>
                  <a:gd name="T7" fmla="*/ 2147483647 h 4"/>
                  <a:gd name="T8" fmla="*/ 2147483647 w 14"/>
                  <a:gd name="T9" fmla="*/ 0 h 4"/>
                  <a:gd name="T10" fmla="*/ 2147483647 w 14"/>
                  <a:gd name="T11" fmla="*/ 0 h 4"/>
                  <a:gd name="T12" fmla="*/ 0 w 14"/>
                  <a:gd name="T13" fmla="*/ 2147483647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4"/>
                  <a:gd name="T23" fmla="*/ 14 w 1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4">
                    <a:moveTo>
                      <a:pt x="0" y="2"/>
                    </a:moveTo>
                    <a:lnTo>
                      <a:pt x="6" y="4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Freeform 203"/>
              <p:cNvSpPr/>
              <p:nvPr/>
            </p:nvSpPr>
            <p:spPr bwMode="auto">
              <a:xfrm>
                <a:off x="4361637" y="2561886"/>
                <a:ext cx="26167" cy="12610"/>
              </a:xfrm>
              <a:custGeom>
                <a:avLst/>
                <a:gdLst>
                  <a:gd name="T0" fmla="*/ 2147483647 w 16"/>
                  <a:gd name="T1" fmla="*/ 2147483647 h 8"/>
                  <a:gd name="T2" fmla="*/ 2147483647 w 16"/>
                  <a:gd name="T3" fmla="*/ 2147483647 h 8"/>
                  <a:gd name="T4" fmla="*/ 2147483647 w 16"/>
                  <a:gd name="T5" fmla="*/ 2147483647 h 8"/>
                  <a:gd name="T6" fmla="*/ 2147483647 w 16"/>
                  <a:gd name="T7" fmla="*/ 2147483647 h 8"/>
                  <a:gd name="T8" fmla="*/ 0 w 16"/>
                  <a:gd name="T9" fmla="*/ 2147483647 h 8"/>
                  <a:gd name="T10" fmla="*/ 0 w 16"/>
                  <a:gd name="T11" fmla="*/ 2147483647 h 8"/>
                  <a:gd name="T12" fmla="*/ 2147483647 w 16"/>
                  <a:gd name="T13" fmla="*/ 0 h 8"/>
                  <a:gd name="T14" fmla="*/ 2147483647 w 16"/>
                  <a:gd name="T15" fmla="*/ 0 h 8"/>
                  <a:gd name="T16" fmla="*/ 2147483647 w 16"/>
                  <a:gd name="T17" fmla="*/ 0 h 8"/>
                  <a:gd name="T18" fmla="*/ 2147483647 w 16"/>
                  <a:gd name="T19" fmla="*/ 2147483647 h 8"/>
                  <a:gd name="T20" fmla="*/ 2147483647 w 16"/>
                  <a:gd name="T21" fmla="*/ 2147483647 h 8"/>
                  <a:gd name="T22" fmla="*/ 2147483647 w 16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8"/>
                  <a:gd name="T38" fmla="*/ 16 w 16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8">
                    <a:moveTo>
                      <a:pt x="14" y="4"/>
                    </a:moveTo>
                    <a:lnTo>
                      <a:pt x="12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Freeform 204"/>
              <p:cNvSpPr/>
              <p:nvPr/>
            </p:nvSpPr>
            <p:spPr bwMode="auto">
              <a:xfrm>
                <a:off x="4469059" y="2334916"/>
                <a:ext cx="20657" cy="26620"/>
              </a:xfrm>
              <a:custGeom>
                <a:avLst/>
                <a:gdLst>
                  <a:gd name="T0" fmla="*/ 2147483647 w 12"/>
                  <a:gd name="T1" fmla="*/ 0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0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2147483647 w 12"/>
                  <a:gd name="T23" fmla="*/ 0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16"/>
                  <a:gd name="T38" fmla="*/ 12 w 12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16">
                    <a:moveTo>
                      <a:pt x="8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2"/>
                    </a:lnTo>
                    <a:lnTo>
                      <a:pt x="12" y="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2" name="Freeform 206"/>
              <p:cNvSpPr/>
              <p:nvPr/>
            </p:nvSpPr>
            <p:spPr bwMode="auto">
              <a:xfrm>
                <a:off x="5277483" y="2882728"/>
                <a:ext cx="579809" cy="497376"/>
              </a:xfrm>
              <a:custGeom>
                <a:avLst/>
                <a:gdLst>
                  <a:gd name="T0" fmla="*/ 2147483647 w 332"/>
                  <a:gd name="T1" fmla="*/ 2147483647 h 298"/>
                  <a:gd name="T2" fmla="*/ 2147483647 w 332"/>
                  <a:gd name="T3" fmla="*/ 2147483647 h 298"/>
                  <a:gd name="T4" fmla="*/ 2147483647 w 332"/>
                  <a:gd name="T5" fmla="*/ 2147483647 h 298"/>
                  <a:gd name="T6" fmla="*/ 2147483647 w 332"/>
                  <a:gd name="T7" fmla="*/ 2147483647 h 298"/>
                  <a:gd name="T8" fmla="*/ 2147483647 w 332"/>
                  <a:gd name="T9" fmla="*/ 2147483647 h 298"/>
                  <a:gd name="T10" fmla="*/ 2147483647 w 332"/>
                  <a:gd name="T11" fmla="*/ 2147483647 h 298"/>
                  <a:gd name="T12" fmla="*/ 2147483647 w 332"/>
                  <a:gd name="T13" fmla="*/ 2147483647 h 298"/>
                  <a:gd name="T14" fmla="*/ 2147483647 w 332"/>
                  <a:gd name="T15" fmla="*/ 2147483647 h 298"/>
                  <a:gd name="T16" fmla="*/ 2147483647 w 332"/>
                  <a:gd name="T17" fmla="*/ 2147483647 h 298"/>
                  <a:gd name="T18" fmla="*/ 2147483647 w 332"/>
                  <a:gd name="T19" fmla="*/ 2147483647 h 298"/>
                  <a:gd name="T20" fmla="*/ 2147483647 w 332"/>
                  <a:gd name="T21" fmla="*/ 2147483647 h 298"/>
                  <a:gd name="T22" fmla="*/ 2147483647 w 332"/>
                  <a:gd name="T23" fmla="*/ 2147483647 h 298"/>
                  <a:gd name="T24" fmla="*/ 2147483647 w 332"/>
                  <a:gd name="T25" fmla="*/ 2147483647 h 298"/>
                  <a:gd name="T26" fmla="*/ 2147483647 w 332"/>
                  <a:gd name="T27" fmla="*/ 2147483647 h 298"/>
                  <a:gd name="T28" fmla="*/ 2147483647 w 332"/>
                  <a:gd name="T29" fmla="*/ 2147483647 h 298"/>
                  <a:gd name="T30" fmla="*/ 2147483647 w 332"/>
                  <a:gd name="T31" fmla="*/ 2147483647 h 298"/>
                  <a:gd name="T32" fmla="*/ 2147483647 w 332"/>
                  <a:gd name="T33" fmla="*/ 2147483647 h 298"/>
                  <a:gd name="T34" fmla="*/ 2147483647 w 332"/>
                  <a:gd name="T35" fmla="*/ 2147483647 h 298"/>
                  <a:gd name="T36" fmla="*/ 2147483647 w 332"/>
                  <a:gd name="T37" fmla="*/ 2147483647 h 298"/>
                  <a:gd name="T38" fmla="*/ 2147483647 w 332"/>
                  <a:gd name="T39" fmla="*/ 2147483647 h 298"/>
                  <a:gd name="T40" fmla="*/ 2147483647 w 332"/>
                  <a:gd name="T41" fmla="*/ 2147483647 h 298"/>
                  <a:gd name="T42" fmla="*/ 2147483647 w 332"/>
                  <a:gd name="T43" fmla="*/ 2147483647 h 298"/>
                  <a:gd name="T44" fmla="*/ 2147483647 w 332"/>
                  <a:gd name="T45" fmla="*/ 2147483647 h 298"/>
                  <a:gd name="T46" fmla="*/ 2147483647 w 332"/>
                  <a:gd name="T47" fmla="*/ 2147483647 h 298"/>
                  <a:gd name="T48" fmla="*/ 2147483647 w 332"/>
                  <a:gd name="T49" fmla="*/ 2147483647 h 298"/>
                  <a:gd name="T50" fmla="*/ 2147483647 w 332"/>
                  <a:gd name="T51" fmla="*/ 2147483647 h 298"/>
                  <a:gd name="T52" fmla="*/ 2147483647 w 332"/>
                  <a:gd name="T53" fmla="*/ 2147483647 h 298"/>
                  <a:gd name="T54" fmla="*/ 2147483647 w 332"/>
                  <a:gd name="T55" fmla="*/ 2147483647 h 298"/>
                  <a:gd name="T56" fmla="*/ 2147483647 w 332"/>
                  <a:gd name="T57" fmla="*/ 2147483647 h 298"/>
                  <a:gd name="T58" fmla="*/ 2147483647 w 332"/>
                  <a:gd name="T59" fmla="*/ 2147483647 h 298"/>
                  <a:gd name="T60" fmla="*/ 2147483647 w 332"/>
                  <a:gd name="T61" fmla="*/ 2147483647 h 298"/>
                  <a:gd name="T62" fmla="*/ 2147483647 w 332"/>
                  <a:gd name="T63" fmla="*/ 0 h 298"/>
                  <a:gd name="T64" fmla="*/ 2147483647 w 332"/>
                  <a:gd name="T65" fmla="*/ 2147483647 h 298"/>
                  <a:gd name="T66" fmla="*/ 2147483647 w 332"/>
                  <a:gd name="T67" fmla="*/ 2147483647 h 298"/>
                  <a:gd name="T68" fmla="*/ 2147483647 w 332"/>
                  <a:gd name="T69" fmla="*/ 2147483647 h 298"/>
                  <a:gd name="T70" fmla="*/ 2147483647 w 332"/>
                  <a:gd name="T71" fmla="*/ 2147483647 h 298"/>
                  <a:gd name="T72" fmla="*/ 2147483647 w 332"/>
                  <a:gd name="T73" fmla="*/ 2147483647 h 298"/>
                  <a:gd name="T74" fmla="*/ 2147483647 w 332"/>
                  <a:gd name="T75" fmla="*/ 2147483647 h 29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32"/>
                  <a:gd name="T115" fmla="*/ 0 h 298"/>
                  <a:gd name="T116" fmla="*/ 332 w 332"/>
                  <a:gd name="T117" fmla="*/ 298 h 29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32" h="298">
                    <a:moveTo>
                      <a:pt x="222" y="62"/>
                    </a:moveTo>
                    <a:lnTo>
                      <a:pt x="224" y="72"/>
                    </a:lnTo>
                    <a:lnTo>
                      <a:pt x="226" y="78"/>
                    </a:lnTo>
                    <a:lnTo>
                      <a:pt x="230" y="80"/>
                    </a:lnTo>
                    <a:lnTo>
                      <a:pt x="234" y="84"/>
                    </a:lnTo>
                    <a:lnTo>
                      <a:pt x="236" y="88"/>
                    </a:lnTo>
                    <a:lnTo>
                      <a:pt x="242" y="96"/>
                    </a:lnTo>
                    <a:lnTo>
                      <a:pt x="244" y="102"/>
                    </a:lnTo>
                    <a:lnTo>
                      <a:pt x="248" y="110"/>
                    </a:lnTo>
                    <a:lnTo>
                      <a:pt x="254" y="118"/>
                    </a:lnTo>
                    <a:lnTo>
                      <a:pt x="258" y="126"/>
                    </a:lnTo>
                    <a:lnTo>
                      <a:pt x="260" y="130"/>
                    </a:lnTo>
                    <a:lnTo>
                      <a:pt x="258" y="136"/>
                    </a:lnTo>
                    <a:lnTo>
                      <a:pt x="268" y="144"/>
                    </a:lnTo>
                    <a:lnTo>
                      <a:pt x="280" y="148"/>
                    </a:lnTo>
                    <a:lnTo>
                      <a:pt x="280" y="156"/>
                    </a:lnTo>
                    <a:lnTo>
                      <a:pt x="324" y="158"/>
                    </a:lnTo>
                    <a:lnTo>
                      <a:pt x="332" y="164"/>
                    </a:lnTo>
                    <a:lnTo>
                      <a:pt x="332" y="198"/>
                    </a:lnTo>
                    <a:lnTo>
                      <a:pt x="282" y="242"/>
                    </a:lnTo>
                    <a:lnTo>
                      <a:pt x="234" y="254"/>
                    </a:lnTo>
                    <a:lnTo>
                      <a:pt x="190" y="298"/>
                    </a:lnTo>
                    <a:lnTo>
                      <a:pt x="188" y="276"/>
                    </a:lnTo>
                    <a:lnTo>
                      <a:pt x="168" y="270"/>
                    </a:lnTo>
                    <a:lnTo>
                      <a:pt x="164" y="268"/>
                    </a:lnTo>
                    <a:lnTo>
                      <a:pt x="162" y="270"/>
                    </a:lnTo>
                    <a:lnTo>
                      <a:pt x="156" y="268"/>
                    </a:lnTo>
                    <a:lnTo>
                      <a:pt x="152" y="264"/>
                    </a:lnTo>
                    <a:lnTo>
                      <a:pt x="150" y="266"/>
                    </a:lnTo>
                    <a:lnTo>
                      <a:pt x="148" y="270"/>
                    </a:lnTo>
                    <a:lnTo>
                      <a:pt x="146" y="276"/>
                    </a:lnTo>
                    <a:lnTo>
                      <a:pt x="144" y="280"/>
                    </a:lnTo>
                    <a:lnTo>
                      <a:pt x="142" y="274"/>
                    </a:lnTo>
                    <a:lnTo>
                      <a:pt x="134" y="264"/>
                    </a:lnTo>
                    <a:lnTo>
                      <a:pt x="124" y="254"/>
                    </a:lnTo>
                    <a:lnTo>
                      <a:pt x="118" y="248"/>
                    </a:lnTo>
                    <a:lnTo>
                      <a:pt x="116" y="240"/>
                    </a:lnTo>
                    <a:lnTo>
                      <a:pt x="108" y="228"/>
                    </a:lnTo>
                    <a:lnTo>
                      <a:pt x="102" y="220"/>
                    </a:lnTo>
                    <a:lnTo>
                      <a:pt x="98" y="214"/>
                    </a:lnTo>
                    <a:lnTo>
                      <a:pt x="90" y="210"/>
                    </a:lnTo>
                    <a:lnTo>
                      <a:pt x="82" y="200"/>
                    </a:lnTo>
                    <a:lnTo>
                      <a:pt x="84" y="200"/>
                    </a:lnTo>
                    <a:lnTo>
                      <a:pt x="82" y="200"/>
                    </a:lnTo>
                    <a:lnTo>
                      <a:pt x="76" y="200"/>
                    </a:lnTo>
                    <a:lnTo>
                      <a:pt x="76" y="162"/>
                    </a:lnTo>
                    <a:lnTo>
                      <a:pt x="68" y="152"/>
                    </a:lnTo>
                    <a:lnTo>
                      <a:pt x="58" y="142"/>
                    </a:lnTo>
                    <a:lnTo>
                      <a:pt x="48" y="134"/>
                    </a:lnTo>
                    <a:lnTo>
                      <a:pt x="42" y="124"/>
                    </a:lnTo>
                    <a:lnTo>
                      <a:pt x="24" y="92"/>
                    </a:lnTo>
                    <a:lnTo>
                      <a:pt x="16" y="76"/>
                    </a:lnTo>
                    <a:lnTo>
                      <a:pt x="10" y="72"/>
                    </a:lnTo>
                    <a:lnTo>
                      <a:pt x="4" y="66"/>
                    </a:lnTo>
                    <a:lnTo>
                      <a:pt x="0" y="54"/>
                    </a:lnTo>
                    <a:lnTo>
                      <a:pt x="16" y="56"/>
                    </a:lnTo>
                    <a:lnTo>
                      <a:pt x="20" y="52"/>
                    </a:lnTo>
                    <a:lnTo>
                      <a:pt x="24" y="46"/>
                    </a:lnTo>
                    <a:lnTo>
                      <a:pt x="30" y="42"/>
                    </a:lnTo>
                    <a:lnTo>
                      <a:pt x="34" y="42"/>
                    </a:lnTo>
                    <a:lnTo>
                      <a:pt x="38" y="36"/>
                    </a:lnTo>
                    <a:lnTo>
                      <a:pt x="44" y="36"/>
                    </a:lnTo>
                    <a:lnTo>
                      <a:pt x="32" y="10"/>
                    </a:lnTo>
                    <a:lnTo>
                      <a:pt x="62" y="0"/>
                    </a:lnTo>
                    <a:lnTo>
                      <a:pt x="118" y="24"/>
                    </a:lnTo>
                    <a:lnTo>
                      <a:pt x="122" y="26"/>
                    </a:lnTo>
                    <a:lnTo>
                      <a:pt x="124" y="30"/>
                    </a:lnTo>
                    <a:lnTo>
                      <a:pt x="128" y="32"/>
                    </a:lnTo>
                    <a:lnTo>
                      <a:pt x="134" y="34"/>
                    </a:lnTo>
                    <a:lnTo>
                      <a:pt x="134" y="44"/>
                    </a:lnTo>
                    <a:lnTo>
                      <a:pt x="152" y="54"/>
                    </a:lnTo>
                    <a:lnTo>
                      <a:pt x="180" y="54"/>
                    </a:lnTo>
                    <a:lnTo>
                      <a:pt x="196" y="58"/>
                    </a:lnTo>
                    <a:lnTo>
                      <a:pt x="200" y="60"/>
                    </a:lnTo>
                    <a:lnTo>
                      <a:pt x="204" y="64"/>
                    </a:lnTo>
                    <a:lnTo>
                      <a:pt x="222" y="64"/>
                    </a:lnTo>
                    <a:lnTo>
                      <a:pt x="222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3" name="Freeform 207"/>
              <p:cNvSpPr/>
              <p:nvPr/>
            </p:nvSpPr>
            <p:spPr bwMode="auto">
              <a:xfrm>
                <a:off x="5200359" y="2769244"/>
                <a:ext cx="35808" cy="19615"/>
              </a:xfrm>
              <a:custGeom>
                <a:avLst/>
                <a:gdLst>
                  <a:gd name="T0" fmla="*/ 2147483647 w 20"/>
                  <a:gd name="T1" fmla="*/ 2147483647 h 12"/>
                  <a:gd name="T2" fmla="*/ 0 w 20"/>
                  <a:gd name="T3" fmla="*/ 2147483647 h 12"/>
                  <a:gd name="T4" fmla="*/ 0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2147483647 w 20"/>
                  <a:gd name="T11" fmla="*/ 0 h 12"/>
                  <a:gd name="T12" fmla="*/ 2147483647 w 20"/>
                  <a:gd name="T13" fmla="*/ 2147483647 h 12"/>
                  <a:gd name="T14" fmla="*/ 2147483647 w 20"/>
                  <a:gd name="T15" fmla="*/ 2147483647 h 12"/>
                  <a:gd name="T16" fmla="*/ 2147483647 w 20"/>
                  <a:gd name="T17" fmla="*/ 0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8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16" y="8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Freeform 208"/>
              <p:cNvSpPr/>
              <p:nvPr/>
            </p:nvSpPr>
            <p:spPr bwMode="auto">
              <a:xfrm>
                <a:off x="5008926" y="2580100"/>
                <a:ext cx="56466" cy="39230"/>
              </a:xfrm>
              <a:custGeom>
                <a:avLst/>
                <a:gdLst>
                  <a:gd name="T0" fmla="*/ 2147483647 w 32"/>
                  <a:gd name="T1" fmla="*/ 0 h 24"/>
                  <a:gd name="T2" fmla="*/ 2147483647 w 32"/>
                  <a:gd name="T3" fmla="*/ 2147483647 h 24"/>
                  <a:gd name="T4" fmla="*/ 2147483647 w 32"/>
                  <a:gd name="T5" fmla="*/ 2147483647 h 24"/>
                  <a:gd name="T6" fmla="*/ 2147483647 w 32"/>
                  <a:gd name="T7" fmla="*/ 2147483647 h 24"/>
                  <a:gd name="T8" fmla="*/ 0 w 32"/>
                  <a:gd name="T9" fmla="*/ 2147483647 h 24"/>
                  <a:gd name="T10" fmla="*/ 2147483647 w 32"/>
                  <a:gd name="T11" fmla="*/ 2147483647 h 24"/>
                  <a:gd name="T12" fmla="*/ 2147483647 w 32"/>
                  <a:gd name="T13" fmla="*/ 2147483647 h 24"/>
                  <a:gd name="T14" fmla="*/ 2147483647 w 32"/>
                  <a:gd name="T15" fmla="*/ 2147483647 h 24"/>
                  <a:gd name="T16" fmla="*/ 2147483647 w 32"/>
                  <a:gd name="T17" fmla="*/ 2147483647 h 24"/>
                  <a:gd name="T18" fmla="*/ 2147483647 w 32"/>
                  <a:gd name="T19" fmla="*/ 2147483647 h 24"/>
                  <a:gd name="T20" fmla="*/ 2147483647 w 32"/>
                  <a:gd name="T21" fmla="*/ 2147483647 h 24"/>
                  <a:gd name="T22" fmla="*/ 2147483647 w 32"/>
                  <a:gd name="T23" fmla="*/ 2147483647 h 24"/>
                  <a:gd name="T24" fmla="*/ 2147483647 w 32"/>
                  <a:gd name="T25" fmla="*/ 2147483647 h 24"/>
                  <a:gd name="T26" fmla="*/ 2147483647 w 32"/>
                  <a:gd name="T27" fmla="*/ 0 h 24"/>
                  <a:gd name="T28" fmla="*/ 2147483647 w 32"/>
                  <a:gd name="T29" fmla="*/ 0 h 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24"/>
                  <a:gd name="T47" fmla="*/ 32 w 32"/>
                  <a:gd name="T48" fmla="*/ 24 h 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24">
                    <a:moveTo>
                      <a:pt x="28" y="0"/>
                    </a:moveTo>
                    <a:lnTo>
                      <a:pt x="10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6" y="14"/>
                    </a:lnTo>
                    <a:lnTo>
                      <a:pt x="6" y="24"/>
                    </a:lnTo>
                    <a:lnTo>
                      <a:pt x="12" y="22"/>
                    </a:lnTo>
                    <a:lnTo>
                      <a:pt x="20" y="18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26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Freeform 209"/>
              <p:cNvSpPr/>
              <p:nvPr/>
            </p:nvSpPr>
            <p:spPr bwMode="auto">
              <a:xfrm>
                <a:off x="5249939" y="2851906"/>
                <a:ext cx="38562" cy="106481"/>
              </a:xfrm>
              <a:custGeom>
                <a:avLst/>
                <a:gdLst>
                  <a:gd name="T0" fmla="*/ 2147483647 w 22"/>
                  <a:gd name="T1" fmla="*/ 0 h 64"/>
                  <a:gd name="T2" fmla="*/ 2147483647 w 22"/>
                  <a:gd name="T3" fmla="*/ 0 h 64"/>
                  <a:gd name="T4" fmla="*/ 2147483647 w 22"/>
                  <a:gd name="T5" fmla="*/ 2147483647 h 64"/>
                  <a:gd name="T6" fmla="*/ 2147483647 w 22"/>
                  <a:gd name="T7" fmla="*/ 2147483647 h 64"/>
                  <a:gd name="T8" fmla="*/ 2147483647 w 22"/>
                  <a:gd name="T9" fmla="*/ 2147483647 h 64"/>
                  <a:gd name="T10" fmla="*/ 2147483647 w 22"/>
                  <a:gd name="T11" fmla="*/ 2147483647 h 64"/>
                  <a:gd name="T12" fmla="*/ 2147483647 w 22"/>
                  <a:gd name="T13" fmla="*/ 2147483647 h 64"/>
                  <a:gd name="T14" fmla="*/ 2147483647 w 22"/>
                  <a:gd name="T15" fmla="*/ 2147483647 h 64"/>
                  <a:gd name="T16" fmla="*/ 2147483647 w 22"/>
                  <a:gd name="T17" fmla="*/ 2147483647 h 64"/>
                  <a:gd name="T18" fmla="*/ 2147483647 w 22"/>
                  <a:gd name="T19" fmla="*/ 2147483647 h 64"/>
                  <a:gd name="T20" fmla="*/ 0 w 22"/>
                  <a:gd name="T21" fmla="*/ 2147483647 h 64"/>
                  <a:gd name="T22" fmla="*/ 2147483647 w 22"/>
                  <a:gd name="T23" fmla="*/ 2147483647 h 64"/>
                  <a:gd name="T24" fmla="*/ 2147483647 w 22"/>
                  <a:gd name="T25" fmla="*/ 2147483647 h 64"/>
                  <a:gd name="T26" fmla="*/ 2147483647 w 22"/>
                  <a:gd name="T27" fmla="*/ 2147483647 h 64"/>
                  <a:gd name="T28" fmla="*/ 2147483647 w 22"/>
                  <a:gd name="T29" fmla="*/ 0 h 6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2"/>
                  <a:gd name="T46" fmla="*/ 0 h 64"/>
                  <a:gd name="T47" fmla="*/ 22 w 22"/>
                  <a:gd name="T48" fmla="*/ 64 h 6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2" h="64">
                    <a:moveTo>
                      <a:pt x="14" y="0"/>
                    </a:moveTo>
                    <a:lnTo>
                      <a:pt x="20" y="0"/>
                    </a:lnTo>
                    <a:lnTo>
                      <a:pt x="20" y="8"/>
                    </a:lnTo>
                    <a:lnTo>
                      <a:pt x="16" y="8"/>
                    </a:lnTo>
                    <a:lnTo>
                      <a:pt x="12" y="28"/>
                    </a:lnTo>
                    <a:lnTo>
                      <a:pt x="22" y="28"/>
                    </a:lnTo>
                    <a:lnTo>
                      <a:pt x="16" y="64"/>
                    </a:lnTo>
                    <a:lnTo>
                      <a:pt x="10" y="48"/>
                    </a:lnTo>
                    <a:lnTo>
                      <a:pt x="4" y="40"/>
                    </a:lnTo>
                    <a:lnTo>
                      <a:pt x="2" y="36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10" y="1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Freeform 210"/>
              <p:cNvSpPr/>
              <p:nvPr/>
            </p:nvSpPr>
            <p:spPr bwMode="auto">
              <a:xfrm>
                <a:off x="5284369" y="2724410"/>
                <a:ext cx="165266" cy="148512"/>
              </a:xfrm>
              <a:custGeom>
                <a:avLst/>
                <a:gdLst>
                  <a:gd name="T0" fmla="*/ 0 w 94"/>
                  <a:gd name="T1" fmla="*/ 2147483647 h 88"/>
                  <a:gd name="T2" fmla="*/ 2147483647 w 94"/>
                  <a:gd name="T3" fmla="*/ 2147483647 h 88"/>
                  <a:gd name="T4" fmla="*/ 2147483647 w 94"/>
                  <a:gd name="T5" fmla="*/ 2147483647 h 88"/>
                  <a:gd name="T6" fmla="*/ 2147483647 w 94"/>
                  <a:gd name="T7" fmla="*/ 2147483647 h 88"/>
                  <a:gd name="T8" fmla="*/ 2147483647 w 94"/>
                  <a:gd name="T9" fmla="*/ 2147483647 h 88"/>
                  <a:gd name="T10" fmla="*/ 2147483647 w 94"/>
                  <a:gd name="T11" fmla="*/ 2147483647 h 88"/>
                  <a:gd name="T12" fmla="*/ 2147483647 w 94"/>
                  <a:gd name="T13" fmla="*/ 2147483647 h 88"/>
                  <a:gd name="T14" fmla="*/ 2147483647 w 94"/>
                  <a:gd name="T15" fmla="*/ 2147483647 h 88"/>
                  <a:gd name="T16" fmla="*/ 2147483647 w 94"/>
                  <a:gd name="T17" fmla="*/ 2147483647 h 88"/>
                  <a:gd name="T18" fmla="*/ 2147483647 w 94"/>
                  <a:gd name="T19" fmla="*/ 2147483647 h 88"/>
                  <a:gd name="T20" fmla="*/ 2147483647 w 94"/>
                  <a:gd name="T21" fmla="*/ 2147483647 h 88"/>
                  <a:gd name="T22" fmla="*/ 2147483647 w 94"/>
                  <a:gd name="T23" fmla="*/ 2147483647 h 88"/>
                  <a:gd name="T24" fmla="*/ 2147483647 w 94"/>
                  <a:gd name="T25" fmla="*/ 2147483647 h 88"/>
                  <a:gd name="T26" fmla="*/ 2147483647 w 94"/>
                  <a:gd name="T27" fmla="*/ 2147483647 h 88"/>
                  <a:gd name="T28" fmla="*/ 2147483647 w 94"/>
                  <a:gd name="T29" fmla="*/ 2147483647 h 88"/>
                  <a:gd name="T30" fmla="*/ 2147483647 w 94"/>
                  <a:gd name="T31" fmla="*/ 2147483647 h 88"/>
                  <a:gd name="T32" fmla="*/ 2147483647 w 94"/>
                  <a:gd name="T33" fmla="*/ 0 h 88"/>
                  <a:gd name="T34" fmla="*/ 2147483647 w 94"/>
                  <a:gd name="T35" fmla="*/ 2147483647 h 88"/>
                  <a:gd name="T36" fmla="*/ 2147483647 w 94"/>
                  <a:gd name="T37" fmla="*/ 2147483647 h 88"/>
                  <a:gd name="T38" fmla="*/ 2147483647 w 94"/>
                  <a:gd name="T39" fmla="*/ 2147483647 h 88"/>
                  <a:gd name="T40" fmla="*/ 2147483647 w 94"/>
                  <a:gd name="T41" fmla="*/ 2147483647 h 88"/>
                  <a:gd name="T42" fmla="*/ 2147483647 w 94"/>
                  <a:gd name="T43" fmla="*/ 2147483647 h 88"/>
                  <a:gd name="T44" fmla="*/ 2147483647 w 94"/>
                  <a:gd name="T45" fmla="*/ 2147483647 h 88"/>
                  <a:gd name="T46" fmla="*/ 2147483647 w 94"/>
                  <a:gd name="T47" fmla="*/ 2147483647 h 88"/>
                  <a:gd name="T48" fmla="*/ 2147483647 w 94"/>
                  <a:gd name="T49" fmla="*/ 2147483647 h 88"/>
                  <a:gd name="T50" fmla="*/ 2147483647 w 94"/>
                  <a:gd name="T51" fmla="*/ 2147483647 h 88"/>
                  <a:gd name="T52" fmla="*/ 2147483647 w 94"/>
                  <a:gd name="T53" fmla="*/ 2147483647 h 88"/>
                  <a:gd name="T54" fmla="*/ 2147483647 w 94"/>
                  <a:gd name="T55" fmla="*/ 2147483647 h 88"/>
                  <a:gd name="T56" fmla="*/ 2147483647 w 94"/>
                  <a:gd name="T57" fmla="*/ 2147483647 h 88"/>
                  <a:gd name="T58" fmla="*/ 2147483647 w 94"/>
                  <a:gd name="T59" fmla="*/ 2147483647 h 88"/>
                  <a:gd name="T60" fmla="*/ 2147483647 w 94"/>
                  <a:gd name="T61" fmla="*/ 2147483647 h 88"/>
                  <a:gd name="T62" fmla="*/ 2147483647 w 94"/>
                  <a:gd name="T63" fmla="*/ 2147483647 h 88"/>
                  <a:gd name="T64" fmla="*/ 2147483647 w 94"/>
                  <a:gd name="T65" fmla="*/ 2147483647 h 88"/>
                  <a:gd name="T66" fmla="*/ 2147483647 w 94"/>
                  <a:gd name="T67" fmla="*/ 2147483647 h 88"/>
                  <a:gd name="T68" fmla="*/ 2147483647 w 94"/>
                  <a:gd name="T69" fmla="*/ 2147483647 h 88"/>
                  <a:gd name="T70" fmla="*/ 2147483647 w 94"/>
                  <a:gd name="T71" fmla="*/ 2147483647 h 88"/>
                  <a:gd name="T72" fmla="*/ 2147483647 w 94"/>
                  <a:gd name="T73" fmla="*/ 2147483647 h 88"/>
                  <a:gd name="T74" fmla="*/ 2147483647 w 94"/>
                  <a:gd name="T75" fmla="*/ 2147483647 h 88"/>
                  <a:gd name="T76" fmla="*/ 2147483647 w 94"/>
                  <a:gd name="T77" fmla="*/ 2147483647 h 88"/>
                  <a:gd name="T78" fmla="*/ 2147483647 w 94"/>
                  <a:gd name="T79" fmla="*/ 2147483647 h 88"/>
                  <a:gd name="T80" fmla="*/ 2147483647 w 94"/>
                  <a:gd name="T81" fmla="*/ 2147483647 h 88"/>
                  <a:gd name="T82" fmla="*/ 2147483647 w 94"/>
                  <a:gd name="T83" fmla="*/ 2147483647 h 88"/>
                  <a:gd name="T84" fmla="*/ 2147483647 w 94"/>
                  <a:gd name="T85" fmla="*/ 2147483647 h 88"/>
                  <a:gd name="T86" fmla="*/ 2147483647 w 94"/>
                  <a:gd name="T87" fmla="*/ 2147483647 h 88"/>
                  <a:gd name="T88" fmla="*/ 0 w 94"/>
                  <a:gd name="T89" fmla="*/ 2147483647 h 88"/>
                  <a:gd name="T90" fmla="*/ 0 w 94"/>
                  <a:gd name="T91" fmla="*/ 2147483647 h 8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4"/>
                  <a:gd name="T139" fmla="*/ 0 h 88"/>
                  <a:gd name="T140" fmla="*/ 94 w 94"/>
                  <a:gd name="T141" fmla="*/ 88 h 8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4" h="88">
                    <a:moveTo>
                      <a:pt x="0" y="82"/>
                    </a:moveTo>
                    <a:lnTo>
                      <a:pt x="10" y="84"/>
                    </a:lnTo>
                    <a:lnTo>
                      <a:pt x="14" y="88"/>
                    </a:lnTo>
                    <a:lnTo>
                      <a:pt x="18" y="88"/>
                    </a:lnTo>
                    <a:lnTo>
                      <a:pt x="20" y="88"/>
                    </a:lnTo>
                    <a:lnTo>
                      <a:pt x="80" y="54"/>
                    </a:lnTo>
                    <a:lnTo>
                      <a:pt x="80" y="46"/>
                    </a:lnTo>
                    <a:lnTo>
                      <a:pt x="80" y="40"/>
                    </a:lnTo>
                    <a:lnTo>
                      <a:pt x="82" y="34"/>
                    </a:lnTo>
                    <a:lnTo>
                      <a:pt x="84" y="28"/>
                    </a:lnTo>
                    <a:lnTo>
                      <a:pt x="82" y="26"/>
                    </a:lnTo>
                    <a:lnTo>
                      <a:pt x="80" y="22"/>
                    </a:lnTo>
                    <a:lnTo>
                      <a:pt x="82" y="16"/>
                    </a:lnTo>
                    <a:lnTo>
                      <a:pt x="84" y="14"/>
                    </a:lnTo>
                    <a:lnTo>
                      <a:pt x="88" y="14"/>
                    </a:lnTo>
                    <a:lnTo>
                      <a:pt x="94" y="4"/>
                    </a:lnTo>
                    <a:lnTo>
                      <a:pt x="94" y="0"/>
                    </a:lnTo>
                    <a:lnTo>
                      <a:pt x="86" y="2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56" y="8"/>
                    </a:lnTo>
                    <a:lnTo>
                      <a:pt x="52" y="10"/>
                    </a:lnTo>
                    <a:lnTo>
                      <a:pt x="46" y="10"/>
                    </a:lnTo>
                    <a:lnTo>
                      <a:pt x="40" y="8"/>
                    </a:lnTo>
                    <a:lnTo>
                      <a:pt x="36" y="6"/>
                    </a:lnTo>
                    <a:lnTo>
                      <a:pt x="30" y="8"/>
                    </a:lnTo>
                    <a:lnTo>
                      <a:pt x="24" y="10"/>
                    </a:lnTo>
                    <a:lnTo>
                      <a:pt x="16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8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2" y="46"/>
                    </a:lnTo>
                    <a:lnTo>
                      <a:pt x="12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4" y="64"/>
                    </a:lnTo>
                    <a:lnTo>
                      <a:pt x="6" y="66"/>
                    </a:lnTo>
                    <a:lnTo>
                      <a:pt x="4" y="72"/>
                    </a:lnTo>
                    <a:lnTo>
                      <a:pt x="0" y="76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7" name="Freeform 211"/>
              <p:cNvSpPr/>
              <p:nvPr/>
            </p:nvSpPr>
            <p:spPr bwMode="auto">
              <a:xfrm>
                <a:off x="5372511" y="2723008"/>
                <a:ext cx="268558" cy="247988"/>
              </a:xfrm>
              <a:custGeom>
                <a:avLst/>
                <a:gdLst>
                  <a:gd name="T0" fmla="*/ 2147483647 w 154"/>
                  <a:gd name="T1" fmla="*/ 2147483647 h 150"/>
                  <a:gd name="T2" fmla="*/ 2147483647 w 154"/>
                  <a:gd name="T3" fmla="*/ 2147483647 h 150"/>
                  <a:gd name="T4" fmla="*/ 2147483647 w 154"/>
                  <a:gd name="T5" fmla="*/ 0 h 150"/>
                  <a:gd name="T6" fmla="*/ 2147483647 w 154"/>
                  <a:gd name="T7" fmla="*/ 2147483647 h 150"/>
                  <a:gd name="T8" fmla="*/ 2147483647 w 154"/>
                  <a:gd name="T9" fmla="*/ 2147483647 h 150"/>
                  <a:gd name="T10" fmla="*/ 2147483647 w 154"/>
                  <a:gd name="T11" fmla="*/ 2147483647 h 150"/>
                  <a:gd name="T12" fmla="*/ 2147483647 w 154"/>
                  <a:gd name="T13" fmla="*/ 2147483647 h 150"/>
                  <a:gd name="T14" fmla="*/ 2147483647 w 154"/>
                  <a:gd name="T15" fmla="*/ 2147483647 h 150"/>
                  <a:gd name="T16" fmla="*/ 2147483647 w 154"/>
                  <a:gd name="T17" fmla="*/ 2147483647 h 150"/>
                  <a:gd name="T18" fmla="*/ 2147483647 w 154"/>
                  <a:gd name="T19" fmla="*/ 2147483647 h 150"/>
                  <a:gd name="T20" fmla="*/ 2147483647 w 154"/>
                  <a:gd name="T21" fmla="*/ 2147483647 h 150"/>
                  <a:gd name="T22" fmla="*/ 2147483647 w 154"/>
                  <a:gd name="T23" fmla="*/ 2147483647 h 150"/>
                  <a:gd name="T24" fmla="*/ 2147483647 w 154"/>
                  <a:gd name="T25" fmla="*/ 2147483647 h 150"/>
                  <a:gd name="T26" fmla="*/ 2147483647 w 154"/>
                  <a:gd name="T27" fmla="*/ 2147483647 h 150"/>
                  <a:gd name="T28" fmla="*/ 2147483647 w 154"/>
                  <a:gd name="T29" fmla="*/ 2147483647 h 150"/>
                  <a:gd name="T30" fmla="*/ 2147483647 w 154"/>
                  <a:gd name="T31" fmla="*/ 2147483647 h 150"/>
                  <a:gd name="T32" fmla="*/ 2147483647 w 154"/>
                  <a:gd name="T33" fmla="*/ 2147483647 h 150"/>
                  <a:gd name="T34" fmla="*/ 2147483647 w 154"/>
                  <a:gd name="T35" fmla="*/ 2147483647 h 150"/>
                  <a:gd name="T36" fmla="*/ 2147483647 w 154"/>
                  <a:gd name="T37" fmla="*/ 2147483647 h 150"/>
                  <a:gd name="T38" fmla="*/ 2147483647 w 154"/>
                  <a:gd name="T39" fmla="*/ 2147483647 h 150"/>
                  <a:gd name="T40" fmla="*/ 2147483647 w 154"/>
                  <a:gd name="T41" fmla="*/ 2147483647 h 150"/>
                  <a:gd name="T42" fmla="*/ 2147483647 w 154"/>
                  <a:gd name="T43" fmla="*/ 2147483647 h 150"/>
                  <a:gd name="T44" fmla="*/ 2147483647 w 154"/>
                  <a:gd name="T45" fmla="*/ 2147483647 h 150"/>
                  <a:gd name="T46" fmla="*/ 2147483647 w 154"/>
                  <a:gd name="T47" fmla="*/ 2147483647 h 150"/>
                  <a:gd name="T48" fmla="*/ 2147483647 w 154"/>
                  <a:gd name="T49" fmla="*/ 2147483647 h 150"/>
                  <a:gd name="T50" fmla="*/ 2147483647 w 154"/>
                  <a:gd name="T51" fmla="*/ 2147483647 h 150"/>
                  <a:gd name="T52" fmla="*/ 2147483647 w 154"/>
                  <a:gd name="T53" fmla="*/ 2147483647 h 150"/>
                  <a:gd name="T54" fmla="*/ 2147483647 w 154"/>
                  <a:gd name="T55" fmla="*/ 2147483647 h 150"/>
                  <a:gd name="T56" fmla="*/ 2147483647 w 154"/>
                  <a:gd name="T57" fmla="*/ 2147483647 h 150"/>
                  <a:gd name="T58" fmla="*/ 2147483647 w 154"/>
                  <a:gd name="T59" fmla="*/ 2147483647 h 150"/>
                  <a:gd name="T60" fmla="*/ 2147483647 w 154"/>
                  <a:gd name="T61" fmla="*/ 2147483647 h 150"/>
                  <a:gd name="T62" fmla="*/ 2147483647 w 154"/>
                  <a:gd name="T63" fmla="*/ 2147483647 h 150"/>
                  <a:gd name="T64" fmla="*/ 2147483647 w 154"/>
                  <a:gd name="T65" fmla="*/ 2147483647 h 150"/>
                  <a:gd name="T66" fmla="*/ 2147483647 w 154"/>
                  <a:gd name="T67" fmla="*/ 2147483647 h 150"/>
                  <a:gd name="T68" fmla="*/ 2147483647 w 154"/>
                  <a:gd name="T69" fmla="*/ 2147483647 h 150"/>
                  <a:gd name="T70" fmla="*/ 2147483647 w 154"/>
                  <a:gd name="T71" fmla="*/ 2147483647 h 150"/>
                  <a:gd name="T72" fmla="*/ 2147483647 w 154"/>
                  <a:gd name="T73" fmla="*/ 2147483647 h 150"/>
                  <a:gd name="T74" fmla="*/ 2147483647 w 154"/>
                  <a:gd name="T75" fmla="*/ 2147483647 h 150"/>
                  <a:gd name="T76" fmla="*/ 2147483647 w 154"/>
                  <a:gd name="T77" fmla="*/ 2147483647 h 150"/>
                  <a:gd name="T78" fmla="*/ 2147483647 w 154"/>
                  <a:gd name="T79" fmla="*/ 2147483647 h 150"/>
                  <a:gd name="T80" fmla="*/ 0 w 154"/>
                  <a:gd name="T81" fmla="*/ 2147483647 h 150"/>
                  <a:gd name="T82" fmla="*/ 2147483647 w 154"/>
                  <a:gd name="T83" fmla="*/ 2147483647 h 150"/>
                  <a:gd name="T84" fmla="*/ 2147483647 w 154"/>
                  <a:gd name="T85" fmla="*/ 2147483647 h 150"/>
                  <a:gd name="T86" fmla="*/ 2147483647 w 154"/>
                  <a:gd name="T87" fmla="*/ 2147483647 h 150"/>
                  <a:gd name="T88" fmla="*/ 2147483647 w 154"/>
                  <a:gd name="T89" fmla="*/ 2147483647 h 150"/>
                  <a:gd name="T90" fmla="*/ 2147483647 w 154"/>
                  <a:gd name="T91" fmla="*/ 2147483647 h 150"/>
                  <a:gd name="T92" fmla="*/ 2147483647 w 154"/>
                  <a:gd name="T93" fmla="*/ 2147483647 h 150"/>
                  <a:gd name="T94" fmla="*/ 2147483647 w 154"/>
                  <a:gd name="T95" fmla="*/ 2147483647 h 150"/>
                  <a:gd name="T96" fmla="*/ 2147483647 w 154"/>
                  <a:gd name="T97" fmla="*/ 2147483647 h 150"/>
                  <a:gd name="T98" fmla="*/ 2147483647 w 154"/>
                  <a:gd name="T99" fmla="*/ 2147483647 h 150"/>
                  <a:gd name="T100" fmla="*/ 2147483647 w 154"/>
                  <a:gd name="T101" fmla="*/ 2147483647 h 150"/>
                  <a:gd name="T102" fmla="*/ 2147483647 w 154"/>
                  <a:gd name="T103" fmla="*/ 2147483647 h 150"/>
                  <a:gd name="T104" fmla="*/ 2147483647 w 154"/>
                  <a:gd name="T105" fmla="*/ 2147483647 h 150"/>
                  <a:gd name="T106" fmla="*/ 2147483647 w 154"/>
                  <a:gd name="T107" fmla="*/ 2147483647 h 1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54"/>
                  <a:gd name="T163" fmla="*/ 0 h 150"/>
                  <a:gd name="T164" fmla="*/ 154 w 154"/>
                  <a:gd name="T165" fmla="*/ 150 h 1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54" h="150">
                    <a:moveTo>
                      <a:pt x="48" y="2"/>
                    </a:moveTo>
                    <a:lnTo>
                      <a:pt x="62" y="2"/>
                    </a:lnTo>
                    <a:lnTo>
                      <a:pt x="66" y="0"/>
                    </a:lnTo>
                    <a:lnTo>
                      <a:pt x="70" y="2"/>
                    </a:lnTo>
                    <a:lnTo>
                      <a:pt x="76" y="2"/>
                    </a:lnTo>
                    <a:lnTo>
                      <a:pt x="80" y="12"/>
                    </a:lnTo>
                    <a:lnTo>
                      <a:pt x="88" y="20"/>
                    </a:lnTo>
                    <a:lnTo>
                      <a:pt x="98" y="24"/>
                    </a:lnTo>
                    <a:lnTo>
                      <a:pt x="108" y="28"/>
                    </a:lnTo>
                    <a:lnTo>
                      <a:pt x="102" y="40"/>
                    </a:lnTo>
                    <a:lnTo>
                      <a:pt x="100" y="48"/>
                    </a:lnTo>
                    <a:lnTo>
                      <a:pt x="98" y="56"/>
                    </a:lnTo>
                    <a:lnTo>
                      <a:pt x="100" y="62"/>
                    </a:lnTo>
                    <a:lnTo>
                      <a:pt x="102" y="68"/>
                    </a:lnTo>
                    <a:lnTo>
                      <a:pt x="108" y="74"/>
                    </a:lnTo>
                    <a:lnTo>
                      <a:pt x="112" y="78"/>
                    </a:lnTo>
                    <a:lnTo>
                      <a:pt x="124" y="86"/>
                    </a:lnTo>
                    <a:lnTo>
                      <a:pt x="132" y="92"/>
                    </a:lnTo>
                    <a:lnTo>
                      <a:pt x="136" y="96"/>
                    </a:lnTo>
                    <a:lnTo>
                      <a:pt x="136" y="102"/>
                    </a:lnTo>
                    <a:lnTo>
                      <a:pt x="138" y="112"/>
                    </a:lnTo>
                    <a:lnTo>
                      <a:pt x="142" y="116"/>
                    </a:lnTo>
                    <a:lnTo>
                      <a:pt x="148" y="122"/>
                    </a:lnTo>
                    <a:lnTo>
                      <a:pt x="152" y="126"/>
                    </a:lnTo>
                    <a:lnTo>
                      <a:pt x="154" y="132"/>
                    </a:lnTo>
                    <a:lnTo>
                      <a:pt x="152" y="134"/>
                    </a:lnTo>
                    <a:lnTo>
                      <a:pt x="148" y="132"/>
                    </a:lnTo>
                    <a:lnTo>
                      <a:pt x="142" y="132"/>
                    </a:lnTo>
                    <a:lnTo>
                      <a:pt x="138" y="132"/>
                    </a:lnTo>
                    <a:lnTo>
                      <a:pt x="134" y="136"/>
                    </a:lnTo>
                    <a:lnTo>
                      <a:pt x="130" y="142"/>
                    </a:lnTo>
                    <a:lnTo>
                      <a:pt x="126" y="150"/>
                    </a:lnTo>
                    <a:lnTo>
                      <a:pt x="98" y="150"/>
                    </a:lnTo>
                    <a:lnTo>
                      <a:pt x="80" y="140"/>
                    </a:lnTo>
                    <a:lnTo>
                      <a:pt x="80" y="130"/>
                    </a:lnTo>
                    <a:lnTo>
                      <a:pt x="74" y="128"/>
                    </a:lnTo>
                    <a:lnTo>
                      <a:pt x="70" y="126"/>
                    </a:lnTo>
                    <a:lnTo>
                      <a:pt x="68" y="122"/>
                    </a:lnTo>
                    <a:lnTo>
                      <a:pt x="64" y="120"/>
                    </a:lnTo>
                    <a:lnTo>
                      <a:pt x="8" y="96"/>
                    </a:lnTo>
                    <a:lnTo>
                      <a:pt x="0" y="74"/>
                    </a:lnTo>
                    <a:lnTo>
                      <a:pt x="30" y="56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2" y="36"/>
                    </a:lnTo>
                    <a:lnTo>
                      <a:pt x="34" y="30"/>
                    </a:lnTo>
                    <a:lnTo>
                      <a:pt x="32" y="28"/>
                    </a:lnTo>
                    <a:lnTo>
                      <a:pt x="30" y="24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8" y="16"/>
                    </a:lnTo>
                    <a:lnTo>
                      <a:pt x="44" y="6"/>
                    </a:lnTo>
                    <a:lnTo>
                      <a:pt x="44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Freeform 212"/>
              <p:cNvSpPr/>
              <p:nvPr/>
            </p:nvSpPr>
            <p:spPr bwMode="auto">
              <a:xfrm>
                <a:off x="5008926" y="2571695"/>
                <a:ext cx="486156" cy="193346"/>
              </a:xfrm>
              <a:custGeom>
                <a:avLst/>
                <a:gdLst>
                  <a:gd name="T0" fmla="*/ 2147483647 w 278"/>
                  <a:gd name="T1" fmla="*/ 2147483647 h 116"/>
                  <a:gd name="T2" fmla="*/ 2147483647 w 278"/>
                  <a:gd name="T3" fmla="*/ 2147483647 h 116"/>
                  <a:gd name="T4" fmla="*/ 2147483647 w 278"/>
                  <a:gd name="T5" fmla="*/ 2147483647 h 116"/>
                  <a:gd name="T6" fmla="*/ 2147483647 w 278"/>
                  <a:gd name="T7" fmla="*/ 2147483647 h 116"/>
                  <a:gd name="T8" fmla="*/ 2147483647 w 278"/>
                  <a:gd name="T9" fmla="*/ 2147483647 h 116"/>
                  <a:gd name="T10" fmla="*/ 2147483647 w 278"/>
                  <a:gd name="T11" fmla="*/ 2147483647 h 116"/>
                  <a:gd name="T12" fmla="*/ 2147483647 w 278"/>
                  <a:gd name="T13" fmla="*/ 2147483647 h 116"/>
                  <a:gd name="T14" fmla="*/ 2147483647 w 278"/>
                  <a:gd name="T15" fmla="*/ 2147483647 h 116"/>
                  <a:gd name="T16" fmla="*/ 2147483647 w 278"/>
                  <a:gd name="T17" fmla="*/ 2147483647 h 116"/>
                  <a:gd name="T18" fmla="*/ 2147483647 w 278"/>
                  <a:gd name="T19" fmla="*/ 2147483647 h 116"/>
                  <a:gd name="T20" fmla="*/ 2147483647 w 278"/>
                  <a:gd name="T21" fmla="*/ 2147483647 h 116"/>
                  <a:gd name="T22" fmla="*/ 2147483647 w 278"/>
                  <a:gd name="T23" fmla="*/ 2147483647 h 116"/>
                  <a:gd name="T24" fmla="*/ 2147483647 w 278"/>
                  <a:gd name="T25" fmla="*/ 2147483647 h 116"/>
                  <a:gd name="T26" fmla="*/ 2147483647 w 278"/>
                  <a:gd name="T27" fmla="*/ 2147483647 h 116"/>
                  <a:gd name="T28" fmla="*/ 2147483647 w 278"/>
                  <a:gd name="T29" fmla="*/ 2147483647 h 116"/>
                  <a:gd name="T30" fmla="*/ 2147483647 w 278"/>
                  <a:gd name="T31" fmla="*/ 2147483647 h 116"/>
                  <a:gd name="T32" fmla="*/ 2147483647 w 278"/>
                  <a:gd name="T33" fmla="*/ 2147483647 h 116"/>
                  <a:gd name="T34" fmla="*/ 2147483647 w 278"/>
                  <a:gd name="T35" fmla="*/ 2147483647 h 116"/>
                  <a:gd name="T36" fmla="*/ 2147483647 w 278"/>
                  <a:gd name="T37" fmla="*/ 2147483647 h 116"/>
                  <a:gd name="T38" fmla="*/ 2147483647 w 278"/>
                  <a:gd name="T39" fmla="*/ 2147483647 h 116"/>
                  <a:gd name="T40" fmla="*/ 2147483647 w 278"/>
                  <a:gd name="T41" fmla="*/ 2147483647 h 116"/>
                  <a:gd name="T42" fmla="*/ 2147483647 w 278"/>
                  <a:gd name="T43" fmla="*/ 2147483647 h 116"/>
                  <a:gd name="T44" fmla="*/ 2147483647 w 278"/>
                  <a:gd name="T45" fmla="*/ 0 h 116"/>
                  <a:gd name="T46" fmla="*/ 2147483647 w 278"/>
                  <a:gd name="T47" fmla="*/ 2147483647 h 116"/>
                  <a:gd name="T48" fmla="*/ 2147483647 w 278"/>
                  <a:gd name="T49" fmla="*/ 2147483647 h 116"/>
                  <a:gd name="T50" fmla="*/ 2147483647 w 278"/>
                  <a:gd name="T51" fmla="*/ 2147483647 h 116"/>
                  <a:gd name="T52" fmla="*/ 2147483647 w 278"/>
                  <a:gd name="T53" fmla="*/ 2147483647 h 116"/>
                  <a:gd name="T54" fmla="*/ 2147483647 w 278"/>
                  <a:gd name="T55" fmla="*/ 2147483647 h 116"/>
                  <a:gd name="T56" fmla="*/ 2147483647 w 278"/>
                  <a:gd name="T57" fmla="*/ 2147483647 h 116"/>
                  <a:gd name="T58" fmla="*/ 2147483647 w 278"/>
                  <a:gd name="T59" fmla="*/ 2147483647 h 116"/>
                  <a:gd name="T60" fmla="*/ 2147483647 w 278"/>
                  <a:gd name="T61" fmla="*/ 2147483647 h 116"/>
                  <a:gd name="T62" fmla="*/ 0 w 278"/>
                  <a:gd name="T63" fmla="*/ 2147483647 h 116"/>
                  <a:gd name="T64" fmla="*/ 2147483647 w 278"/>
                  <a:gd name="T65" fmla="*/ 2147483647 h 116"/>
                  <a:gd name="T66" fmla="*/ 2147483647 w 278"/>
                  <a:gd name="T67" fmla="*/ 2147483647 h 116"/>
                  <a:gd name="T68" fmla="*/ 2147483647 w 278"/>
                  <a:gd name="T69" fmla="*/ 2147483647 h 116"/>
                  <a:gd name="T70" fmla="*/ 2147483647 w 278"/>
                  <a:gd name="T71" fmla="*/ 2147483647 h 116"/>
                  <a:gd name="T72" fmla="*/ 2147483647 w 278"/>
                  <a:gd name="T73" fmla="*/ 2147483647 h 116"/>
                  <a:gd name="T74" fmla="*/ 2147483647 w 278"/>
                  <a:gd name="T75" fmla="*/ 2147483647 h 116"/>
                  <a:gd name="T76" fmla="*/ 2147483647 w 278"/>
                  <a:gd name="T77" fmla="*/ 2147483647 h 116"/>
                  <a:gd name="T78" fmla="*/ 2147483647 w 278"/>
                  <a:gd name="T79" fmla="*/ 2147483647 h 116"/>
                  <a:gd name="T80" fmla="*/ 2147483647 w 278"/>
                  <a:gd name="T81" fmla="*/ 2147483647 h 116"/>
                  <a:gd name="T82" fmla="*/ 2147483647 w 278"/>
                  <a:gd name="T83" fmla="*/ 2147483647 h 116"/>
                  <a:gd name="T84" fmla="*/ 2147483647 w 278"/>
                  <a:gd name="T85" fmla="*/ 2147483647 h 116"/>
                  <a:gd name="T86" fmla="*/ 2147483647 w 278"/>
                  <a:gd name="T87" fmla="*/ 2147483647 h 116"/>
                  <a:gd name="T88" fmla="*/ 2147483647 w 278"/>
                  <a:gd name="T89" fmla="*/ 2147483647 h 116"/>
                  <a:gd name="T90" fmla="*/ 2147483647 w 278"/>
                  <a:gd name="T91" fmla="*/ 2147483647 h 116"/>
                  <a:gd name="T92" fmla="*/ 2147483647 w 278"/>
                  <a:gd name="T93" fmla="*/ 2147483647 h 116"/>
                  <a:gd name="T94" fmla="*/ 2147483647 w 278"/>
                  <a:gd name="T95" fmla="*/ 2147483647 h 116"/>
                  <a:gd name="T96" fmla="*/ 2147483647 w 278"/>
                  <a:gd name="T97" fmla="*/ 2147483647 h 116"/>
                  <a:gd name="T98" fmla="*/ 2147483647 w 278"/>
                  <a:gd name="T99" fmla="*/ 2147483647 h 116"/>
                  <a:gd name="T100" fmla="*/ 2147483647 w 278"/>
                  <a:gd name="T101" fmla="*/ 2147483647 h 116"/>
                  <a:gd name="T102" fmla="*/ 2147483647 w 278"/>
                  <a:gd name="T103" fmla="*/ 2147483647 h 116"/>
                  <a:gd name="T104" fmla="*/ 2147483647 w 278"/>
                  <a:gd name="T105" fmla="*/ 2147483647 h 116"/>
                  <a:gd name="T106" fmla="*/ 2147483647 w 278"/>
                  <a:gd name="T107" fmla="*/ 2147483647 h 116"/>
                  <a:gd name="T108" fmla="*/ 2147483647 w 278"/>
                  <a:gd name="T109" fmla="*/ 2147483647 h 116"/>
                  <a:gd name="T110" fmla="*/ 2147483647 w 278"/>
                  <a:gd name="T111" fmla="*/ 2147483647 h 1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78"/>
                  <a:gd name="T169" fmla="*/ 0 h 116"/>
                  <a:gd name="T170" fmla="*/ 278 w 278"/>
                  <a:gd name="T171" fmla="*/ 116 h 1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78" h="116">
                    <a:moveTo>
                      <a:pt x="166" y="114"/>
                    </a:moveTo>
                    <a:lnTo>
                      <a:pt x="166" y="96"/>
                    </a:lnTo>
                    <a:lnTo>
                      <a:pt x="170" y="96"/>
                    </a:lnTo>
                    <a:lnTo>
                      <a:pt x="170" y="100"/>
                    </a:lnTo>
                    <a:lnTo>
                      <a:pt x="174" y="100"/>
                    </a:lnTo>
                    <a:lnTo>
                      <a:pt x="182" y="102"/>
                    </a:lnTo>
                    <a:lnTo>
                      <a:pt x="188" y="100"/>
                    </a:lnTo>
                    <a:lnTo>
                      <a:pt x="194" y="98"/>
                    </a:lnTo>
                    <a:lnTo>
                      <a:pt x="198" y="100"/>
                    </a:lnTo>
                    <a:lnTo>
                      <a:pt x="204" y="102"/>
                    </a:lnTo>
                    <a:lnTo>
                      <a:pt x="210" y="102"/>
                    </a:lnTo>
                    <a:lnTo>
                      <a:pt x="214" y="100"/>
                    </a:lnTo>
                    <a:lnTo>
                      <a:pt x="220" y="96"/>
                    </a:lnTo>
                    <a:lnTo>
                      <a:pt x="224" y="94"/>
                    </a:lnTo>
                    <a:lnTo>
                      <a:pt x="226" y="94"/>
                    </a:lnTo>
                    <a:lnTo>
                      <a:pt x="232" y="96"/>
                    </a:lnTo>
                    <a:lnTo>
                      <a:pt x="244" y="94"/>
                    </a:lnTo>
                    <a:lnTo>
                      <a:pt x="252" y="92"/>
                    </a:lnTo>
                    <a:lnTo>
                      <a:pt x="256" y="92"/>
                    </a:lnTo>
                    <a:lnTo>
                      <a:pt x="270" y="92"/>
                    </a:lnTo>
                    <a:lnTo>
                      <a:pt x="274" y="90"/>
                    </a:lnTo>
                    <a:lnTo>
                      <a:pt x="278" y="90"/>
                    </a:lnTo>
                    <a:lnTo>
                      <a:pt x="276" y="80"/>
                    </a:lnTo>
                    <a:lnTo>
                      <a:pt x="274" y="70"/>
                    </a:lnTo>
                    <a:lnTo>
                      <a:pt x="272" y="62"/>
                    </a:lnTo>
                    <a:lnTo>
                      <a:pt x="270" y="52"/>
                    </a:lnTo>
                    <a:lnTo>
                      <a:pt x="272" y="52"/>
                    </a:lnTo>
                    <a:lnTo>
                      <a:pt x="274" y="44"/>
                    </a:lnTo>
                    <a:lnTo>
                      <a:pt x="274" y="40"/>
                    </a:lnTo>
                    <a:lnTo>
                      <a:pt x="268" y="36"/>
                    </a:lnTo>
                    <a:lnTo>
                      <a:pt x="260" y="36"/>
                    </a:lnTo>
                    <a:lnTo>
                      <a:pt x="260" y="32"/>
                    </a:lnTo>
                    <a:lnTo>
                      <a:pt x="260" y="28"/>
                    </a:lnTo>
                    <a:lnTo>
                      <a:pt x="258" y="20"/>
                    </a:lnTo>
                    <a:lnTo>
                      <a:pt x="256" y="14"/>
                    </a:lnTo>
                    <a:lnTo>
                      <a:pt x="252" y="10"/>
                    </a:lnTo>
                    <a:lnTo>
                      <a:pt x="242" y="8"/>
                    </a:lnTo>
                    <a:lnTo>
                      <a:pt x="226" y="10"/>
                    </a:lnTo>
                    <a:lnTo>
                      <a:pt x="210" y="12"/>
                    </a:lnTo>
                    <a:lnTo>
                      <a:pt x="194" y="16"/>
                    </a:lnTo>
                    <a:lnTo>
                      <a:pt x="176" y="18"/>
                    </a:lnTo>
                    <a:lnTo>
                      <a:pt x="170" y="18"/>
                    </a:lnTo>
                    <a:lnTo>
                      <a:pt x="162" y="14"/>
                    </a:lnTo>
                    <a:lnTo>
                      <a:pt x="148" y="10"/>
                    </a:lnTo>
                    <a:lnTo>
                      <a:pt x="134" y="2"/>
                    </a:lnTo>
                    <a:lnTo>
                      <a:pt x="124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92" y="6"/>
                    </a:lnTo>
                    <a:lnTo>
                      <a:pt x="84" y="12"/>
                    </a:lnTo>
                    <a:lnTo>
                      <a:pt x="76" y="14"/>
                    </a:lnTo>
                    <a:lnTo>
                      <a:pt x="64" y="14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6" y="12"/>
                    </a:lnTo>
                    <a:lnTo>
                      <a:pt x="34" y="12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4" y="24"/>
                    </a:lnTo>
                    <a:lnTo>
                      <a:pt x="32" y="26"/>
                    </a:lnTo>
                    <a:lnTo>
                      <a:pt x="12" y="28"/>
                    </a:lnTo>
                    <a:lnTo>
                      <a:pt x="6" y="34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0" y="50"/>
                    </a:lnTo>
                    <a:lnTo>
                      <a:pt x="14" y="54"/>
                    </a:lnTo>
                    <a:lnTo>
                      <a:pt x="12" y="58"/>
                    </a:lnTo>
                    <a:lnTo>
                      <a:pt x="10" y="60"/>
                    </a:lnTo>
                    <a:lnTo>
                      <a:pt x="10" y="66"/>
                    </a:lnTo>
                    <a:lnTo>
                      <a:pt x="18" y="66"/>
                    </a:lnTo>
                    <a:lnTo>
                      <a:pt x="18" y="70"/>
                    </a:lnTo>
                    <a:lnTo>
                      <a:pt x="22" y="76"/>
                    </a:lnTo>
                    <a:lnTo>
                      <a:pt x="30" y="84"/>
                    </a:lnTo>
                    <a:lnTo>
                      <a:pt x="30" y="86"/>
                    </a:lnTo>
                    <a:lnTo>
                      <a:pt x="32" y="90"/>
                    </a:lnTo>
                    <a:lnTo>
                      <a:pt x="46" y="96"/>
                    </a:lnTo>
                    <a:lnTo>
                      <a:pt x="60" y="100"/>
                    </a:lnTo>
                    <a:lnTo>
                      <a:pt x="76" y="104"/>
                    </a:lnTo>
                    <a:lnTo>
                      <a:pt x="78" y="100"/>
                    </a:lnTo>
                    <a:lnTo>
                      <a:pt x="78" y="96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8" y="94"/>
                    </a:lnTo>
                    <a:lnTo>
                      <a:pt x="82" y="92"/>
                    </a:lnTo>
                    <a:lnTo>
                      <a:pt x="88" y="92"/>
                    </a:lnTo>
                    <a:lnTo>
                      <a:pt x="90" y="94"/>
                    </a:lnTo>
                    <a:lnTo>
                      <a:pt x="98" y="98"/>
                    </a:lnTo>
                    <a:lnTo>
                      <a:pt x="104" y="106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20" y="106"/>
                    </a:lnTo>
                    <a:lnTo>
                      <a:pt x="126" y="98"/>
                    </a:lnTo>
                    <a:lnTo>
                      <a:pt x="132" y="94"/>
                    </a:lnTo>
                    <a:lnTo>
                      <a:pt x="134" y="92"/>
                    </a:lnTo>
                    <a:lnTo>
                      <a:pt x="138" y="92"/>
                    </a:lnTo>
                    <a:lnTo>
                      <a:pt x="142" y="92"/>
                    </a:lnTo>
                    <a:lnTo>
                      <a:pt x="142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52" y="94"/>
                    </a:lnTo>
                    <a:lnTo>
                      <a:pt x="154" y="94"/>
                    </a:lnTo>
                    <a:lnTo>
                      <a:pt x="164" y="94"/>
                    </a:lnTo>
                    <a:lnTo>
                      <a:pt x="162" y="96"/>
                    </a:lnTo>
                    <a:lnTo>
                      <a:pt x="160" y="98"/>
                    </a:lnTo>
                    <a:lnTo>
                      <a:pt x="156" y="98"/>
                    </a:lnTo>
                    <a:lnTo>
                      <a:pt x="158" y="108"/>
                    </a:lnTo>
                    <a:lnTo>
                      <a:pt x="162" y="116"/>
                    </a:lnTo>
                    <a:lnTo>
                      <a:pt x="166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9" name="Freeform 213"/>
              <p:cNvSpPr/>
              <p:nvPr/>
            </p:nvSpPr>
            <p:spPr bwMode="auto">
              <a:xfrm>
                <a:off x="5722324" y="3060663"/>
                <a:ext cx="26167" cy="39230"/>
              </a:xfrm>
              <a:custGeom>
                <a:avLst/>
                <a:gdLst>
                  <a:gd name="T0" fmla="*/ 0 w 16"/>
                  <a:gd name="T1" fmla="*/ 2147483647 h 24"/>
                  <a:gd name="T2" fmla="*/ 2147483647 w 16"/>
                  <a:gd name="T3" fmla="*/ 2147483647 h 24"/>
                  <a:gd name="T4" fmla="*/ 2147483647 w 16"/>
                  <a:gd name="T5" fmla="*/ 2147483647 h 24"/>
                  <a:gd name="T6" fmla="*/ 2147483647 w 16"/>
                  <a:gd name="T7" fmla="*/ 0 h 24"/>
                  <a:gd name="T8" fmla="*/ 2147483647 w 16"/>
                  <a:gd name="T9" fmla="*/ 0 h 24"/>
                  <a:gd name="T10" fmla="*/ 2147483647 w 16"/>
                  <a:gd name="T11" fmla="*/ 2147483647 h 24"/>
                  <a:gd name="T12" fmla="*/ 2147483647 w 16"/>
                  <a:gd name="T13" fmla="*/ 2147483647 h 24"/>
                  <a:gd name="T14" fmla="*/ 2147483647 w 16"/>
                  <a:gd name="T15" fmla="*/ 2147483647 h 24"/>
                  <a:gd name="T16" fmla="*/ 2147483647 w 16"/>
                  <a:gd name="T17" fmla="*/ 2147483647 h 24"/>
                  <a:gd name="T18" fmla="*/ 2147483647 w 16"/>
                  <a:gd name="T19" fmla="*/ 2147483647 h 24"/>
                  <a:gd name="T20" fmla="*/ 2147483647 w 16"/>
                  <a:gd name="T21" fmla="*/ 2147483647 h 24"/>
                  <a:gd name="T22" fmla="*/ 2147483647 w 16"/>
                  <a:gd name="T23" fmla="*/ 2147483647 h 24"/>
                  <a:gd name="T24" fmla="*/ 0 w 16"/>
                  <a:gd name="T25" fmla="*/ 2147483647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"/>
                  <a:gd name="T40" fmla="*/ 0 h 24"/>
                  <a:gd name="T41" fmla="*/ 16 w 16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" h="24">
                    <a:moveTo>
                      <a:pt x="0" y="12"/>
                    </a:moveTo>
                    <a:lnTo>
                      <a:pt x="2" y="10"/>
                    </a:lnTo>
                    <a:lnTo>
                      <a:pt x="4" y="8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10" y="20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Freeform 214"/>
              <p:cNvSpPr/>
              <p:nvPr/>
            </p:nvSpPr>
            <p:spPr bwMode="auto">
              <a:xfrm>
                <a:off x="5770527" y="3088685"/>
                <a:ext cx="209336" cy="250789"/>
              </a:xfrm>
              <a:custGeom>
                <a:avLst/>
                <a:gdLst>
                  <a:gd name="T0" fmla="*/ 2147483647 w 120"/>
                  <a:gd name="T1" fmla="*/ 2147483647 h 150"/>
                  <a:gd name="T2" fmla="*/ 2147483647 w 120"/>
                  <a:gd name="T3" fmla="*/ 2147483647 h 150"/>
                  <a:gd name="T4" fmla="*/ 2147483647 w 120"/>
                  <a:gd name="T5" fmla="*/ 2147483647 h 150"/>
                  <a:gd name="T6" fmla="*/ 2147483647 w 120"/>
                  <a:gd name="T7" fmla="*/ 2147483647 h 150"/>
                  <a:gd name="T8" fmla="*/ 2147483647 w 120"/>
                  <a:gd name="T9" fmla="*/ 2147483647 h 150"/>
                  <a:gd name="T10" fmla="*/ 2147483647 w 120"/>
                  <a:gd name="T11" fmla="*/ 2147483647 h 150"/>
                  <a:gd name="T12" fmla="*/ 2147483647 w 120"/>
                  <a:gd name="T13" fmla="*/ 2147483647 h 150"/>
                  <a:gd name="T14" fmla="*/ 2147483647 w 120"/>
                  <a:gd name="T15" fmla="*/ 2147483647 h 150"/>
                  <a:gd name="T16" fmla="*/ 2147483647 w 120"/>
                  <a:gd name="T17" fmla="*/ 2147483647 h 150"/>
                  <a:gd name="T18" fmla="*/ 2147483647 w 120"/>
                  <a:gd name="T19" fmla="*/ 2147483647 h 150"/>
                  <a:gd name="T20" fmla="*/ 2147483647 w 120"/>
                  <a:gd name="T21" fmla="*/ 2147483647 h 150"/>
                  <a:gd name="T22" fmla="*/ 2147483647 w 120"/>
                  <a:gd name="T23" fmla="*/ 2147483647 h 150"/>
                  <a:gd name="T24" fmla="*/ 2147483647 w 120"/>
                  <a:gd name="T25" fmla="*/ 2147483647 h 150"/>
                  <a:gd name="T26" fmla="*/ 2147483647 w 120"/>
                  <a:gd name="T27" fmla="*/ 2147483647 h 150"/>
                  <a:gd name="T28" fmla="*/ 2147483647 w 120"/>
                  <a:gd name="T29" fmla="*/ 2147483647 h 150"/>
                  <a:gd name="T30" fmla="*/ 2147483647 w 120"/>
                  <a:gd name="T31" fmla="*/ 2147483647 h 150"/>
                  <a:gd name="T32" fmla="*/ 2147483647 w 120"/>
                  <a:gd name="T33" fmla="*/ 2147483647 h 150"/>
                  <a:gd name="T34" fmla="*/ 2147483647 w 120"/>
                  <a:gd name="T35" fmla="*/ 2147483647 h 150"/>
                  <a:gd name="T36" fmla="*/ 2147483647 w 120"/>
                  <a:gd name="T37" fmla="*/ 2147483647 h 150"/>
                  <a:gd name="T38" fmla="*/ 2147483647 w 120"/>
                  <a:gd name="T39" fmla="*/ 2147483647 h 150"/>
                  <a:gd name="T40" fmla="*/ 2147483647 w 120"/>
                  <a:gd name="T41" fmla="*/ 2147483647 h 150"/>
                  <a:gd name="T42" fmla="*/ 2147483647 w 120"/>
                  <a:gd name="T43" fmla="*/ 2147483647 h 150"/>
                  <a:gd name="T44" fmla="*/ 2147483647 w 120"/>
                  <a:gd name="T45" fmla="*/ 2147483647 h 150"/>
                  <a:gd name="T46" fmla="*/ 2147483647 w 120"/>
                  <a:gd name="T47" fmla="*/ 2147483647 h 150"/>
                  <a:gd name="T48" fmla="*/ 2147483647 w 120"/>
                  <a:gd name="T49" fmla="*/ 2147483647 h 150"/>
                  <a:gd name="T50" fmla="*/ 2147483647 w 120"/>
                  <a:gd name="T51" fmla="*/ 2147483647 h 150"/>
                  <a:gd name="T52" fmla="*/ 2147483647 w 120"/>
                  <a:gd name="T53" fmla="*/ 2147483647 h 150"/>
                  <a:gd name="T54" fmla="*/ 2147483647 w 120"/>
                  <a:gd name="T55" fmla="*/ 2147483647 h 150"/>
                  <a:gd name="T56" fmla="*/ 2147483647 w 120"/>
                  <a:gd name="T57" fmla="*/ 2147483647 h 150"/>
                  <a:gd name="T58" fmla="*/ 2147483647 w 120"/>
                  <a:gd name="T59" fmla="*/ 2147483647 h 150"/>
                  <a:gd name="T60" fmla="*/ 2147483647 w 120"/>
                  <a:gd name="T61" fmla="*/ 2147483647 h 150"/>
                  <a:gd name="T62" fmla="*/ 2147483647 w 120"/>
                  <a:gd name="T63" fmla="*/ 2147483647 h 150"/>
                  <a:gd name="T64" fmla="*/ 2147483647 w 120"/>
                  <a:gd name="T65" fmla="*/ 2147483647 h 150"/>
                  <a:gd name="T66" fmla="*/ 0 w 120"/>
                  <a:gd name="T67" fmla="*/ 2147483647 h 150"/>
                  <a:gd name="T68" fmla="*/ 0 w 120"/>
                  <a:gd name="T69" fmla="*/ 2147483647 h 150"/>
                  <a:gd name="T70" fmla="*/ 2147483647 w 120"/>
                  <a:gd name="T71" fmla="*/ 2147483647 h 150"/>
                  <a:gd name="T72" fmla="*/ 2147483647 w 120"/>
                  <a:gd name="T73" fmla="*/ 2147483647 h 150"/>
                  <a:gd name="T74" fmla="*/ 2147483647 w 120"/>
                  <a:gd name="T75" fmla="*/ 2147483647 h 150"/>
                  <a:gd name="T76" fmla="*/ 2147483647 w 120"/>
                  <a:gd name="T77" fmla="*/ 0 h 150"/>
                  <a:gd name="T78" fmla="*/ 2147483647 w 120"/>
                  <a:gd name="T79" fmla="*/ 2147483647 h 15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20"/>
                  <a:gd name="T121" fmla="*/ 0 h 150"/>
                  <a:gd name="T122" fmla="*/ 120 w 120"/>
                  <a:gd name="T123" fmla="*/ 150 h 15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20" h="150">
                    <a:moveTo>
                      <a:pt x="66" y="4"/>
                    </a:moveTo>
                    <a:lnTo>
                      <a:pt x="72" y="12"/>
                    </a:lnTo>
                    <a:lnTo>
                      <a:pt x="76" y="22"/>
                    </a:lnTo>
                    <a:lnTo>
                      <a:pt x="82" y="26"/>
                    </a:lnTo>
                    <a:lnTo>
                      <a:pt x="88" y="28"/>
                    </a:lnTo>
                    <a:lnTo>
                      <a:pt x="102" y="30"/>
                    </a:lnTo>
                    <a:lnTo>
                      <a:pt x="110" y="34"/>
                    </a:lnTo>
                    <a:lnTo>
                      <a:pt x="116" y="38"/>
                    </a:lnTo>
                    <a:lnTo>
                      <a:pt x="118" y="42"/>
                    </a:lnTo>
                    <a:lnTo>
                      <a:pt x="120" y="50"/>
                    </a:lnTo>
                    <a:lnTo>
                      <a:pt x="118" y="58"/>
                    </a:lnTo>
                    <a:lnTo>
                      <a:pt x="116" y="64"/>
                    </a:lnTo>
                    <a:lnTo>
                      <a:pt x="104" y="76"/>
                    </a:lnTo>
                    <a:lnTo>
                      <a:pt x="98" y="82"/>
                    </a:lnTo>
                    <a:lnTo>
                      <a:pt x="94" y="86"/>
                    </a:lnTo>
                    <a:lnTo>
                      <a:pt x="92" y="90"/>
                    </a:lnTo>
                    <a:lnTo>
                      <a:pt x="92" y="98"/>
                    </a:lnTo>
                    <a:lnTo>
                      <a:pt x="92" y="110"/>
                    </a:lnTo>
                    <a:lnTo>
                      <a:pt x="84" y="112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72" y="128"/>
                    </a:lnTo>
                    <a:lnTo>
                      <a:pt x="66" y="130"/>
                    </a:lnTo>
                    <a:lnTo>
                      <a:pt x="64" y="132"/>
                    </a:lnTo>
                    <a:lnTo>
                      <a:pt x="62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44" y="146"/>
                    </a:lnTo>
                    <a:lnTo>
                      <a:pt x="36" y="148"/>
                    </a:lnTo>
                    <a:lnTo>
                      <a:pt x="30" y="148"/>
                    </a:lnTo>
                    <a:lnTo>
                      <a:pt x="20" y="150"/>
                    </a:lnTo>
                    <a:lnTo>
                      <a:pt x="0" y="126"/>
                    </a:lnTo>
                    <a:lnTo>
                      <a:pt x="0" y="118"/>
                    </a:lnTo>
                    <a:lnTo>
                      <a:pt x="50" y="74"/>
                    </a:lnTo>
                    <a:lnTo>
                      <a:pt x="50" y="40"/>
                    </a:lnTo>
                    <a:lnTo>
                      <a:pt x="42" y="34"/>
                    </a:lnTo>
                    <a:lnTo>
                      <a:pt x="66" y="0"/>
                    </a:lnTo>
                    <a:lnTo>
                      <a:pt x="6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1" name="Freeform 215"/>
              <p:cNvSpPr/>
              <p:nvPr/>
            </p:nvSpPr>
            <p:spPr bwMode="auto">
              <a:xfrm>
                <a:off x="5861423" y="3049455"/>
                <a:ext cx="16526" cy="29422"/>
              </a:xfrm>
              <a:custGeom>
                <a:avLst/>
                <a:gdLst>
                  <a:gd name="T0" fmla="*/ 0 w 10"/>
                  <a:gd name="T1" fmla="*/ 2147483647 h 18"/>
                  <a:gd name="T2" fmla="*/ 2147483647 w 10"/>
                  <a:gd name="T3" fmla="*/ 0 h 18"/>
                  <a:gd name="T4" fmla="*/ 2147483647 w 10"/>
                  <a:gd name="T5" fmla="*/ 2147483647 h 18"/>
                  <a:gd name="T6" fmla="*/ 2147483647 w 10"/>
                  <a:gd name="T7" fmla="*/ 2147483647 h 18"/>
                  <a:gd name="T8" fmla="*/ 2147483647 w 10"/>
                  <a:gd name="T9" fmla="*/ 2147483647 h 18"/>
                  <a:gd name="T10" fmla="*/ 2147483647 w 10"/>
                  <a:gd name="T11" fmla="*/ 2147483647 h 18"/>
                  <a:gd name="T12" fmla="*/ 2147483647 w 10"/>
                  <a:gd name="T13" fmla="*/ 2147483647 h 18"/>
                  <a:gd name="T14" fmla="*/ 0 w 10"/>
                  <a:gd name="T15" fmla="*/ 2147483647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8"/>
                  <a:gd name="T26" fmla="*/ 10 w 10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8">
                    <a:moveTo>
                      <a:pt x="0" y="8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Freeform 216"/>
              <p:cNvSpPr/>
              <p:nvPr/>
            </p:nvSpPr>
            <p:spPr bwMode="auto">
              <a:xfrm>
                <a:off x="5729210" y="3063466"/>
                <a:ext cx="155625" cy="81261"/>
              </a:xfrm>
              <a:custGeom>
                <a:avLst/>
                <a:gdLst>
                  <a:gd name="T0" fmla="*/ 2147483647 w 90"/>
                  <a:gd name="T1" fmla="*/ 2147483647 h 50"/>
                  <a:gd name="T2" fmla="*/ 2147483647 w 90"/>
                  <a:gd name="T3" fmla="*/ 2147483647 h 50"/>
                  <a:gd name="T4" fmla="*/ 2147483647 w 90"/>
                  <a:gd name="T5" fmla="*/ 2147483647 h 50"/>
                  <a:gd name="T6" fmla="*/ 2147483647 w 90"/>
                  <a:gd name="T7" fmla="*/ 2147483647 h 50"/>
                  <a:gd name="T8" fmla="*/ 2147483647 w 90"/>
                  <a:gd name="T9" fmla="*/ 2147483647 h 50"/>
                  <a:gd name="T10" fmla="*/ 2147483647 w 90"/>
                  <a:gd name="T11" fmla="*/ 2147483647 h 50"/>
                  <a:gd name="T12" fmla="*/ 2147483647 w 90"/>
                  <a:gd name="T13" fmla="*/ 0 h 50"/>
                  <a:gd name="T14" fmla="*/ 2147483647 w 90"/>
                  <a:gd name="T15" fmla="*/ 2147483647 h 50"/>
                  <a:gd name="T16" fmla="*/ 2147483647 w 90"/>
                  <a:gd name="T17" fmla="*/ 2147483647 h 50"/>
                  <a:gd name="T18" fmla="*/ 2147483647 w 90"/>
                  <a:gd name="T19" fmla="*/ 2147483647 h 50"/>
                  <a:gd name="T20" fmla="*/ 2147483647 w 90"/>
                  <a:gd name="T21" fmla="*/ 2147483647 h 50"/>
                  <a:gd name="T22" fmla="*/ 2147483647 w 90"/>
                  <a:gd name="T23" fmla="*/ 2147483647 h 50"/>
                  <a:gd name="T24" fmla="*/ 2147483647 w 90"/>
                  <a:gd name="T25" fmla="*/ 2147483647 h 50"/>
                  <a:gd name="T26" fmla="*/ 2147483647 w 90"/>
                  <a:gd name="T27" fmla="*/ 2147483647 h 50"/>
                  <a:gd name="T28" fmla="*/ 2147483647 w 90"/>
                  <a:gd name="T29" fmla="*/ 2147483647 h 50"/>
                  <a:gd name="T30" fmla="*/ 2147483647 w 90"/>
                  <a:gd name="T31" fmla="*/ 2147483647 h 50"/>
                  <a:gd name="T32" fmla="*/ 0 w 90"/>
                  <a:gd name="T33" fmla="*/ 2147483647 h 50"/>
                  <a:gd name="T34" fmla="*/ 2147483647 w 90"/>
                  <a:gd name="T35" fmla="*/ 2147483647 h 50"/>
                  <a:gd name="T36" fmla="*/ 2147483647 w 90"/>
                  <a:gd name="T37" fmla="*/ 2147483647 h 50"/>
                  <a:gd name="T38" fmla="*/ 2147483647 w 90"/>
                  <a:gd name="T39" fmla="*/ 2147483647 h 50"/>
                  <a:gd name="T40" fmla="*/ 2147483647 w 90"/>
                  <a:gd name="T41" fmla="*/ 2147483647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0"/>
                  <a:gd name="T64" fmla="*/ 0 h 50"/>
                  <a:gd name="T65" fmla="*/ 90 w 90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0" h="50">
                    <a:moveTo>
                      <a:pt x="66" y="50"/>
                    </a:moveTo>
                    <a:lnTo>
                      <a:pt x="90" y="16"/>
                    </a:lnTo>
                    <a:lnTo>
                      <a:pt x="86" y="6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6" y="0"/>
                    </a:lnTo>
                    <a:lnTo>
                      <a:pt x="66" y="12"/>
                    </a:lnTo>
                    <a:lnTo>
                      <a:pt x="58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36" y="34"/>
                    </a:lnTo>
                    <a:lnTo>
                      <a:pt x="26" y="34"/>
                    </a:lnTo>
                    <a:lnTo>
                      <a:pt x="20" y="34"/>
                    </a:lnTo>
                    <a:lnTo>
                      <a:pt x="12" y="30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10" y="36"/>
                    </a:lnTo>
                    <a:lnTo>
                      <a:pt x="22" y="40"/>
                    </a:lnTo>
                    <a:lnTo>
                      <a:pt x="22" y="48"/>
                    </a:lnTo>
                    <a:lnTo>
                      <a:pt x="66" y="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3" name="Freeform 217"/>
              <p:cNvSpPr/>
              <p:nvPr/>
            </p:nvSpPr>
            <p:spPr bwMode="auto">
              <a:xfrm>
                <a:off x="5519874" y="3286233"/>
                <a:ext cx="286460" cy="176534"/>
              </a:xfrm>
              <a:custGeom>
                <a:avLst/>
                <a:gdLst>
                  <a:gd name="T0" fmla="*/ 2147483647 w 164"/>
                  <a:gd name="T1" fmla="*/ 2147483647 h 106"/>
                  <a:gd name="T2" fmla="*/ 2147483647 w 164"/>
                  <a:gd name="T3" fmla="*/ 2147483647 h 106"/>
                  <a:gd name="T4" fmla="*/ 2147483647 w 164"/>
                  <a:gd name="T5" fmla="*/ 0 h 106"/>
                  <a:gd name="T6" fmla="*/ 2147483647 w 164"/>
                  <a:gd name="T7" fmla="*/ 2147483647 h 106"/>
                  <a:gd name="T8" fmla="*/ 2147483647 w 164"/>
                  <a:gd name="T9" fmla="*/ 2147483647 h 106"/>
                  <a:gd name="T10" fmla="*/ 2147483647 w 164"/>
                  <a:gd name="T11" fmla="*/ 2147483647 h 106"/>
                  <a:gd name="T12" fmla="*/ 2147483647 w 164"/>
                  <a:gd name="T13" fmla="*/ 2147483647 h 106"/>
                  <a:gd name="T14" fmla="*/ 2147483647 w 164"/>
                  <a:gd name="T15" fmla="*/ 2147483647 h 106"/>
                  <a:gd name="T16" fmla="*/ 2147483647 w 164"/>
                  <a:gd name="T17" fmla="*/ 2147483647 h 106"/>
                  <a:gd name="T18" fmla="*/ 2147483647 w 164"/>
                  <a:gd name="T19" fmla="*/ 2147483647 h 106"/>
                  <a:gd name="T20" fmla="*/ 2147483647 w 164"/>
                  <a:gd name="T21" fmla="*/ 2147483647 h 106"/>
                  <a:gd name="T22" fmla="*/ 2147483647 w 164"/>
                  <a:gd name="T23" fmla="*/ 2147483647 h 106"/>
                  <a:gd name="T24" fmla="*/ 2147483647 w 164"/>
                  <a:gd name="T25" fmla="*/ 2147483647 h 106"/>
                  <a:gd name="T26" fmla="*/ 2147483647 w 164"/>
                  <a:gd name="T27" fmla="*/ 2147483647 h 106"/>
                  <a:gd name="T28" fmla="*/ 2147483647 w 164"/>
                  <a:gd name="T29" fmla="*/ 2147483647 h 106"/>
                  <a:gd name="T30" fmla="*/ 2147483647 w 164"/>
                  <a:gd name="T31" fmla="*/ 2147483647 h 106"/>
                  <a:gd name="T32" fmla="*/ 0 w 164"/>
                  <a:gd name="T33" fmla="*/ 2147483647 h 106"/>
                  <a:gd name="T34" fmla="*/ 2147483647 w 164"/>
                  <a:gd name="T35" fmla="*/ 2147483647 h 106"/>
                  <a:gd name="T36" fmla="*/ 2147483647 w 164"/>
                  <a:gd name="T37" fmla="*/ 2147483647 h 106"/>
                  <a:gd name="T38" fmla="*/ 2147483647 w 164"/>
                  <a:gd name="T39" fmla="*/ 2147483647 h 106"/>
                  <a:gd name="T40" fmla="*/ 2147483647 w 164"/>
                  <a:gd name="T41" fmla="*/ 2147483647 h 106"/>
                  <a:gd name="T42" fmla="*/ 2147483647 w 164"/>
                  <a:gd name="T43" fmla="*/ 2147483647 h 106"/>
                  <a:gd name="T44" fmla="*/ 2147483647 w 164"/>
                  <a:gd name="T45" fmla="*/ 2147483647 h 106"/>
                  <a:gd name="T46" fmla="*/ 2147483647 w 164"/>
                  <a:gd name="T47" fmla="*/ 2147483647 h 106"/>
                  <a:gd name="T48" fmla="*/ 2147483647 w 164"/>
                  <a:gd name="T49" fmla="*/ 2147483647 h 106"/>
                  <a:gd name="T50" fmla="*/ 2147483647 w 164"/>
                  <a:gd name="T51" fmla="*/ 2147483647 h 106"/>
                  <a:gd name="T52" fmla="*/ 2147483647 w 164"/>
                  <a:gd name="T53" fmla="*/ 2147483647 h 106"/>
                  <a:gd name="T54" fmla="*/ 2147483647 w 164"/>
                  <a:gd name="T55" fmla="*/ 2147483647 h 106"/>
                  <a:gd name="T56" fmla="*/ 2147483647 w 164"/>
                  <a:gd name="T57" fmla="*/ 2147483647 h 106"/>
                  <a:gd name="T58" fmla="*/ 2147483647 w 164"/>
                  <a:gd name="T59" fmla="*/ 2147483647 h 106"/>
                  <a:gd name="T60" fmla="*/ 2147483647 w 164"/>
                  <a:gd name="T61" fmla="*/ 2147483647 h 106"/>
                  <a:gd name="T62" fmla="*/ 2147483647 w 164"/>
                  <a:gd name="T63" fmla="*/ 2147483647 h 106"/>
                  <a:gd name="T64" fmla="*/ 2147483647 w 164"/>
                  <a:gd name="T65" fmla="*/ 2147483647 h 106"/>
                  <a:gd name="T66" fmla="*/ 2147483647 w 164"/>
                  <a:gd name="T67" fmla="*/ 2147483647 h 106"/>
                  <a:gd name="T68" fmla="*/ 2147483647 w 164"/>
                  <a:gd name="T69" fmla="*/ 2147483647 h 106"/>
                  <a:gd name="T70" fmla="*/ 2147483647 w 164"/>
                  <a:gd name="T71" fmla="*/ 2147483647 h 106"/>
                  <a:gd name="T72" fmla="*/ 2147483647 w 164"/>
                  <a:gd name="T73" fmla="*/ 2147483647 h 106"/>
                  <a:gd name="T74" fmla="*/ 2147483647 w 164"/>
                  <a:gd name="T75" fmla="*/ 2147483647 h 106"/>
                  <a:gd name="T76" fmla="*/ 2147483647 w 164"/>
                  <a:gd name="T77" fmla="*/ 2147483647 h 106"/>
                  <a:gd name="T78" fmla="*/ 2147483647 w 164"/>
                  <a:gd name="T79" fmla="*/ 2147483647 h 106"/>
                  <a:gd name="T80" fmla="*/ 2147483647 w 164"/>
                  <a:gd name="T81" fmla="*/ 2147483647 h 10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06"/>
                  <a:gd name="T125" fmla="*/ 164 w 164"/>
                  <a:gd name="T126" fmla="*/ 106 h 10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06">
                    <a:moveTo>
                      <a:pt x="164" y="32"/>
                    </a:moveTo>
                    <a:lnTo>
                      <a:pt x="144" y="8"/>
                    </a:lnTo>
                    <a:lnTo>
                      <a:pt x="144" y="0"/>
                    </a:lnTo>
                    <a:lnTo>
                      <a:pt x="96" y="12"/>
                    </a:lnTo>
                    <a:lnTo>
                      <a:pt x="52" y="56"/>
                    </a:lnTo>
                    <a:lnTo>
                      <a:pt x="50" y="34"/>
                    </a:lnTo>
                    <a:lnTo>
                      <a:pt x="30" y="28"/>
                    </a:lnTo>
                    <a:lnTo>
                      <a:pt x="26" y="26"/>
                    </a:lnTo>
                    <a:lnTo>
                      <a:pt x="24" y="28"/>
                    </a:lnTo>
                    <a:lnTo>
                      <a:pt x="18" y="26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10" y="28"/>
                    </a:lnTo>
                    <a:lnTo>
                      <a:pt x="8" y="34"/>
                    </a:lnTo>
                    <a:lnTo>
                      <a:pt x="6" y="38"/>
                    </a:lnTo>
                    <a:lnTo>
                      <a:pt x="4" y="46"/>
                    </a:lnTo>
                    <a:lnTo>
                      <a:pt x="0" y="54"/>
                    </a:lnTo>
                    <a:lnTo>
                      <a:pt x="10" y="78"/>
                    </a:lnTo>
                    <a:lnTo>
                      <a:pt x="14" y="92"/>
                    </a:lnTo>
                    <a:lnTo>
                      <a:pt x="14" y="106"/>
                    </a:lnTo>
                    <a:lnTo>
                      <a:pt x="20" y="106"/>
                    </a:lnTo>
                    <a:lnTo>
                      <a:pt x="30" y="106"/>
                    </a:lnTo>
                    <a:lnTo>
                      <a:pt x="40" y="102"/>
                    </a:lnTo>
                    <a:lnTo>
                      <a:pt x="44" y="98"/>
                    </a:lnTo>
                    <a:lnTo>
                      <a:pt x="52" y="94"/>
                    </a:lnTo>
                    <a:lnTo>
                      <a:pt x="66" y="90"/>
                    </a:lnTo>
                    <a:lnTo>
                      <a:pt x="76" y="88"/>
                    </a:lnTo>
                    <a:lnTo>
                      <a:pt x="86" y="84"/>
                    </a:lnTo>
                    <a:lnTo>
                      <a:pt x="96" y="82"/>
                    </a:lnTo>
                    <a:lnTo>
                      <a:pt x="100" y="78"/>
                    </a:lnTo>
                    <a:lnTo>
                      <a:pt x="104" y="76"/>
                    </a:lnTo>
                    <a:lnTo>
                      <a:pt x="106" y="70"/>
                    </a:lnTo>
                    <a:lnTo>
                      <a:pt x="112" y="68"/>
                    </a:lnTo>
                    <a:lnTo>
                      <a:pt x="130" y="64"/>
                    </a:lnTo>
                    <a:lnTo>
                      <a:pt x="140" y="60"/>
                    </a:lnTo>
                    <a:lnTo>
                      <a:pt x="150" y="54"/>
                    </a:lnTo>
                    <a:lnTo>
                      <a:pt x="152" y="50"/>
                    </a:lnTo>
                    <a:lnTo>
                      <a:pt x="154" y="44"/>
                    </a:lnTo>
                    <a:lnTo>
                      <a:pt x="158" y="36"/>
                    </a:lnTo>
                    <a:lnTo>
                      <a:pt x="160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Freeform 218"/>
              <p:cNvSpPr/>
              <p:nvPr/>
            </p:nvSpPr>
            <p:spPr bwMode="auto">
              <a:xfrm>
                <a:off x="5591489" y="2941573"/>
                <a:ext cx="72993" cy="46234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2147483647 h 28"/>
                  <a:gd name="T4" fmla="*/ 2147483647 w 42"/>
                  <a:gd name="T5" fmla="*/ 2147483647 h 28"/>
                  <a:gd name="T6" fmla="*/ 2147483647 w 42"/>
                  <a:gd name="T7" fmla="*/ 2147483647 h 28"/>
                  <a:gd name="T8" fmla="*/ 0 w 42"/>
                  <a:gd name="T9" fmla="*/ 2147483647 h 28"/>
                  <a:gd name="T10" fmla="*/ 2147483647 w 42"/>
                  <a:gd name="T11" fmla="*/ 2147483647 h 28"/>
                  <a:gd name="T12" fmla="*/ 2147483647 w 42"/>
                  <a:gd name="T13" fmla="*/ 2147483647 h 28"/>
                  <a:gd name="T14" fmla="*/ 2147483647 w 42"/>
                  <a:gd name="T15" fmla="*/ 0 h 28"/>
                  <a:gd name="T16" fmla="*/ 2147483647 w 42"/>
                  <a:gd name="T17" fmla="*/ 0 h 28"/>
                  <a:gd name="T18" fmla="*/ 2147483647 w 42"/>
                  <a:gd name="T19" fmla="*/ 0 h 28"/>
                  <a:gd name="T20" fmla="*/ 2147483647 w 42"/>
                  <a:gd name="T21" fmla="*/ 2147483647 h 28"/>
                  <a:gd name="T22" fmla="*/ 2147483647 w 42"/>
                  <a:gd name="T23" fmla="*/ 0 h 28"/>
                  <a:gd name="T24" fmla="*/ 2147483647 w 42"/>
                  <a:gd name="T25" fmla="*/ 2147483647 h 28"/>
                  <a:gd name="T26" fmla="*/ 2147483647 w 42"/>
                  <a:gd name="T27" fmla="*/ 2147483647 h 28"/>
                  <a:gd name="T28" fmla="*/ 2147483647 w 42"/>
                  <a:gd name="T29" fmla="*/ 2147483647 h 28"/>
                  <a:gd name="T30" fmla="*/ 2147483647 w 42"/>
                  <a:gd name="T31" fmla="*/ 2147483647 h 28"/>
                  <a:gd name="T32" fmla="*/ 2147483647 w 42"/>
                  <a:gd name="T33" fmla="*/ 2147483647 h 28"/>
                  <a:gd name="T34" fmla="*/ 2147483647 w 42"/>
                  <a:gd name="T35" fmla="*/ 2147483647 h 28"/>
                  <a:gd name="T36" fmla="*/ 2147483647 w 42"/>
                  <a:gd name="T37" fmla="*/ 2147483647 h 28"/>
                  <a:gd name="T38" fmla="*/ 2147483647 w 42"/>
                  <a:gd name="T39" fmla="*/ 2147483647 h 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2"/>
                  <a:gd name="T61" fmla="*/ 0 h 28"/>
                  <a:gd name="T62" fmla="*/ 42 w 42"/>
                  <a:gd name="T63" fmla="*/ 28 h 2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2" h="28">
                    <a:moveTo>
                      <a:pt x="42" y="28"/>
                    </a:moveTo>
                    <a:lnTo>
                      <a:pt x="24" y="28"/>
                    </a:lnTo>
                    <a:lnTo>
                      <a:pt x="20" y="24"/>
                    </a:lnTo>
                    <a:lnTo>
                      <a:pt x="16" y="22"/>
                    </a:lnTo>
                    <a:lnTo>
                      <a:pt x="0" y="18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38" y="20"/>
                    </a:lnTo>
                    <a:lnTo>
                      <a:pt x="40" y="24"/>
                    </a:lnTo>
                    <a:lnTo>
                      <a:pt x="42" y="26"/>
                    </a:lnTo>
                    <a:lnTo>
                      <a:pt x="42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Freeform 219"/>
              <p:cNvSpPr/>
              <p:nvPr/>
            </p:nvSpPr>
            <p:spPr bwMode="auto">
              <a:xfrm>
                <a:off x="5481312" y="2638945"/>
                <a:ext cx="579809" cy="441333"/>
              </a:xfrm>
              <a:custGeom>
                <a:avLst/>
                <a:gdLst>
                  <a:gd name="T0" fmla="*/ 2147483647 w 332"/>
                  <a:gd name="T1" fmla="*/ 2147483647 h 266"/>
                  <a:gd name="T2" fmla="*/ 2147483647 w 332"/>
                  <a:gd name="T3" fmla="*/ 2147483647 h 266"/>
                  <a:gd name="T4" fmla="*/ 2147483647 w 332"/>
                  <a:gd name="T5" fmla="*/ 2147483647 h 266"/>
                  <a:gd name="T6" fmla="*/ 2147483647 w 332"/>
                  <a:gd name="T7" fmla="*/ 2147483647 h 266"/>
                  <a:gd name="T8" fmla="*/ 2147483647 w 332"/>
                  <a:gd name="T9" fmla="*/ 2147483647 h 266"/>
                  <a:gd name="T10" fmla="*/ 2147483647 w 332"/>
                  <a:gd name="T11" fmla="*/ 2147483647 h 266"/>
                  <a:gd name="T12" fmla="*/ 2147483647 w 332"/>
                  <a:gd name="T13" fmla="*/ 2147483647 h 266"/>
                  <a:gd name="T14" fmla="*/ 2147483647 w 332"/>
                  <a:gd name="T15" fmla="*/ 2147483647 h 266"/>
                  <a:gd name="T16" fmla="*/ 2147483647 w 332"/>
                  <a:gd name="T17" fmla="*/ 2147483647 h 266"/>
                  <a:gd name="T18" fmla="*/ 2147483647 w 332"/>
                  <a:gd name="T19" fmla="*/ 2147483647 h 266"/>
                  <a:gd name="T20" fmla="*/ 2147483647 w 332"/>
                  <a:gd name="T21" fmla="*/ 2147483647 h 266"/>
                  <a:gd name="T22" fmla="*/ 2147483647 w 332"/>
                  <a:gd name="T23" fmla="*/ 2147483647 h 266"/>
                  <a:gd name="T24" fmla="*/ 2147483647 w 332"/>
                  <a:gd name="T25" fmla="*/ 2147483647 h 266"/>
                  <a:gd name="T26" fmla="*/ 2147483647 w 332"/>
                  <a:gd name="T27" fmla="*/ 2147483647 h 266"/>
                  <a:gd name="T28" fmla="*/ 2147483647 w 332"/>
                  <a:gd name="T29" fmla="*/ 2147483647 h 266"/>
                  <a:gd name="T30" fmla="*/ 2147483647 w 332"/>
                  <a:gd name="T31" fmla="*/ 2147483647 h 266"/>
                  <a:gd name="T32" fmla="*/ 2147483647 w 332"/>
                  <a:gd name="T33" fmla="*/ 2147483647 h 266"/>
                  <a:gd name="T34" fmla="*/ 2147483647 w 332"/>
                  <a:gd name="T35" fmla="*/ 2147483647 h 266"/>
                  <a:gd name="T36" fmla="*/ 2147483647 w 332"/>
                  <a:gd name="T37" fmla="*/ 2147483647 h 266"/>
                  <a:gd name="T38" fmla="*/ 2147483647 w 332"/>
                  <a:gd name="T39" fmla="*/ 2147483647 h 266"/>
                  <a:gd name="T40" fmla="*/ 2147483647 w 332"/>
                  <a:gd name="T41" fmla="*/ 2147483647 h 266"/>
                  <a:gd name="T42" fmla="*/ 2147483647 w 332"/>
                  <a:gd name="T43" fmla="*/ 2147483647 h 266"/>
                  <a:gd name="T44" fmla="*/ 2147483647 w 332"/>
                  <a:gd name="T45" fmla="*/ 2147483647 h 266"/>
                  <a:gd name="T46" fmla="*/ 2147483647 w 332"/>
                  <a:gd name="T47" fmla="*/ 2147483647 h 266"/>
                  <a:gd name="T48" fmla="*/ 2147483647 w 332"/>
                  <a:gd name="T49" fmla="*/ 2147483647 h 266"/>
                  <a:gd name="T50" fmla="*/ 2147483647 w 332"/>
                  <a:gd name="T51" fmla="*/ 2147483647 h 266"/>
                  <a:gd name="T52" fmla="*/ 2147483647 w 332"/>
                  <a:gd name="T53" fmla="*/ 2147483647 h 266"/>
                  <a:gd name="T54" fmla="*/ 2147483647 w 332"/>
                  <a:gd name="T55" fmla="*/ 2147483647 h 266"/>
                  <a:gd name="T56" fmla="*/ 2147483647 w 332"/>
                  <a:gd name="T57" fmla="*/ 2147483647 h 266"/>
                  <a:gd name="T58" fmla="*/ 2147483647 w 332"/>
                  <a:gd name="T59" fmla="*/ 2147483647 h 266"/>
                  <a:gd name="T60" fmla="*/ 2147483647 w 332"/>
                  <a:gd name="T61" fmla="*/ 2147483647 h 266"/>
                  <a:gd name="T62" fmla="*/ 2147483647 w 332"/>
                  <a:gd name="T63" fmla="*/ 2147483647 h 266"/>
                  <a:gd name="T64" fmla="*/ 2147483647 w 332"/>
                  <a:gd name="T65" fmla="*/ 0 h 266"/>
                  <a:gd name="T66" fmla="*/ 0 w 332"/>
                  <a:gd name="T67" fmla="*/ 2147483647 h 266"/>
                  <a:gd name="T68" fmla="*/ 2147483647 w 332"/>
                  <a:gd name="T69" fmla="*/ 2147483647 h 266"/>
                  <a:gd name="T70" fmla="*/ 2147483647 w 332"/>
                  <a:gd name="T71" fmla="*/ 2147483647 h 266"/>
                  <a:gd name="T72" fmla="*/ 2147483647 w 332"/>
                  <a:gd name="T73" fmla="*/ 2147483647 h 266"/>
                  <a:gd name="T74" fmla="*/ 2147483647 w 332"/>
                  <a:gd name="T75" fmla="*/ 2147483647 h 266"/>
                  <a:gd name="T76" fmla="*/ 2147483647 w 332"/>
                  <a:gd name="T77" fmla="*/ 2147483647 h 266"/>
                  <a:gd name="T78" fmla="*/ 2147483647 w 332"/>
                  <a:gd name="T79" fmla="*/ 2147483647 h 266"/>
                  <a:gd name="T80" fmla="*/ 2147483647 w 332"/>
                  <a:gd name="T81" fmla="*/ 2147483647 h 266"/>
                  <a:gd name="T82" fmla="*/ 2147483647 w 332"/>
                  <a:gd name="T83" fmla="*/ 2147483647 h 26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2"/>
                  <a:gd name="T127" fmla="*/ 0 h 266"/>
                  <a:gd name="T128" fmla="*/ 332 w 332"/>
                  <a:gd name="T129" fmla="*/ 266 h 26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2" h="266">
                    <a:moveTo>
                      <a:pt x="94" y="184"/>
                    </a:moveTo>
                    <a:lnTo>
                      <a:pt x="98" y="180"/>
                    </a:lnTo>
                    <a:lnTo>
                      <a:pt x="100" y="172"/>
                    </a:lnTo>
                    <a:lnTo>
                      <a:pt x="112" y="180"/>
                    </a:lnTo>
                    <a:lnTo>
                      <a:pt x="122" y="190"/>
                    </a:lnTo>
                    <a:lnTo>
                      <a:pt x="144" y="212"/>
                    </a:lnTo>
                    <a:lnTo>
                      <a:pt x="154" y="222"/>
                    </a:lnTo>
                    <a:lnTo>
                      <a:pt x="166" y="230"/>
                    </a:lnTo>
                    <a:lnTo>
                      <a:pt x="180" y="238"/>
                    </a:lnTo>
                    <a:lnTo>
                      <a:pt x="188" y="238"/>
                    </a:lnTo>
                    <a:lnTo>
                      <a:pt x="198" y="240"/>
                    </a:lnTo>
                    <a:lnTo>
                      <a:pt x="206" y="238"/>
                    </a:lnTo>
                    <a:lnTo>
                      <a:pt x="214" y="234"/>
                    </a:lnTo>
                    <a:lnTo>
                      <a:pt x="222" y="230"/>
                    </a:lnTo>
                    <a:lnTo>
                      <a:pt x="228" y="228"/>
                    </a:lnTo>
                    <a:lnTo>
                      <a:pt x="234" y="228"/>
                    </a:lnTo>
                    <a:lnTo>
                      <a:pt x="236" y="230"/>
                    </a:lnTo>
                    <a:lnTo>
                      <a:pt x="236" y="234"/>
                    </a:lnTo>
                    <a:lnTo>
                      <a:pt x="238" y="240"/>
                    </a:lnTo>
                    <a:lnTo>
                      <a:pt x="236" y="246"/>
                    </a:lnTo>
                    <a:lnTo>
                      <a:pt x="240" y="248"/>
                    </a:lnTo>
                    <a:lnTo>
                      <a:pt x="246" y="252"/>
                    </a:lnTo>
                    <a:lnTo>
                      <a:pt x="262" y="258"/>
                    </a:lnTo>
                    <a:lnTo>
                      <a:pt x="282" y="264"/>
                    </a:lnTo>
                    <a:lnTo>
                      <a:pt x="294" y="266"/>
                    </a:lnTo>
                    <a:lnTo>
                      <a:pt x="302" y="266"/>
                    </a:lnTo>
                    <a:lnTo>
                      <a:pt x="308" y="266"/>
                    </a:lnTo>
                    <a:lnTo>
                      <a:pt x="308" y="258"/>
                    </a:lnTo>
                    <a:lnTo>
                      <a:pt x="310" y="254"/>
                    </a:lnTo>
                    <a:lnTo>
                      <a:pt x="312" y="248"/>
                    </a:lnTo>
                    <a:lnTo>
                      <a:pt x="316" y="246"/>
                    </a:lnTo>
                    <a:lnTo>
                      <a:pt x="326" y="240"/>
                    </a:lnTo>
                    <a:lnTo>
                      <a:pt x="330" y="238"/>
                    </a:lnTo>
                    <a:lnTo>
                      <a:pt x="332" y="234"/>
                    </a:lnTo>
                    <a:lnTo>
                      <a:pt x="328" y="230"/>
                    </a:lnTo>
                    <a:lnTo>
                      <a:pt x="322" y="226"/>
                    </a:lnTo>
                    <a:lnTo>
                      <a:pt x="320" y="218"/>
                    </a:lnTo>
                    <a:lnTo>
                      <a:pt x="318" y="212"/>
                    </a:lnTo>
                    <a:lnTo>
                      <a:pt x="314" y="210"/>
                    </a:lnTo>
                    <a:lnTo>
                      <a:pt x="310" y="210"/>
                    </a:lnTo>
                    <a:lnTo>
                      <a:pt x="304" y="204"/>
                    </a:lnTo>
                    <a:lnTo>
                      <a:pt x="298" y="196"/>
                    </a:lnTo>
                    <a:lnTo>
                      <a:pt x="292" y="192"/>
                    </a:lnTo>
                    <a:lnTo>
                      <a:pt x="286" y="190"/>
                    </a:lnTo>
                    <a:lnTo>
                      <a:pt x="282" y="186"/>
                    </a:lnTo>
                    <a:lnTo>
                      <a:pt x="282" y="182"/>
                    </a:lnTo>
                    <a:lnTo>
                      <a:pt x="284" y="178"/>
                    </a:lnTo>
                    <a:lnTo>
                      <a:pt x="288" y="172"/>
                    </a:lnTo>
                    <a:lnTo>
                      <a:pt x="294" y="164"/>
                    </a:lnTo>
                    <a:lnTo>
                      <a:pt x="296" y="162"/>
                    </a:lnTo>
                    <a:lnTo>
                      <a:pt x="296" y="158"/>
                    </a:lnTo>
                    <a:lnTo>
                      <a:pt x="288" y="156"/>
                    </a:lnTo>
                    <a:lnTo>
                      <a:pt x="282" y="152"/>
                    </a:lnTo>
                    <a:lnTo>
                      <a:pt x="280" y="148"/>
                    </a:lnTo>
                    <a:lnTo>
                      <a:pt x="278" y="142"/>
                    </a:lnTo>
                    <a:lnTo>
                      <a:pt x="274" y="130"/>
                    </a:lnTo>
                    <a:lnTo>
                      <a:pt x="270" y="118"/>
                    </a:lnTo>
                    <a:lnTo>
                      <a:pt x="270" y="110"/>
                    </a:lnTo>
                    <a:lnTo>
                      <a:pt x="270" y="104"/>
                    </a:lnTo>
                    <a:lnTo>
                      <a:pt x="272" y="94"/>
                    </a:lnTo>
                    <a:lnTo>
                      <a:pt x="274" y="84"/>
                    </a:lnTo>
                    <a:lnTo>
                      <a:pt x="274" y="76"/>
                    </a:lnTo>
                    <a:lnTo>
                      <a:pt x="274" y="72"/>
                    </a:lnTo>
                    <a:lnTo>
                      <a:pt x="272" y="68"/>
                    </a:lnTo>
                    <a:lnTo>
                      <a:pt x="268" y="64"/>
                    </a:lnTo>
                    <a:lnTo>
                      <a:pt x="264" y="62"/>
                    </a:lnTo>
                    <a:lnTo>
                      <a:pt x="256" y="60"/>
                    </a:lnTo>
                    <a:lnTo>
                      <a:pt x="250" y="56"/>
                    </a:lnTo>
                    <a:lnTo>
                      <a:pt x="226" y="40"/>
                    </a:lnTo>
                    <a:lnTo>
                      <a:pt x="210" y="32"/>
                    </a:lnTo>
                    <a:lnTo>
                      <a:pt x="200" y="28"/>
                    </a:lnTo>
                    <a:lnTo>
                      <a:pt x="194" y="28"/>
                    </a:lnTo>
                    <a:lnTo>
                      <a:pt x="184" y="30"/>
                    </a:lnTo>
                    <a:lnTo>
                      <a:pt x="174" y="32"/>
                    </a:lnTo>
                    <a:lnTo>
                      <a:pt x="162" y="42"/>
                    </a:lnTo>
                    <a:lnTo>
                      <a:pt x="156" y="46"/>
                    </a:lnTo>
                    <a:lnTo>
                      <a:pt x="148" y="50"/>
                    </a:lnTo>
                    <a:lnTo>
                      <a:pt x="140" y="54"/>
                    </a:lnTo>
                    <a:lnTo>
                      <a:pt x="126" y="54"/>
                    </a:lnTo>
                    <a:lnTo>
                      <a:pt x="112" y="52"/>
                    </a:lnTo>
                    <a:lnTo>
                      <a:pt x="94" y="46"/>
                    </a:lnTo>
                    <a:lnTo>
                      <a:pt x="88" y="4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76" y="26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64" y="12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14"/>
                    </a:lnTo>
                    <a:lnTo>
                      <a:pt x="36" y="20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4" y="22"/>
                    </a:lnTo>
                    <a:lnTo>
                      <a:pt x="18" y="18"/>
                    </a:lnTo>
                    <a:lnTo>
                      <a:pt x="14" y="12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22"/>
                    </a:lnTo>
                    <a:lnTo>
                      <a:pt x="4" y="30"/>
                    </a:lnTo>
                    <a:lnTo>
                      <a:pt x="6" y="40"/>
                    </a:lnTo>
                    <a:lnTo>
                      <a:pt x="8" y="52"/>
                    </a:lnTo>
                    <a:lnTo>
                      <a:pt x="14" y="52"/>
                    </a:lnTo>
                    <a:lnTo>
                      <a:pt x="18" y="62"/>
                    </a:lnTo>
                    <a:lnTo>
                      <a:pt x="26" y="70"/>
                    </a:lnTo>
                    <a:lnTo>
                      <a:pt x="36" y="74"/>
                    </a:lnTo>
                    <a:lnTo>
                      <a:pt x="46" y="78"/>
                    </a:lnTo>
                    <a:lnTo>
                      <a:pt x="40" y="90"/>
                    </a:lnTo>
                    <a:lnTo>
                      <a:pt x="38" y="98"/>
                    </a:lnTo>
                    <a:lnTo>
                      <a:pt x="36" y="106"/>
                    </a:lnTo>
                    <a:lnTo>
                      <a:pt x="38" y="112"/>
                    </a:lnTo>
                    <a:lnTo>
                      <a:pt x="40" y="118"/>
                    </a:lnTo>
                    <a:lnTo>
                      <a:pt x="46" y="124"/>
                    </a:lnTo>
                    <a:lnTo>
                      <a:pt x="50" y="128"/>
                    </a:lnTo>
                    <a:lnTo>
                      <a:pt x="62" y="136"/>
                    </a:lnTo>
                    <a:lnTo>
                      <a:pt x="70" y="142"/>
                    </a:lnTo>
                    <a:lnTo>
                      <a:pt x="74" y="146"/>
                    </a:lnTo>
                    <a:lnTo>
                      <a:pt x="74" y="152"/>
                    </a:lnTo>
                    <a:lnTo>
                      <a:pt x="76" y="162"/>
                    </a:lnTo>
                    <a:lnTo>
                      <a:pt x="80" y="166"/>
                    </a:lnTo>
                    <a:lnTo>
                      <a:pt x="86" y="172"/>
                    </a:lnTo>
                    <a:lnTo>
                      <a:pt x="90" y="176"/>
                    </a:lnTo>
                    <a:lnTo>
                      <a:pt x="92" y="182"/>
                    </a:lnTo>
                    <a:lnTo>
                      <a:pt x="94" y="1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Freeform 220"/>
              <p:cNvSpPr/>
              <p:nvPr/>
            </p:nvSpPr>
            <p:spPr bwMode="auto">
              <a:xfrm>
                <a:off x="5277483" y="2844901"/>
                <a:ext cx="107423" cy="131700"/>
              </a:xfrm>
              <a:custGeom>
                <a:avLst/>
                <a:gdLst>
                  <a:gd name="T0" fmla="*/ 0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2147483647 h 78"/>
                  <a:gd name="T6" fmla="*/ 2147483647 w 62"/>
                  <a:gd name="T7" fmla="*/ 2147483647 h 78"/>
                  <a:gd name="T8" fmla="*/ 2147483647 w 62"/>
                  <a:gd name="T9" fmla="*/ 2147483647 h 78"/>
                  <a:gd name="T10" fmla="*/ 2147483647 w 62"/>
                  <a:gd name="T11" fmla="*/ 2147483647 h 78"/>
                  <a:gd name="T12" fmla="*/ 2147483647 w 62"/>
                  <a:gd name="T13" fmla="*/ 2147483647 h 78"/>
                  <a:gd name="T14" fmla="*/ 2147483647 w 62"/>
                  <a:gd name="T15" fmla="*/ 2147483647 h 78"/>
                  <a:gd name="T16" fmla="*/ 2147483647 w 62"/>
                  <a:gd name="T17" fmla="*/ 2147483647 h 78"/>
                  <a:gd name="T18" fmla="*/ 2147483647 w 62"/>
                  <a:gd name="T19" fmla="*/ 2147483647 h 78"/>
                  <a:gd name="T20" fmla="*/ 2147483647 w 62"/>
                  <a:gd name="T21" fmla="*/ 0 h 78"/>
                  <a:gd name="T22" fmla="*/ 2147483647 w 62"/>
                  <a:gd name="T23" fmla="*/ 2147483647 h 78"/>
                  <a:gd name="T24" fmla="*/ 2147483647 w 62"/>
                  <a:gd name="T25" fmla="*/ 2147483647 h 78"/>
                  <a:gd name="T26" fmla="*/ 2147483647 w 62"/>
                  <a:gd name="T27" fmla="*/ 2147483647 h 78"/>
                  <a:gd name="T28" fmla="*/ 2147483647 w 62"/>
                  <a:gd name="T29" fmla="*/ 2147483647 h 78"/>
                  <a:gd name="T30" fmla="*/ 2147483647 w 62"/>
                  <a:gd name="T31" fmla="*/ 2147483647 h 78"/>
                  <a:gd name="T32" fmla="*/ 2147483647 w 62"/>
                  <a:gd name="T33" fmla="*/ 2147483647 h 78"/>
                  <a:gd name="T34" fmla="*/ 2147483647 w 62"/>
                  <a:gd name="T35" fmla="*/ 2147483647 h 78"/>
                  <a:gd name="T36" fmla="*/ 2147483647 w 62"/>
                  <a:gd name="T37" fmla="*/ 2147483647 h 78"/>
                  <a:gd name="T38" fmla="*/ 0 w 62"/>
                  <a:gd name="T39" fmla="*/ 2147483647 h 78"/>
                  <a:gd name="T40" fmla="*/ 0 w 62"/>
                  <a:gd name="T41" fmla="*/ 2147483647 h 78"/>
                  <a:gd name="T42" fmla="*/ 0 w 62"/>
                  <a:gd name="T43" fmla="*/ 2147483647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2"/>
                  <a:gd name="T67" fmla="*/ 0 h 78"/>
                  <a:gd name="T68" fmla="*/ 62 w 62"/>
                  <a:gd name="T69" fmla="*/ 78 h 7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2" h="78">
                    <a:moveTo>
                      <a:pt x="0" y="76"/>
                    </a:moveTo>
                    <a:lnTo>
                      <a:pt x="16" y="78"/>
                    </a:lnTo>
                    <a:lnTo>
                      <a:pt x="20" y="74"/>
                    </a:lnTo>
                    <a:lnTo>
                      <a:pt x="24" y="68"/>
                    </a:lnTo>
                    <a:lnTo>
                      <a:pt x="30" y="64"/>
                    </a:lnTo>
                    <a:lnTo>
                      <a:pt x="34" y="64"/>
                    </a:lnTo>
                    <a:lnTo>
                      <a:pt x="38" y="58"/>
                    </a:lnTo>
                    <a:lnTo>
                      <a:pt x="44" y="58"/>
                    </a:lnTo>
                    <a:lnTo>
                      <a:pt x="32" y="32"/>
                    </a:lnTo>
                    <a:lnTo>
                      <a:pt x="62" y="22"/>
                    </a:lnTo>
                    <a:lnTo>
                      <a:pt x="54" y="0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2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32"/>
                    </a:lnTo>
                    <a:lnTo>
                      <a:pt x="6" y="32"/>
                    </a:lnTo>
                    <a:lnTo>
                      <a:pt x="0" y="68"/>
                    </a:lnTo>
                    <a:lnTo>
                      <a:pt x="0" y="72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7" name="Freeform 221"/>
              <p:cNvSpPr/>
              <p:nvPr/>
            </p:nvSpPr>
            <p:spPr bwMode="auto">
              <a:xfrm>
                <a:off x="5274729" y="2801468"/>
                <a:ext cx="30299" cy="50438"/>
              </a:xfrm>
              <a:custGeom>
                <a:avLst/>
                <a:gdLst>
                  <a:gd name="T0" fmla="*/ 0 w 18"/>
                  <a:gd name="T1" fmla="*/ 2147483647 h 30"/>
                  <a:gd name="T2" fmla="*/ 2147483647 w 18"/>
                  <a:gd name="T3" fmla="*/ 0 h 30"/>
                  <a:gd name="T4" fmla="*/ 2147483647 w 18"/>
                  <a:gd name="T5" fmla="*/ 2147483647 h 30"/>
                  <a:gd name="T6" fmla="*/ 2147483647 w 18"/>
                  <a:gd name="T7" fmla="*/ 2147483647 h 30"/>
                  <a:gd name="T8" fmla="*/ 2147483647 w 18"/>
                  <a:gd name="T9" fmla="*/ 2147483647 h 30"/>
                  <a:gd name="T10" fmla="*/ 2147483647 w 18"/>
                  <a:gd name="T11" fmla="*/ 2147483647 h 30"/>
                  <a:gd name="T12" fmla="*/ 2147483647 w 18"/>
                  <a:gd name="T13" fmla="*/ 2147483647 h 30"/>
                  <a:gd name="T14" fmla="*/ 2147483647 w 18"/>
                  <a:gd name="T15" fmla="*/ 2147483647 h 30"/>
                  <a:gd name="T16" fmla="*/ 2147483647 w 18"/>
                  <a:gd name="T17" fmla="*/ 2147483647 h 30"/>
                  <a:gd name="T18" fmla="*/ 2147483647 w 18"/>
                  <a:gd name="T19" fmla="*/ 2147483647 h 30"/>
                  <a:gd name="T20" fmla="*/ 0 w 18"/>
                  <a:gd name="T21" fmla="*/ 2147483647 h 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8"/>
                  <a:gd name="T34" fmla="*/ 0 h 30"/>
                  <a:gd name="T35" fmla="*/ 18 w 18"/>
                  <a:gd name="T36" fmla="*/ 30 h 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8" h="30">
                    <a:moveTo>
                      <a:pt x="0" y="30"/>
                    </a:moveTo>
                    <a:lnTo>
                      <a:pt x="8" y="0"/>
                    </a:lnTo>
                    <a:lnTo>
                      <a:pt x="18" y="4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10" y="18"/>
                    </a:lnTo>
                    <a:lnTo>
                      <a:pt x="12" y="20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8" name="Freeform 222"/>
              <p:cNvSpPr/>
              <p:nvPr/>
            </p:nvSpPr>
            <p:spPr bwMode="auto">
              <a:xfrm>
                <a:off x="5271974" y="2865917"/>
                <a:ext cx="16526" cy="33626"/>
              </a:xfrm>
              <a:custGeom>
                <a:avLst/>
                <a:gdLst>
                  <a:gd name="T0" fmla="*/ 2147483647 w 10"/>
                  <a:gd name="T1" fmla="*/ 2147483647 h 20"/>
                  <a:gd name="T2" fmla="*/ 2147483647 w 10"/>
                  <a:gd name="T3" fmla="*/ 0 h 20"/>
                  <a:gd name="T4" fmla="*/ 2147483647 w 10"/>
                  <a:gd name="T5" fmla="*/ 0 h 20"/>
                  <a:gd name="T6" fmla="*/ 0 w 10"/>
                  <a:gd name="T7" fmla="*/ 2147483647 h 20"/>
                  <a:gd name="T8" fmla="*/ 2147483647 w 10"/>
                  <a:gd name="T9" fmla="*/ 2147483647 h 20"/>
                  <a:gd name="T10" fmla="*/ 2147483647 w 10"/>
                  <a:gd name="T11" fmla="*/ 2147483647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20"/>
                  <a:gd name="T20" fmla="*/ 10 w 10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20">
                    <a:moveTo>
                      <a:pt x="8" y="2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20"/>
                    </a:lnTo>
                    <a:lnTo>
                      <a:pt x="10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Freeform 224"/>
              <p:cNvSpPr/>
              <p:nvPr/>
            </p:nvSpPr>
            <p:spPr bwMode="auto">
              <a:xfrm>
                <a:off x="5316046" y="1788502"/>
                <a:ext cx="46826" cy="25219"/>
              </a:xfrm>
              <a:custGeom>
                <a:avLst/>
                <a:gdLst>
                  <a:gd name="T0" fmla="*/ 2147483647 w 26"/>
                  <a:gd name="T1" fmla="*/ 2147483647 h 16"/>
                  <a:gd name="T2" fmla="*/ 2147483647 w 26"/>
                  <a:gd name="T3" fmla="*/ 2147483647 h 16"/>
                  <a:gd name="T4" fmla="*/ 2147483647 w 26"/>
                  <a:gd name="T5" fmla="*/ 2147483647 h 16"/>
                  <a:gd name="T6" fmla="*/ 2147483647 w 26"/>
                  <a:gd name="T7" fmla="*/ 2147483647 h 16"/>
                  <a:gd name="T8" fmla="*/ 2147483647 w 26"/>
                  <a:gd name="T9" fmla="*/ 2147483647 h 16"/>
                  <a:gd name="T10" fmla="*/ 2147483647 w 26"/>
                  <a:gd name="T11" fmla="*/ 2147483647 h 16"/>
                  <a:gd name="T12" fmla="*/ 0 w 26"/>
                  <a:gd name="T13" fmla="*/ 2147483647 h 16"/>
                  <a:gd name="T14" fmla="*/ 2147483647 w 26"/>
                  <a:gd name="T15" fmla="*/ 0 h 16"/>
                  <a:gd name="T16" fmla="*/ 2147483647 w 26"/>
                  <a:gd name="T17" fmla="*/ 2147483647 h 16"/>
                  <a:gd name="T18" fmla="*/ 2147483647 w 26"/>
                  <a:gd name="T19" fmla="*/ 2147483647 h 16"/>
                  <a:gd name="T20" fmla="*/ 2147483647 w 26"/>
                  <a:gd name="T21" fmla="*/ 2147483647 h 16"/>
                  <a:gd name="T22" fmla="*/ 2147483647 w 26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6"/>
                  <a:gd name="T37" fmla="*/ 0 h 16"/>
                  <a:gd name="T38" fmla="*/ 26 w 26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6" h="16">
                    <a:moveTo>
                      <a:pt x="26" y="10"/>
                    </a:moveTo>
                    <a:lnTo>
                      <a:pt x="20" y="14"/>
                    </a:lnTo>
                    <a:lnTo>
                      <a:pt x="14" y="16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Freeform 225"/>
              <p:cNvSpPr/>
              <p:nvPr/>
            </p:nvSpPr>
            <p:spPr bwMode="auto">
              <a:xfrm>
                <a:off x="5351853" y="1607766"/>
                <a:ext cx="254785" cy="155517"/>
              </a:xfrm>
              <a:custGeom>
                <a:avLst/>
                <a:gdLst>
                  <a:gd name="T0" fmla="*/ 2147483647 w 146"/>
                  <a:gd name="T1" fmla="*/ 2147483647 h 94"/>
                  <a:gd name="T2" fmla="*/ 2147483647 w 146"/>
                  <a:gd name="T3" fmla="*/ 2147483647 h 94"/>
                  <a:gd name="T4" fmla="*/ 2147483647 w 146"/>
                  <a:gd name="T5" fmla="*/ 2147483647 h 94"/>
                  <a:gd name="T6" fmla="*/ 2147483647 w 146"/>
                  <a:gd name="T7" fmla="*/ 2147483647 h 94"/>
                  <a:gd name="T8" fmla="*/ 2147483647 w 146"/>
                  <a:gd name="T9" fmla="*/ 2147483647 h 94"/>
                  <a:gd name="T10" fmla="*/ 2147483647 w 146"/>
                  <a:gd name="T11" fmla="*/ 2147483647 h 94"/>
                  <a:gd name="T12" fmla="*/ 2147483647 w 146"/>
                  <a:gd name="T13" fmla="*/ 2147483647 h 94"/>
                  <a:gd name="T14" fmla="*/ 0 w 146"/>
                  <a:gd name="T15" fmla="*/ 2147483647 h 94"/>
                  <a:gd name="T16" fmla="*/ 0 w 146"/>
                  <a:gd name="T17" fmla="*/ 2147483647 h 94"/>
                  <a:gd name="T18" fmla="*/ 2147483647 w 146"/>
                  <a:gd name="T19" fmla="*/ 2147483647 h 94"/>
                  <a:gd name="T20" fmla="*/ 2147483647 w 146"/>
                  <a:gd name="T21" fmla="*/ 2147483647 h 94"/>
                  <a:gd name="T22" fmla="*/ 2147483647 w 146"/>
                  <a:gd name="T23" fmla="*/ 2147483647 h 94"/>
                  <a:gd name="T24" fmla="*/ 2147483647 w 146"/>
                  <a:gd name="T25" fmla="*/ 2147483647 h 94"/>
                  <a:gd name="T26" fmla="*/ 2147483647 w 146"/>
                  <a:gd name="T27" fmla="*/ 2147483647 h 94"/>
                  <a:gd name="T28" fmla="*/ 2147483647 w 146"/>
                  <a:gd name="T29" fmla="*/ 2147483647 h 94"/>
                  <a:gd name="T30" fmla="*/ 2147483647 w 146"/>
                  <a:gd name="T31" fmla="*/ 2147483647 h 94"/>
                  <a:gd name="T32" fmla="*/ 2147483647 w 146"/>
                  <a:gd name="T33" fmla="*/ 2147483647 h 94"/>
                  <a:gd name="T34" fmla="*/ 2147483647 w 146"/>
                  <a:gd name="T35" fmla="*/ 2147483647 h 94"/>
                  <a:gd name="T36" fmla="*/ 2147483647 w 146"/>
                  <a:gd name="T37" fmla="*/ 2147483647 h 94"/>
                  <a:gd name="T38" fmla="*/ 2147483647 w 146"/>
                  <a:gd name="T39" fmla="*/ 2147483647 h 94"/>
                  <a:gd name="T40" fmla="*/ 2147483647 w 146"/>
                  <a:gd name="T41" fmla="*/ 2147483647 h 94"/>
                  <a:gd name="T42" fmla="*/ 2147483647 w 146"/>
                  <a:gd name="T43" fmla="*/ 2147483647 h 94"/>
                  <a:gd name="T44" fmla="*/ 2147483647 w 146"/>
                  <a:gd name="T45" fmla="*/ 2147483647 h 94"/>
                  <a:gd name="T46" fmla="*/ 2147483647 w 146"/>
                  <a:gd name="T47" fmla="*/ 0 h 94"/>
                  <a:gd name="T48" fmla="*/ 2147483647 w 146"/>
                  <a:gd name="T49" fmla="*/ 0 h 94"/>
                  <a:gd name="T50" fmla="*/ 2147483647 w 146"/>
                  <a:gd name="T51" fmla="*/ 0 h 94"/>
                  <a:gd name="T52" fmla="*/ 2147483647 w 146"/>
                  <a:gd name="T53" fmla="*/ 2147483647 h 94"/>
                  <a:gd name="T54" fmla="*/ 2147483647 w 146"/>
                  <a:gd name="T55" fmla="*/ 2147483647 h 94"/>
                  <a:gd name="T56" fmla="*/ 2147483647 w 146"/>
                  <a:gd name="T57" fmla="*/ 2147483647 h 94"/>
                  <a:gd name="T58" fmla="*/ 2147483647 w 146"/>
                  <a:gd name="T59" fmla="*/ 2147483647 h 94"/>
                  <a:gd name="T60" fmla="*/ 2147483647 w 146"/>
                  <a:gd name="T61" fmla="*/ 2147483647 h 94"/>
                  <a:gd name="T62" fmla="*/ 2147483647 w 146"/>
                  <a:gd name="T63" fmla="*/ 2147483647 h 94"/>
                  <a:gd name="T64" fmla="*/ 2147483647 w 146"/>
                  <a:gd name="T65" fmla="*/ 2147483647 h 94"/>
                  <a:gd name="T66" fmla="*/ 2147483647 w 146"/>
                  <a:gd name="T67" fmla="*/ 2147483647 h 94"/>
                  <a:gd name="T68" fmla="*/ 2147483647 w 146"/>
                  <a:gd name="T69" fmla="*/ 2147483647 h 94"/>
                  <a:gd name="T70" fmla="*/ 2147483647 w 146"/>
                  <a:gd name="T71" fmla="*/ 2147483647 h 94"/>
                  <a:gd name="T72" fmla="*/ 2147483647 w 146"/>
                  <a:gd name="T73" fmla="*/ 2147483647 h 94"/>
                  <a:gd name="T74" fmla="*/ 2147483647 w 146"/>
                  <a:gd name="T75" fmla="*/ 2147483647 h 94"/>
                  <a:gd name="T76" fmla="*/ 2147483647 w 146"/>
                  <a:gd name="T77" fmla="*/ 2147483647 h 94"/>
                  <a:gd name="T78" fmla="*/ 2147483647 w 146"/>
                  <a:gd name="T79" fmla="*/ 2147483647 h 94"/>
                  <a:gd name="T80" fmla="*/ 2147483647 w 146"/>
                  <a:gd name="T81" fmla="*/ 2147483647 h 94"/>
                  <a:gd name="T82" fmla="*/ 2147483647 w 146"/>
                  <a:gd name="T83" fmla="*/ 2147483647 h 94"/>
                  <a:gd name="T84" fmla="*/ 2147483647 w 146"/>
                  <a:gd name="T85" fmla="*/ 2147483647 h 94"/>
                  <a:gd name="T86" fmla="*/ 2147483647 w 146"/>
                  <a:gd name="T87" fmla="*/ 2147483647 h 94"/>
                  <a:gd name="T88" fmla="*/ 2147483647 w 146"/>
                  <a:gd name="T89" fmla="*/ 2147483647 h 94"/>
                  <a:gd name="T90" fmla="*/ 2147483647 w 146"/>
                  <a:gd name="T91" fmla="*/ 2147483647 h 94"/>
                  <a:gd name="T92" fmla="*/ 2147483647 w 146"/>
                  <a:gd name="T93" fmla="*/ 2147483647 h 94"/>
                  <a:gd name="T94" fmla="*/ 2147483647 w 146"/>
                  <a:gd name="T95" fmla="*/ 2147483647 h 9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46"/>
                  <a:gd name="T145" fmla="*/ 0 h 94"/>
                  <a:gd name="T146" fmla="*/ 146 w 146"/>
                  <a:gd name="T147" fmla="*/ 94 h 9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46" h="94">
                    <a:moveTo>
                      <a:pt x="38" y="94"/>
                    </a:moveTo>
                    <a:lnTo>
                      <a:pt x="34" y="92"/>
                    </a:lnTo>
                    <a:lnTo>
                      <a:pt x="30" y="86"/>
                    </a:lnTo>
                    <a:lnTo>
                      <a:pt x="24" y="76"/>
                    </a:lnTo>
                    <a:lnTo>
                      <a:pt x="16" y="76"/>
                    </a:lnTo>
                    <a:lnTo>
                      <a:pt x="8" y="76"/>
                    </a:lnTo>
                    <a:lnTo>
                      <a:pt x="4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4" y="68"/>
                    </a:lnTo>
                    <a:lnTo>
                      <a:pt x="6" y="66"/>
                    </a:lnTo>
                    <a:lnTo>
                      <a:pt x="10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22" y="52"/>
                    </a:lnTo>
                    <a:lnTo>
                      <a:pt x="24" y="42"/>
                    </a:lnTo>
                    <a:lnTo>
                      <a:pt x="26" y="34"/>
                    </a:lnTo>
                    <a:lnTo>
                      <a:pt x="30" y="28"/>
                    </a:lnTo>
                    <a:lnTo>
                      <a:pt x="36" y="22"/>
                    </a:lnTo>
                    <a:lnTo>
                      <a:pt x="52" y="16"/>
                    </a:lnTo>
                    <a:lnTo>
                      <a:pt x="68" y="10"/>
                    </a:lnTo>
                    <a:lnTo>
                      <a:pt x="100" y="10"/>
                    </a:lnTo>
                    <a:lnTo>
                      <a:pt x="114" y="2"/>
                    </a:lnTo>
                    <a:lnTo>
                      <a:pt x="122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6" y="2"/>
                    </a:lnTo>
                    <a:lnTo>
                      <a:pt x="146" y="6"/>
                    </a:lnTo>
                    <a:lnTo>
                      <a:pt x="144" y="10"/>
                    </a:lnTo>
                    <a:lnTo>
                      <a:pt x="138" y="12"/>
                    </a:lnTo>
                    <a:lnTo>
                      <a:pt x="124" y="16"/>
                    </a:lnTo>
                    <a:lnTo>
                      <a:pt x="86" y="26"/>
                    </a:lnTo>
                    <a:lnTo>
                      <a:pt x="70" y="32"/>
                    </a:lnTo>
                    <a:lnTo>
                      <a:pt x="56" y="40"/>
                    </a:lnTo>
                    <a:lnTo>
                      <a:pt x="52" y="44"/>
                    </a:lnTo>
                    <a:lnTo>
                      <a:pt x="46" y="50"/>
                    </a:lnTo>
                    <a:lnTo>
                      <a:pt x="42" y="56"/>
                    </a:lnTo>
                    <a:lnTo>
                      <a:pt x="40" y="62"/>
                    </a:lnTo>
                    <a:lnTo>
                      <a:pt x="42" y="70"/>
                    </a:lnTo>
                    <a:lnTo>
                      <a:pt x="46" y="74"/>
                    </a:lnTo>
                    <a:lnTo>
                      <a:pt x="50" y="78"/>
                    </a:lnTo>
                    <a:lnTo>
                      <a:pt x="56" y="80"/>
                    </a:lnTo>
                    <a:lnTo>
                      <a:pt x="68" y="86"/>
                    </a:lnTo>
                    <a:lnTo>
                      <a:pt x="74" y="88"/>
                    </a:lnTo>
                    <a:lnTo>
                      <a:pt x="78" y="92"/>
                    </a:lnTo>
                    <a:lnTo>
                      <a:pt x="68" y="92"/>
                    </a:lnTo>
                    <a:lnTo>
                      <a:pt x="58" y="92"/>
                    </a:lnTo>
                    <a:lnTo>
                      <a:pt x="38" y="9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1" name="Freeform 226"/>
              <p:cNvSpPr/>
              <p:nvPr/>
            </p:nvSpPr>
            <p:spPr bwMode="auto">
              <a:xfrm>
                <a:off x="5931661" y="1520900"/>
                <a:ext cx="184547" cy="49037"/>
              </a:xfrm>
              <a:custGeom>
                <a:avLst/>
                <a:gdLst>
                  <a:gd name="T0" fmla="*/ 2147483647 w 106"/>
                  <a:gd name="T1" fmla="*/ 2147483647 h 30"/>
                  <a:gd name="T2" fmla="*/ 2147483647 w 106"/>
                  <a:gd name="T3" fmla="*/ 2147483647 h 30"/>
                  <a:gd name="T4" fmla="*/ 2147483647 w 106"/>
                  <a:gd name="T5" fmla="*/ 2147483647 h 30"/>
                  <a:gd name="T6" fmla="*/ 2147483647 w 106"/>
                  <a:gd name="T7" fmla="*/ 2147483647 h 30"/>
                  <a:gd name="T8" fmla="*/ 2147483647 w 106"/>
                  <a:gd name="T9" fmla="*/ 2147483647 h 30"/>
                  <a:gd name="T10" fmla="*/ 2147483647 w 106"/>
                  <a:gd name="T11" fmla="*/ 2147483647 h 30"/>
                  <a:gd name="T12" fmla="*/ 2147483647 w 106"/>
                  <a:gd name="T13" fmla="*/ 2147483647 h 30"/>
                  <a:gd name="T14" fmla="*/ 2147483647 w 106"/>
                  <a:gd name="T15" fmla="*/ 2147483647 h 30"/>
                  <a:gd name="T16" fmla="*/ 2147483647 w 106"/>
                  <a:gd name="T17" fmla="*/ 2147483647 h 30"/>
                  <a:gd name="T18" fmla="*/ 2147483647 w 106"/>
                  <a:gd name="T19" fmla="*/ 2147483647 h 30"/>
                  <a:gd name="T20" fmla="*/ 2147483647 w 106"/>
                  <a:gd name="T21" fmla="*/ 2147483647 h 30"/>
                  <a:gd name="T22" fmla="*/ 2147483647 w 106"/>
                  <a:gd name="T23" fmla="*/ 2147483647 h 30"/>
                  <a:gd name="T24" fmla="*/ 2147483647 w 106"/>
                  <a:gd name="T25" fmla="*/ 2147483647 h 30"/>
                  <a:gd name="T26" fmla="*/ 2147483647 w 106"/>
                  <a:gd name="T27" fmla="*/ 2147483647 h 30"/>
                  <a:gd name="T28" fmla="*/ 2147483647 w 106"/>
                  <a:gd name="T29" fmla="*/ 2147483647 h 30"/>
                  <a:gd name="T30" fmla="*/ 2147483647 w 106"/>
                  <a:gd name="T31" fmla="*/ 2147483647 h 30"/>
                  <a:gd name="T32" fmla="*/ 0 w 106"/>
                  <a:gd name="T33" fmla="*/ 2147483647 h 30"/>
                  <a:gd name="T34" fmla="*/ 2147483647 w 106"/>
                  <a:gd name="T35" fmla="*/ 2147483647 h 30"/>
                  <a:gd name="T36" fmla="*/ 2147483647 w 106"/>
                  <a:gd name="T37" fmla="*/ 2147483647 h 30"/>
                  <a:gd name="T38" fmla="*/ 2147483647 w 106"/>
                  <a:gd name="T39" fmla="*/ 0 h 30"/>
                  <a:gd name="T40" fmla="*/ 2147483647 w 106"/>
                  <a:gd name="T41" fmla="*/ 0 h 30"/>
                  <a:gd name="T42" fmla="*/ 2147483647 w 106"/>
                  <a:gd name="T43" fmla="*/ 0 h 30"/>
                  <a:gd name="T44" fmla="*/ 2147483647 w 106"/>
                  <a:gd name="T45" fmla="*/ 2147483647 h 30"/>
                  <a:gd name="T46" fmla="*/ 2147483647 w 106"/>
                  <a:gd name="T47" fmla="*/ 2147483647 h 30"/>
                  <a:gd name="T48" fmla="*/ 2147483647 w 106"/>
                  <a:gd name="T49" fmla="*/ 2147483647 h 30"/>
                  <a:gd name="T50" fmla="*/ 2147483647 w 106"/>
                  <a:gd name="T51" fmla="*/ 2147483647 h 30"/>
                  <a:gd name="T52" fmla="*/ 2147483647 w 106"/>
                  <a:gd name="T53" fmla="*/ 2147483647 h 30"/>
                  <a:gd name="T54" fmla="*/ 2147483647 w 106"/>
                  <a:gd name="T55" fmla="*/ 2147483647 h 30"/>
                  <a:gd name="T56" fmla="*/ 2147483647 w 106"/>
                  <a:gd name="T57" fmla="*/ 2147483647 h 30"/>
                  <a:gd name="T58" fmla="*/ 2147483647 w 106"/>
                  <a:gd name="T59" fmla="*/ 2147483647 h 30"/>
                  <a:gd name="T60" fmla="*/ 2147483647 w 106"/>
                  <a:gd name="T61" fmla="*/ 2147483647 h 30"/>
                  <a:gd name="T62" fmla="*/ 2147483647 w 106"/>
                  <a:gd name="T63" fmla="*/ 2147483647 h 30"/>
                  <a:gd name="T64" fmla="*/ 2147483647 w 106"/>
                  <a:gd name="T65" fmla="*/ 2147483647 h 30"/>
                  <a:gd name="T66" fmla="*/ 2147483647 w 106"/>
                  <a:gd name="T67" fmla="*/ 2147483647 h 30"/>
                  <a:gd name="T68" fmla="*/ 2147483647 w 106"/>
                  <a:gd name="T69" fmla="*/ 2147483647 h 30"/>
                  <a:gd name="T70" fmla="*/ 2147483647 w 106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06"/>
                  <a:gd name="T109" fmla="*/ 0 h 30"/>
                  <a:gd name="T110" fmla="*/ 106 w 106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06" h="30">
                    <a:moveTo>
                      <a:pt x="106" y="26"/>
                    </a:moveTo>
                    <a:lnTo>
                      <a:pt x="98" y="28"/>
                    </a:lnTo>
                    <a:lnTo>
                      <a:pt x="92" y="28"/>
                    </a:lnTo>
                    <a:lnTo>
                      <a:pt x="82" y="26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64" y="28"/>
                    </a:lnTo>
                    <a:lnTo>
                      <a:pt x="50" y="24"/>
                    </a:lnTo>
                    <a:lnTo>
                      <a:pt x="44" y="22"/>
                    </a:lnTo>
                    <a:lnTo>
                      <a:pt x="38" y="18"/>
                    </a:lnTo>
                    <a:lnTo>
                      <a:pt x="36" y="14"/>
                    </a:lnTo>
                    <a:lnTo>
                      <a:pt x="36" y="10"/>
                    </a:lnTo>
                    <a:lnTo>
                      <a:pt x="20" y="10"/>
                    </a:lnTo>
                    <a:lnTo>
                      <a:pt x="10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4" y="2"/>
                    </a:lnTo>
                    <a:lnTo>
                      <a:pt x="52" y="4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48" y="10"/>
                    </a:lnTo>
                    <a:lnTo>
                      <a:pt x="60" y="12"/>
                    </a:lnTo>
                    <a:lnTo>
                      <a:pt x="66" y="14"/>
                    </a:lnTo>
                    <a:lnTo>
                      <a:pt x="70" y="14"/>
                    </a:lnTo>
                    <a:lnTo>
                      <a:pt x="74" y="14"/>
                    </a:lnTo>
                    <a:lnTo>
                      <a:pt x="78" y="12"/>
                    </a:lnTo>
                    <a:lnTo>
                      <a:pt x="86" y="14"/>
                    </a:lnTo>
                    <a:lnTo>
                      <a:pt x="92" y="16"/>
                    </a:lnTo>
                    <a:lnTo>
                      <a:pt x="102" y="26"/>
                    </a:lnTo>
                    <a:lnTo>
                      <a:pt x="106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2" name="Freeform 227"/>
              <p:cNvSpPr/>
              <p:nvPr/>
            </p:nvSpPr>
            <p:spPr bwMode="auto">
              <a:xfrm>
                <a:off x="6132734" y="1554526"/>
                <a:ext cx="92273" cy="36427"/>
              </a:xfrm>
              <a:custGeom>
                <a:avLst/>
                <a:gdLst>
                  <a:gd name="T0" fmla="*/ 2147483647 w 52"/>
                  <a:gd name="T1" fmla="*/ 2147483647 h 22"/>
                  <a:gd name="T2" fmla="*/ 2147483647 w 52"/>
                  <a:gd name="T3" fmla="*/ 2147483647 h 22"/>
                  <a:gd name="T4" fmla="*/ 2147483647 w 52"/>
                  <a:gd name="T5" fmla="*/ 2147483647 h 22"/>
                  <a:gd name="T6" fmla="*/ 0 w 52"/>
                  <a:gd name="T7" fmla="*/ 2147483647 h 22"/>
                  <a:gd name="T8" fmla="*/ 0 w 52"/>
                  <a:gd name="T9" fmla="*/ 2147483647 h 22"/>
                  <a:gd name="T10" fmla="*/ 2147483647 w 52"/>
                  <a:gd name="T11" fmla="*/ 2147483647 h 22"/>
                  <a:gd name="T12" fmla="*/ 2147483647 w 52"/>
                  <a:gd name="T13" fmla="*/ 0 h 22"/>
                  <a:gd name="T14" fmla="*/ 2147483647 w 52"/>
                  <a:gd name="T15" fmla="*/ 0 h 22"/>
                  <a:gd name="T16" fmla="*/ 2147483647 w 52"/>
                  <a:gd name="T17" fmla="*/ 2147483647 h 22"/>
                  <a:gd name="T18" fmla="*/ 2147483647 w 52"/>
                  <a:gd name="T19" fmla="*/ 2147483647 h 22"/>
                  <a:gd name="T20" fmla="*/ 2147483647 w 52"/>
                  <a:gd name="T21" fmla="*/ 2147483647 h 22"/>
                  <a:gd name="T22" fmla="*/ 2147483647 w 52"/>
                  <a:gd name="T23" fmla="*/ 2147483647 h 22"/>
                  <a:gd name="T24" fmla="*/ 2147483647 w 52"/>
                  <a:gd name="T25" fmla="*/ 2147483647 h 22"/>
                  <a:gd name="T26" fmla="*/ 2147483647 w 52"/>
                  <a:gd name="T27" fmla="*/ 2147483647 h 22"/>
                  <a:gd name="T28" fmla="*/ 2147483647 w 52"/>
                  <a:gd name="T29" fmla="*/ 2147483647 h 22"/>
                  <a:gd name="T30" fmla="*/ 2147483647 w 52"/>
                  <a:gd name="T31" fmla="*/ 2147483647 h 22"/>
                  <a:gd name="T32" fmla="*/ 2147483647 w 52"/>
                  <a:gd name="T33" fmla="*/ 2147483647 h 22"/>
                  <a:gd name="T34" fmla="*/ 2147483647 w 52"/>
                  <a:gd name="T35" fmla="*/ 2147483647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"/>
                  <a:gd name="T55" fmla="*/ 0 h 22"/>
                  <a:gd name="T56" fmla="*/ 52 w 52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" h="22">
                    <a:moveTo>
                      <a:pt x="6" y="22"/>
                    </a:moveTo>
                    <a:lnTo>
                      <a:pt x="4" y="22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32" y="6"/>
                    </a:lnTo>
                    <a:lnTo>
                      <a:pt x="52" y="10"/>
                    </a:lnTo>
                    <a:lnTo>
                      <a:pt x="50" y="14"/>
                    </a:lnTo>
                    <a:lnTo>
                      <a:pt x="46" y="16"/>
                    </a:lnTo>
                    <a:lnTo>
                      <a:pt x="40" y="18"/>
                    </a:lnTo>
                    <a:lnTo>
                      <a:pt x="28" y="18"/>
                    </a:lnTo>
                    <a:lnTo>
                      <a:pt x="20" y="20"/>
                    </a:lnTo>
                    <a:lnTo>
                      <a:pt x="14" y="22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3" name="Freeform 228"/>
              <p:cNvSpPr/>
              <p:nvPr/>
            </p:nvSpPr>
            <p:spPr bwMode="auto">
              <a:xfrm>
                <a:off x="6908108" y="1624580"/>
                <a:ext cx="162512" cy="28021"/>
              </a:xfrm>
              <a:custGeom>
                <a:avLst/>
                <a:gdLst>
                  <a:gd name="T0" fmla="*/ 2147483647 w 92"/>
                  <a:gd name="T1" fmla="*/ 2147483647 h 18"/>
                  <a:gd name="T2" fmla="*/ 2147483647 w 92"/>
                  <a:gd name="T3" fmla="*/ 2147483647 h 18"/>
                  <a:gd name="T4" fmla="*/ 2147483647 w 92"/>
                  <a:gd name="T5" fmla="*/ 2147483647 h 18"/>
                  <a:gd name="T6" fmla="*/ 2147483647 w 92"/>
                  <a:gd name="T7" fmla="*/ 2147483647 h 18"/>
                  <a:gd name="T8" fmla="*/ 2147483647 w 92"/>
                  <a:gd name="T9" fmla="*/ 2147483647 h 18"/>
                  <a:gd name="T10" fmla="*/ 2147483647 w 92"/>
                  <a:gd name="T11" fmla="*/ 2147483647 h 18"/>
                  <a:gd name="T12" fmla="*/ 2147483647 w 92"/>
                  <a:gd name="T13" fmla="*/ 2147483647 h 18"/>
                  <a:gd name="T14" fmla="*/ 0 w 92"/>
                  <a:gd name="T15" fmla="*/ 2147483647 h 18"/>
                  <a:gd name="T16" fmla="*/ 0 w 92"/>
                  <a:gd name="T17" fmla="*/ 2147483647 h 18"/>
                  <a:gd name="T18" fmla="*/ 0 w 92"/>
                  <a:gd name="T19" fmla="*/ 2147483647 h 18"/>
                  <a:gd name="T20" fmla="*/ 2147483647 w 92"/>
                  <a:gd name="T21" fmla="*/ 2147483647 h 18"/>
                  <a:gd name="T22" fmla="*/ 2147483647 w 92"/>
                  <a:gd name="T23" fmla="*/ 0 h 18"/>
                  <a:gd name="T24" fmla="*/ 2147483647 w 92"/>
                  <a:gd name="T25" fmla="*/ 0 h 18"/>
                  <a:gd name="T26" fmla="*/ 2147483647 w 92"/>
                  <a:gd name="T27" fmla="*/ 2147483647 h 18"/>
                  <a:gd name="T28" fmla="*/ 2147483647 w 92"/>
                  <a:gd name="T29" fmla="*/ 2147483647 h 18"/>
                  <a:gd name="T30" fmla="*/ 2147483647 w 92"/>
                  <a:gd name="T31" fmla="*/ 2147483647 h 18"/>
                  <a:gd name="T32" fmla="*/ 2147483647 w 92"/>
                  <a:gd name="T33" fmla="*/ 2147483647 h 18"/>
                  <a:gd name="T34" fmla="*/ 2147483647 w 92"/>
                  <a:gd name="T35" fmla="*/ 2147483647 h 18"/>
                  <a:gd name="T36" fmla="*/ 2147483647 w 92"/>
                  <a:gd name="T37" fmla="*/ 2147483647 h 18"/>
                  <a:gd name="T38" fmla="*/ 2147483647 w 92"/>
                  <a:gd name="T39" fmla="*/ 2147483647 h 18"/>
                  <a:gd name="T40" fmla="*/ 2147483647 w 92"/>
                  <a:gd name="T41" fmla="*/ 2147483647 h 18"/>
                  <a:gd name="T42" fmla="*/ 2147483647 w 92"/>
                  <a:gd name="T43" fmla="*/ 2147483647 h 18"/>
                  <a:gd name="T44" fmla="*/ 2147483647 w 92"/>
                  <a:gd name="T45" fmla="*/ 2147483647 h 18"/>
                  <a:gd name="T46" fmla="*/ 2147483647 w 92"/>
                  <a:gd name="T47" fmla="*/ 2147483647 h 18"/>
                  <a:gd name="T48" fmla="*/ 2147483647 w 92"/>
                  <a:gd name="T49" fmla="*/ 2147483647 h 18"/>
                  <a:gd name="T50" fmla="*/ 2147483647 w 92"/>
                  <a:gd name="T51" fmla="*/ 2147483647 h 18"/>
                  <a:gd name="T52" fmla="*/ 2147483647 w 92"/>
                  <a:gd name="T53" fmla="*/ 2147483647 h 18"/>
                  <a:gd name="T54" fmla="*/ 2147483647 w 92"/>
                  <a:gd name="T55" fmla="*/ 2147483647 h 1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92"/>
                  <a:gd name="T85" fmla="*/ 0 h 18"/>
                  <a:gd name="T86" fmla="*/ 92 w 92"/>
                  <a:gd name="T87" fmla="*/ 18 h 1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92" h="18">
                    <a:moveTo>
                      <a:pt x="72" y="12"/>
                    </a:moveTo>
                    <a:lnTo>
                      <a:pt x="72" y="18"/>
                    </a:lnTo>
                    <a:lnTo>
                      <a:pt x="38" y="18"/>
                    </a:lnTo>
                    <a:lnTo>
                      <a:pt x="28" y="18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40" y="2"/>
                    </a:lnTo>
                    <a:lnTo>
                      <a:pt x="54" y="2"/>
                    </a:lnTo>
                    <a:lnTo>
                      <a:pt x="68" y="4"/>
                    </a:lnTo>
                    <a:lnTo>
                      <a:pt x="84" y="6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82" y="16"/>
                    </a:lnTo>
                    <a:lnTo>
                      <a:pt x="76" y="16"/>
                    </a:lnTo>
                    <a:lnTo>
                      <a:pt x="7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Freeform 229"/>
              <p:cNvSpPr/>
              <p:nvPr/>
            </p:nvSpPr>
            <p:spPr bwMode="auto">
              <a:xfrm>
                <a:off x="7095408" y="1635788"/>
                <a:ext cx="90897" cy="25219"/>
              </a:xfrm>
              <a:custGeom>
                <a:avLst/>
                <a:gdLst>
                  <a:gd name="T0" fmla="*/ 2147483647 w 52"/>
                  <a:gd name="T1" fmla="*/ 2147483647 h 16"/>
                  <a:gd name="T2" fmla="*/ 2147483647 w 52"/>
                  <a:gd name="T3" fmla="*/ 2147483647 h 16"/>
                  <a:gd name="T4" fmla="*/ 2147483647 w 52"/>
                  <a:gd name="T5" fmla="*/ 2147483647 h 16"/>
                  <a:gd name="T6" fmla="*/ 2147483647 w 52"/>
                  <a:gd name="T7" fmla="*/ 2147483647 h 16"/>
                  <a:gd name="T8" fmla="*/ 2147483647 w 52"/>
                  <a:gd name="T9" fmla="*/ 2147483647 h 16"/>
                  <a:gd name="T10" fmla="*/ 0 w 52"/>
                  <a:gd name="T11" fmla="*/ 0 h 16"/>
                  <a:gd name="T12" fmla="*/ 2147483647 w 52"/>
                  <a:gd name="T13" fmla="*/ 0 h 16"/>
                  <a:gd name="T14" fmla="*/ 2147483647 w 52"/>
                  <a:gd name="T15" fmla="*/ 2147483647 h 16"/>
                  <a:gd name="T16" fmla="*/ 2147483647 w 52"/>
                  <a:gd name="T17" fmla="*/ 2147483647 h 16"/>
                  <a:gd name="T18" fmla="*/ 2147483647 w 52"/>
                  <a:gd name="T19" fmla="*/ 2147483647 h 16"/>
                  <a:gd name="T20" fmla="*/ 2147483647 w 52"/>
                  <a:gd name="T21" fmla="*/ 2147483647 h 16"/>
                  <a:gd name="T22" fmla="*/ 2147483647 w 52"/>
                  <a:gd name="T23" fmla="*/ 2147483647 h 16"/>
                  <a:gd name="T24" fmla="*/ 2147483647 w 52"/>
                  <a:gd name="T25" fmla="*/ 2147483647 h 16"/>
                  <a:gd name="T26" fmla="*/ 2147483647 w 52"/>
                  <a:gd name="T27" fmla="*/ 2147483647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"/>
                  <a:gd name="T43" fmla="*/ 0 h 16"/>
                  <a:gd name="T44" fmla="*/ 52 w 52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" h="16">
                    <a:moveTo>
                      <a:pt x="42" y="16"/>
                    </a:moveTo>
                    <a:lnTo>
                      <a:pt x="32" y="16"/>
                    </a:lnTo>
                    <a:lnTo>
                      <a:pt x="18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8" y="4"/>
                    </a:lnTo>
                    <a:lnTo>
                      <a:pt x="30" y="4"/>
                    </a:lnTo>
                    <a:lnTo>
                      <a:pt x="42" y="6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48" y="14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Freeform 230"/>
              <p:cNvSpPr/>
              <p:nvPr/>
            </p:nvSpPr>
            <p:spPr bwMode="auto">
              <a:xfrm>
                <a:off x="7903833" y="1732460"/>
                <a:ext cx="66106" cy="25219"/>
              </a:xfrm>
              <a:custGeom>
                <a:avLst/>
                <a:gdLst>
                  <a:gd name="T0" fmla="*/ 2147483647 w 38"/>
                  <a:gd name="T1" fmla="*/ 2147483647 h 14"/>
                  <a:gd name="T2" fmla="*/ 2147483647 w 38"/>
                  <a:gd name="T3" fmla="*/ 2147483647 h 14"/>
                  <a:gd name="T4" fmla="*/ 2147483647 w 38"/>
                  <a:gd name="T5" fmla="*/ 2147483647 h 14"/>
                  <a:gd name="T6" fmla="*/ 2147483647 w 38"/>
                  <a:gd name="T7" fmla="*/ 2147483647 h 14"/>
                  <a:gd name="T8" fmla="*/ 2147483647 w 38"/>
                  <a:gd name="T9" fmla="*/ 2147483647 h 14"/>
                  <a:gd name="T10" fmla="*/ 0 w 38"/>
                  <a:gd name="T11" fmla="*/ 2147483647 h 14"/>
                  <a:gd name="T12" fmla="*/ 2147483647 w 38"/>
                  <a:gd name="T13" fmla="*/ 2147483647 h 14"/>
                  <a:gd name="T14" fmla="*/ 2147483647 w 38"/>
                  <a:gd name="T15" fmla="*/ 2147483647 h 14"/>
                  <a:gd name="T16" fmla="*/ 2147483647 w 38"/>
                  <a:gd name="T17" fmla="*/ 0 h 14"/>
                  <a:gd name="T18" fmla="*/ 2147483647 w 38"/>
                  <a:gd name="T19" fmla="*/ 0 h 14"/>
                  <a:gd name="T20" fmla="*/ 2147483647 w 38"/>
                  <a:gd name="T21" fmla="*/ 2147483647 h 14"/>
                  <a:gd name="T22" fmla="*/ 2147483647 w 38"/>
                  <a:gd name="T23" fmla="*/ 2147483647 h 14"/>
                  <a:gd name="T24" fmla="*/ 2147483647 w 38"/>
                  <a:gd name="T25" fmla="*/ 2147483647 h 14"/>
                  <a:gd name="T26" fmla="*/ 2147483647 w 38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4"/>
                  <a:gd name="T44" fmla="*/ 38 w 38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4">
                    <a:moveTo>
                      <a:pt x="18" y="10"/>
                    </a:moveTo>
                    <a:lnTo>
                      <a:pt x="14" y="12"/>
                    </a:lnTo>
                    <a:lnTo>
                      <a:pt x="10" y="14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8" y="4"/>
                    </a:lnTo>
                    <a:lnTo>
                      <a:pt x="38" y="10"/>
                    </a:lnTo>
                    <a:lnTo>
                      <a:pt x="28" y="12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6" name="Freeform 231"/>
              <p:cNvSpPr/>
              <p:nvPr/>
            </p:nvSpPr>
            <p:spPr bwMode="auto">
              <a:xfrm>
                <a:off x="7719287" y="2214425"/>
                <a:ext cx="209336" cy="245185"/>
              </a:xfrm>
              <a:custGeom>
                <a:avLst/>
                <a:gdLst>
                  <a:gd name="T0" fmla="*/ 0 w 120"/>
                  <a:gd name="T1" fmla="*/ 0 h 146"/>
                  <a:gd name="T2" fmla="*/ 2147483647 w 120"/>
                  <a:gd name="T3" fmla="*/ 2147483647 h 146"/>
                  <a:gd name="T4" fmla="*/ 2147483647 w 120"/>
                  <a:gd name="T5" fmla="*/ 2147483647 h 146"/>
                  <a:gd name="T6" fmla="*/ 2147483647 w 120"/>
                  <a:gd name="T7" fmla="*/ 2147483647 h 146"/>
                  <a:gd name="T8" fmla="*/ 2147483647 w 120"/>
                  <a:gd name="T9" fmla="*/ 2147483647 h 146"/>
                  <a:gd name="T10" fmla="*/ 2147483647 w 120"/>
                  <a:gd name="T11" fmla="*/ 2147483647 h 146"/>
                  <a:gd name="T12" fmla="*/ 2147483647 w 120"/>
                  <a:gd name="T13" fmla="*/ 2147483647 h 146"/>
                  <a:gd name="T14" fmla="*/ 2147483647 w 120"/>
                  <a:gd name="T15" fmla="*/ 2147483647 h 146"/>
                  <a:gd name="T16" fmla="*/ 2147483647 w 120"/>
                  <a:gd name="T17" fmla="*/ 2147483647 h 146"/>
                  <a:gd name="T18" fmla="*/ 2147483647 w 120"/>
                  <a:gd name="T19" fmla="*/ 2147483647 h 146"/>
                  <a:gd name="T20" fmla="*/ 2147483647 w 120"/>
                  <a:gd name="T21" fmla="*/ 2147483647 h 146"/>
                  <a:gd name="T22" fmla="*/ 2147483647 w 120"/>
                  <a:gd name="T23" fmla="*/ 2147483647 h 146"/>
                  <a:gd name="T24" fmla="*/ 2147483647 w 120"/>
                  <a:gd name="T25" fmla="*/ 2147483647 h 146"/>
                  <a:gd name="T26" fmla="*/ 2147483647 w 120"/>
                  <a:gd name="T27" fmla="*/ 2147483647 h 146"/>
                  <a:gd name="T28" fmla="*/ 2147483647 w 120"/>
                  <a:gd name="T29" fmla="*/ 2147483647 h 146"/>
                  <a:gd name="T30" fmla="*/ 2147483647 w 120"/>
                  <a:gd name="T31" fmla="*/ 2147483647 h 146"/>
                  <a:gd name="T32" fmla="*/ 2147483647 w 120"/>
                  <a:gd name="T33" fmla="*/ 2147483647 h 146"/>
                  <a:gd name="T34" fmla="*/ 2147483647 w 120"/>
                  <a:gd name="T35" fmla="*/ 2147483647 h 146"/>
                  <a:gd name="T36" fmla="*/ 2147483647 w 120"/>
                  <a:gd name="T37" fmla="*/ 2147483647 h 146"/>
                  <a:gd name="T38" fmla="*/ 2147483647 w 120"/>
                  <a:gd name="T39" fmla="*/ 2147483647 h 146"/>
                  <a:gd name="T40" fmla="*/ 2147483647 w 120"/>
                  <a:gd name="T41" fmla="*/ 2147483647 h 146"/>
                  <a:gd name="T42" fmla="*/ 2147483647 w 120"/>
                  <a:gd name="T43" fmla="*/ 2147483647 h 146"/>
                  <a:gd name="T44" fmla="*/ 2147483647 w 120"/>
                  <a:gd name="T45" fmla="*/ 2147483647 h 146"/>
                  <a:gd name="T46" fmla="*/ 2147483647 w 120"/>
                  <a:gd name="T47" fmla="*/ 2147483647 h 146"/>
                  <a:gd name="T48" fmla="*/ 2147483647 w 120"/>
                  <a:gd name="T49" fmla="*/ 2147483647 h 146"/>
                  <a:gd name="T50" fmla="*/ 2147483647 w 120"/>
                  <a:gd name="T51" fmla="*/ 2147483647 h 146"/>
                  <a:gd name="T52" fmla="*/ 2147483647 w 120"/>
                  <a:gd name="T53" fmla="*/ 2147483647 h 146"/>
                  <a:gd name="T54" fmla="*/ 2147483647 w 120"/>
                  <a:gd name="T55" fmla="*/ 2147483647 h 146"/>
                  <a:gd name="T56" fmla="*/ 2147483647 w 120"/>
                  <a:gd name="T57" fmla="*/ 2147483647 h 146"/>
                  <a:gd name="T58" fmla="*/ 2147483647 w 120"/>
                  <a:gd name="T59" fmla="*/ 2147483647 h 146"/>
                  <a:gd name="T60" fmla="*/ 2147483647 w 120"/>
                  <a:gd name="T61" fmla="*/ 2147483647 h 146"/>
                  <a:gd name="T62" fmla="*/ 0 w 120"/>
                  <a:gd name="T63" fmla="*/ 0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20"/>
                  <a:gd name="T97" fmla="*/ 0 h 146"/>
                  <a:gd name="T98" fmla="*/ 120 w 120"/>
                  <a:gd name="T99" fmla="*/ 146 h 14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20" h="146">
                    <a:moveTo>
                      <a:pt x="0" y="0"/>
                    </a:moveTo>
                    <a:lnTo>
                      <a:pt x="98" y="90"/>
                    </a:lnTo>
                    <a:lnTo>
                      <a:pt x="94" y="90"/>
                    </a:lnTo>
                    <a:lnTo>
                      <a:pt x="92" y="90"/>
                    </a:lnTo>
                    <a:lnTo>
                      <a:pt x="88" y="88"/>
                    </a:lnTo>
                    <a:lnTo>
                      <a:pt x="82" y="86"/>
                    </a:lnTo>
                    <a:lnTo>
                      <a:pt x="78" y="88"/>
                    </a:lnTo>
                    <a:lnTo>
                      <a:pt x="76" y="90"/>
                    </a:lnTo>
                    <a:lnTo>
                      <a:pt x="78" y="98"/>
                    </a:lnTo>
                    <a:lnTo>
                      <a:pt x="82" y="106"/>
                    </a:lnTo>
                    <a:lnTo>
                      <a:pt x="88" y="114"/>
                    </a:lnTo>
                    <a:lnTo>
                      <a:pt x="92" y="118"/>
                    </a:lnTo>
                    <a:lnTo>
                      <a:pt x="108" y="130"/>
                    </a:lnTo>
                    <a:lnTo>
                      <a:pt x="120" y="138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2" y="134"/>
                    </a:lnTo>
                    <a:lnTo>
                      <a:pt x="102" y="146"/>
                    </a:lnTo>
                    <a:lnTo>
                      <a:pt x="94" y="140"/>
                    </a:lnTo>
                    <a:lnTo>
                      <a:pt x="88" y="130"/>
                    </a:lnTo>
                    <a:lnTo>
                      <a:pt x="76" y="114"/>
                    </a:lnTo>
                    <a:lnTo>
                      <a:pt x="66" y="94"/>
                    </a:lnTo>
                    <a:lnTo>
                      <a:pt x="54" y="76"/>
                    </a:lnTo>
                    <a:lnTo>
                      <a:pt x="44" y="62"/>
                    </a:lnTo>
                    <a:lnTo>
                      <a:pt x="34" y="50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10" y="32"/>
                    </a:lnTo>
                    <a:lnTo>
                      <a:pt x="6" y="28"/>
                    </a:lnTo>
                    <a:lnTo>
                      <a:pt x="4" y="22"/>
                    </a:lnTo>
                    <a:lnTo>
                      <a:pt x="2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Freeform 232"/>
              <p:cNvSpPr/>
              <p:nvPr/>
            </p:nvSpPr>
            <p:spPr bwMode="auto">
              <a:xfrm>
                <a:off x="5697534" y="2561886"/>
                <a:ext cx="402147" cy="215763"/>
              </a:xfrm>
              <a:custGeom>
                <a:avLst/>
                <a:gdLst>
                  <a:gd name="T0" fmla="*/ 2147483647 w 230"/>
                  <a:gd name="T1" fmla="*/ 2147483647 h 130"/>
                  <a:gd name="T2" fmla="*/ 2147483647 w 230"/>
                  <a:gd name="T3" fmla="*/ 2147483647 h 130"/>
                  <a:gd name="T4" fmla="*/ 2147483647 w 230"/>
                  <a:gd name="T5" fmla="*/ 2147483647 h 130"/>
                  <a:gd name="T6" fmla="*/ 2147483647 w 230"/>
                  <a:gd name="T7" fmla="*/ 2147483647 h 130"/>
                  <a:gd name="T8" fmla="*/ 2147483647 w 230"/>
                  <a:gd name="T9" fmla="*/ 2147483647 h 130"/>
                  <a:gd name="T10" fmla="*/ 2147483647 w 230"/>
                  <a:gd name="T11" fmla="*/ 2147483647 h 130"/>
                  <a:gd name="T12" fmla="*/ 2147483647 w 230"/>
                  <a:gd name="T13" fmla="*/ 2147483647 h 130"/>
                  <a:gd name="T14" fmla="*/ 2147483647 w 230"/>
                  <a:gd name="T15" fmla="*/ 2147483647 h 130"/>
                  <a:gd name="T16" fmla="*/ 2147483647 w 230"/>
                  <a:gd name="T17" fmla="*/ 2147483647 h 130"/>
                  <a:gd name="T18" fmla="*/ 2147483647 w 230"/>
                  <a:gd name="T19" fmla="*/ 2147483647 h 130"/>
                  <a:gd name="T20" fmla="*/ 2147483647 w 230"/>
                  <a:gd name="T21" fmla="*/ 2147483647 h 130"/>
                  <a:gd name="T22" fmla="*/ 2147483647 w 230"/>
                  <a:gd name="T23" fmla="*/ 2147483647 h 130"/>
                  <a:gd name="T24" fmla="*/ 2147483647 w 230"/>
                  <a:gd name="T25" fmla="*/ 2147483647 h 130"/>
                  <a:gd name="T26" fmla="*/ 2147483647 w 230"/>
                  <a:gd name="T27" fmla="*/ 2147483647 h 130"/>
                  <a:gd name="T28" fmla="*/ 2147483647 w 230"/>
                  <a:gd name="T29" fmla="*/ 2147483647 h 130"/>
                  <a:gd name="T30" fmla="*/ 2147483647 w 230"/>
                  <a:gd name="T31" fmla="*/ 2147483647 h 130"/>
                  <a:gd name="T32" fmla="*/ 2147483647 w 230"/>
                  <a:gd name="T33" fmla="*/ 2147483647 h 130"/>
                  <a:gd name="T34" fmla="*/ 2147483647 w 230"/>
                  <a:gd name="T35" fmla="*/ 2147483647 h 130"/>
                  <a:gd name="T36" fmla="*/ 2147483647 w 230"/>
                  <a:gd name="T37" fmla="*/ 2147483647 h 130"/>
                  <a:gd name="T38" fmla="*/ 2147483647 w 230"/>
                  <a:gd name="T39" fmla="*/ 2147483647 h 130"/>
                  <a:gd name="T40" fmla="*/ 2147483647 w 230"/>
                  <a:gd name="T41" fmla="*/ 2147483647 h 130"/>
                  <a:gd name="T42" fmla="*/ 2147483647 w 230"/>
                  <a:gd name="T43" fmla="*/ 2147483647 h 130"/>
                  <a:gd name="T44" fmla="*/ 2147483647 w 230"/>
                  <a:gd name="T45" fmla="*/ 2147483647 h 130"/>
                  <a:gd name="T46" fmla="*/ 2147483647 w 230"/>
                  <a:gd name="T47" fmla="*/ 2147483647 h 130"/>
                  <a:gd name="T48" fmla="*/ 2147483647 w 230"/>
                  <a:gd name="T49" fmla="*/ 2147483647 h 130"/>
                  <a:gd name="T50" fmla="*/ 2147483647 w 230"/>
                  <a:gd name="T51" fmla="*/ 2147483647 h 130"/>
                  <a:gd name="T52" fmla="*/ 2147483647 w 230"/>
                  <a:gd name="T53" fmla="*/ 2147483647 h 130"/>
                  <a:gd name="T54" fmla="*/ 0 w 230"/>
                  <a:gd name="T55" fmla="*/ 2147483647 h 130"/>
                  <a:gd name="T56" fmla="*/ 2147483647 w 230"/>
                  <a:gd name="T57" fmla="*/ 2147483647 h 130"/>
                  <a:gd name="T58" fmla="*/ 2147483647 w 230"/>
                  <a:gd name="T59" fmla="*/ 2147483647 h 130"/>
                  <a:gd name="T60" fmla="*/ 2147483647 w 230"/>
                  <a:gd name="T61" fmla="*/ 2147483647 h 130"/>
                  <a:gd name="T62" fmla="*/ 2147483647 w 230"/>
                  <a:gd name="T63" fmla="*/ 2147483647 h 1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30"/>
                  <a:gd name="T97" fmla="*/ 0 h 130"/>
                  <a:gd name="T98" fmla="*/ 230 w 230"/>
                  <a:gd name="T99" fmla="*/ 130 h 13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30" h="130">
                    <a:moveTo>
                      <a:pt x="6" y="6"/>
                    </a:moveTo>
                    <a:lnTo>
                      <a:pt x="18" y="6"/>
                    </a:lnTo>
                    <a:lnTo>
                      <a:pt x="28" y="10"/>
                    </a:lnTo>
                    <a:lnTo>
                      <a:pt x="42" y="22"/>
                    </a:lnTo>
                    <a:lnTo>
                      <a:pt x="50" y="22"/>
                    </a:lnTo>
                    <a:lnTo>
                      <a:pt x="66" y="24"/>
                    </a:lnTo>
                    <a:lnTo>
                      <a:pt x="66" y="14"/>
                    </a:lnTo>
                    <a:lnTo>
                      <a:pt x="78" y="4"/>
                    </a:lnTo>
                    <a:lnTo>
                      <a:pt x="88" y="0"/>
                    </a:lnTo>
                    <a:lnTo>
                      <a:pt x="104" y="6"/>
                    </a:lnTo>
                    <a:lnTo>
                      <a:pt x="110" y="12"/>
                    </a:lnTo>
                    <a:lnTo>
                      <a:pt x="112" y="18"/>
                    </a:lnTo>
                    <a:lnTo>
                      <a:pt x="114" y="22"/>
                    </a:lnTo>
                    <a:lnTo>
                      <a:pt x="114" y="26"/>
                    </a:lnTo>
                    <a:lnTo>
                      <a:pt x="120" y="28"/>
                    </a:lnTo>
                    <a:lnTo>
                      <a:pt x="130" y="28"/>
                    </a:lnTo>
                    <a:lnTo>
                      <a:pt x="140" y="28"/>
                    </a:lnTo>
                    <a:lnTo>
                      <a:pt x="146" y="38"/>
                    </a:lnTo>
                    <a:lnTo>
                      <a:pt x="158" y="52"/>
                    </a:lnTo>
                    <a:lnTo>
                      <a:pt x="170" y="60"/>
                    </a:lnTo>
                    <a:lnTo>
                      <a:pt x="180" y="68"/>
                    </a:lnTo>
                    <a:lnTo>
                      <a:pt x="192" y="70"/>
                    </a:lnTo>
                    <a:lnTo>
                      <a:pt x="204" y="80"/>
                    </a:lnTo>
                    <a:lnTo>
                      <a:pt x="216" y="84"/>
                    </a:lnTo>
                    <a:lnTo>
                      <a:pt x="222" y="86"/>
                    </a:lnTo>
                    <a:lnTo>
                      <a:pt x="226" y="86"/>
                    </a:lnTo>
                    <a:lnTo>
                      <a:pt x="228" y="88"/>
                    </a:lnTo>
                    <a:lnTo>
                      <a:pt x="230" y="96"/>
                    </a:lnTo>
                    <a:lnTo>
                      <a:pt x="230" y="100"/>
                    </a:lnTo>
                    <a:lnTo>
                      <a:pt x="220" y="100"/>
                    </a:lnTo>
                    <a:lnTo>
                      <a:pt x="212" y="96"/>
                    </a:lnTo>
                    <a:lnTo>
                      <a:pt x="206" y="92"/>
                    </a:lnTo>
                    <a:lnTo>
                      <a:pt x="196" y="108"/>
                    </a:lnTo>
                    <a:lnTo>
                      <a:pt x="186" y="122"/>
                    </a:lnTo>
                    <a:lnTo>
                      <a:pt x="178" y="128"/>
                    </a:lnTo>
                    <a:lnTo>
                      <a:pt x="170" y="130"/>
                    </a:lnTo>
                    <a:lnTo>
                      <a:pt x="160" y="128"/>
                    </a:lnTo>
                    <a:lnTo>
                      <a:pt x="150" y="128"/>
                    </a:lnTo>
                    <a:lnTo>
                      <a:pt x="150" y="120"/>
                    </a:lnTo>
                    <a:lnTo>
                      <a:pt x="148" y="112"/>
                    </a:lnTo>
                    <a:lnTo>
                      <a:pt x="140" y="108"/>
                    </a:lnTo>
                    <a:lnTo>
                      <a:pt x="132" y="106"/>
                    </a:lnTo>
                    <a:lnTo>
                      <a:pt x="122" y="100"/>
                    </a:lnTo>
                    <a:lnTo>
                      <a:pt x="108" y="92"/>
                    </a:lnTo>
                    <a:lnTo>
                      <a:pt x="92" y="80"/>
                    </a:lnTo>
                    <a:lnTo>
                      <a:pt x="78" y="74"/>
                    </a:lnTo>
                    <a:lnTo>
                      <a:pt x="66" y="76"/>
                    </a:lnTo>
                    <a:lnTo>
                      <a:pt x="54" y="76"/>
                    </a:lnTo>
                    <a:lnTo>
                      <a:pt x="46" y="82"/>
                    </a:lnTo>
                    <a:lnTo>
                      <a:pt x="30" y="92"/>
                    </a:lnTo>
                    <a:lnTo>
                      <a:pt x="28" y="80"/>
                    </a:lnTo>
                    <a:lnTo>
                      <a:pt x="24" y="68"/>
                    </a:lnTo>
                    <a:lnTo>
                      <a:pt x="18" y="62"/>
                    </a:lnTo>
                    <a:lnTo>
                      <a:pt x="8" y="52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8" y="30"/>
                    </a:lnTo>
                    <a:lnTo>
                      <a:pt x="12" y="36"/>
                    </a:lnTo>
                    <a:lnTo>
                      <a:pt x="22" y="36"/>
                    </a:lnTo>
                    <a:lnTo>
                      <a:pt x="24" y="32"/>
                    </a:lnTo>
                    <a:lnTo>
                      <a:pt x="22" y="22"/>
                    </a:lnTo>
                    <a:lnTo>
                      <a:pt x="18" y="16"/>
                    </a:lnTo>
                    <a:lnTo>
                      <a:pt x="10" y="1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Freeform 233"/>
              <p:cNvSpPr/>
              <p:nvPr/>
            </p:nvSpPr>
            <p:spPr bwMode="auto">
              <a:xfrm>
                <a:off x="6164410" y="2545074"/>
                <a:ext cx="221732" cy="120491"/>
              </a:xfrm>
              <a:custGeom>
                <a:avLst/>
                <a:gdLst>
                  <a:gd name="T0" fmla="*/ 2147483647 w 126"/>
                  <a:gd name="T1" fmla="*/ 2147483647 h 72"/>
                  <a:gd name="T2" fmla="*/ 2147483647 w 126"/>
                  <a:gd name="T3" fmla="*/ 2147483647 h 72"/>
                  <a:gd name="T4" fmla="*/ 2147483647 w 126"/>
                  <a:gd name="T5" fmla="*/ 2147483647 h 72"/>
                  <a:gd name="T6" fmla="*/ 2147483647 w 126"/>
                  <a:gd name="T7" fmla="*/ 2147483647 h 72"/>
                  <a:gd name="T8" fmla="*/ 2147483647 w 126"/>
                  <a:gd name="T9" fmla="*/ 2147483647 h 72"/>
                  <a:gd name="T10" fmla="*/ 2147483647 w 126"/>
                  <a:gd name="T11" fmla="*/ 2147483647 h 72"/>
                  <a:gd name="T12" fmla="*/ 2147483647 w 126"/>
                  <a:gd name="T13" fmla="*/ 2147483647 h 72"/>
                  <a:gd name="T14" fmla="*/ 2147483647 w 126"/>
                  <a:gd name="T15" fmla="*/ 2147483647 h 72"/>
                  <a:gd name="T16" fmla="*/ 2147483647 w 126"/>
                  <a:gd name="T17" fmla="*/ 2147483647 h 72"/>
                  <a:gd name="T18" fmla="*/ 0 w 126"/>
                  <a:gd name="T19" fmla="*/ 2147483647 h 72"/>
                  <a:gd name="T20" fmla="*/ 2147483647 w 126"/>
                  <a:gd name="T21" fmla="*/ 2147483647 h 72"/>
                  <a:gd name="T22" fmla="*/ 2147483647 w 126"/>
                  <a:gd name="T23" fmla="*/ 2147483647 h 72"/>
                  <a:gd name="T24" fmla="*/ 2147483647 w 126"/>
                  <a:gd name="T25" fmla="*/ 2147483647 h 72"/>
                  <a:gd name="T26" fmla="*/ 2147483647 w 126"/>
                  <a:gd name="T27" fmla="*/ 2147483647 h 72"/>
                  <a:gd name="T28" fmla="*/ 2147483647 w 126"/>
                  <a:gd name="T29" fmla="*/ 2147483647 h 72"/>
                  <a:gd name="T30" fmla="*/ 2147483647 w 126"/>
                  <a:gd name="T31" fmla="*/ 2147483647 h 72"/>
                  <a:gd name="T32" fmla="*/ 2147483647 w 126"/>
                  <a:gd name="T33" fmla="*/ 2147483647 h 72"/>
                  <a:gd name="T34" fmla="*/ 2147483647 w 126"/>
                  <a:gd name="T35" fmla="*/ 2147483647 h 72"/>
                  <a:gd name="T36" fmla="*/ 2147483647 w 126"/>
                  <a:gd name="T37" fmla="*/ 0 h 72"/>
                  <a:gd name="T38" fmla="*/ 2147483647 w 126"/>
                  <a:gd name="T39" fmla="*/ 2147483647 h 72"/>
                  <a:gd name="T40" fmla="*/ 2147483647 w 126"/>
                  <a:gd name="T41" fmla="*/ 2147483647 h 72"/>
                  <a:gd name="T42" fmla="*/ 2147483647 w 126"/>
                  <a:gd name="T43" fmla="*/ 2147483647 h 72"/>
                  <a:gd name="T44" fmla="*/ 2147483647 w 126"/>
                  <a:gd name="T45" fmla="*/ 2147483647 h 72"/>
                  <a:gd name="T46" fmla="*/ 2147483647 w 126"/>
                  <a:gd name="T47" fmla="*/ 2147483647 h 72"/>
                  <a:gd name="T48" fmla="*/ 2147483647 w 126"/>
                  <a:gd name="T49" fmla="*/ 2147483647 h 72"/>
                  <a:gd name="T50" fmla="*/ 2147483647 w 126"/>
                  <a:gd name="T51" fmla="*/ 2147483647 h 72"/>
                  <a:gd name="T52" fmla="*/ 2147483647 w 126"/>
                  <a:gd name="T53" fmla="*/ 2147483647 h 72"/>
                  <a:gd name="T54" fmla="*/ 2147483647 w 126"/>
                  <a:gd name="T55" fmla="*/ 2147483647 h 72"/>
                  <a:gd name="T56" fmla="*/ 2147483647 w 126"/>
                  <a:gd name="T57" fmla="*/ 2147483647 h 72"/>
                  <a:gd name="T58" fmla="*/ 2147483647 w 126"/>
                  <a:gd name="T59" fmla="*/ 2147483647 h 72"/>
                  <a:gd name="T60" fmla="*/ 2147483647 w 126"/>
                  <a:gd name="T61" fmla="*/ 2147483647 h 72"/>
                  <a:gd name="T62" fmla="*/ 2147483647 w 126"/>
                  <a:gd name="T63" fmla="*/ 2147483647 h 72"/>
                  <a:gd name="T64" fmla="*/ 2147483647 w 126"/>
                  <a:gd name="T65" fmla="*/ 2147483647 h 72"/>
                  <a:gd name="T66" fmla="*/ 2147483647 w 126"/>
                  <a:gd name="T67" fmla="*/ 2147483647 h 72"/>
                  <a:gd name="T68" fmla="*/ 2147483647 w 126"/>
                  <a:gd name="T69" fmla="*/ 2147483647 h 72"/>
                  <a:gd name="T70" fmla="*/ 2147483647 w 126"/>
                  <a:gd name="T71" fmla="*/ 2147483647 h 72"/>
                  <a:gd name="T72" fmla="*/ 2147483647 w 126"/>
                  <a:gd name="T73" fmla="*/ 2147483647 h 72"/>
                  <a:gd name="T74" fmla="*/ 2147483647 w 126"/>
                  <a:gd name="T75" fmla="*/ 2147483647 h 72"/>
                  <a:gd name="T76" fmla="*/ 2147483647 w 126"/>
                  <a:gd name="T77" fmla="*/ 2147483647 h 72"/>
                  <a:gd name="T78" fmla="*/ 2147483647 w 126"/>
                  <a:gd name="T79" fmla="*/ 2147483647 h 72"/>
                  <a:gd name="T80" fmla="*/ 2147483647 w 126"/>
                  <a:gd name="T81" fmla="*/ 2147483647 h 72"/>
                  <a:gd name="T82" fmla="*/ 2147483647 w 126"/>
                  <a:gd name="T83" fmla="*/ 2147483647 h 72"/>
                  <a:gd name="T84" fmla="*/ 2147483647 w 126"/>
                  <a:gd name="T85" fmla="*/ 2147483647 h 72"/>
                  <a:gd name="T86" fmla="*/ 2147483647 w 126"/>
                  <a:gd name="T87" fmla="*/ 2147483647 h 72"/>
                  <a:gd name="T88" fmla="*/ 2147483647 w 126"/>
                  <a:gd name="T89" fmla="*/ 2147483647 h 7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26"/>
                  <a:gd name="T136" fmla="*/ 0 h 72"/>
                  <a:gd name="T137" fmla="*/ 126 w 126"/>
                  <a:gd name="T138" fmla="*/ 72 h 7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26" h="72">
                    <a:moveTo>
                      <a:pt x="12" y="60"/>
                    </a:moveTo>
                    <a:lnTo>
                      <a:pt x="20" y="58"/>
                    </a:lnTo>
                    <a:lnTo>
                      <a:pt x="28" y="56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32" y="40"/>
                    </a:lnTo>
                    <a:lnTo>
                      <a:pt x="20" y="32"/>
                    </a:lnTo>
                    <a:lnTo>
                      <a:pt x="16" y="36"/>
                    </a:lnTo>
                    <a:lnTo>
                      <a:pt x="6" y="34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6" y="8"/>
                    </a:lnTo>
                    <a:lnTo>
                      <a:pt x="18" y="6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8" y="12"/>
                    </a:lnTo>
                    <a:lnTo>
                      <a:pt x="38" y="4"/>
                    </a:lnTo>
                    <a:lnTo>
                      <a:pt x="48" y="0"/>
                    </a:lnTo>
                    <a:lnTo>
                      <a:pt x="56" y="2"/>
                    </a:lnTo>
                    <a:lnTo>
                      <a:pt x="62" y="4"/>
                    </a:lnTo>
                    <a:lnTo>
                      <a:pt x="68" y="6"/>
                    </a:lnTo>
                    <a:lnTo>
                      <a:pt x="86" y="6"/>
                    </a:lnTo>
                    <a:lnTo>
                      <a:pt x="100" y="6"/>
                    </a:lnTo>
                    <a:lnTo>
                      <a:pt x="112" y="6"/>
                    </a:lnTo>
                    <a:lnTo>
                      <a:pt x="126" y="12"/>
                    </a:lnTo>
                    <a:lnTo>
                      <a:pt x="122" y="18"/>
                    </a:lnTo>
                    <a:lnTo>
                      <a:pt x="118" y="24"/>
                    </a:lnTo>
                    <a:lnTo>
                      <a:pt x="114" y="30"/>
                    </a:lnTo>
                    <a:lnTo>
                      <a:pt x="106" y="36"/>
                    </a:lnTo>
                    <a:lnTo>
                      <a:pt x="100" y="42"/>
                    </a:lnTo>
                    <a:lnTo>
                      <a:pt x="88" y="50"/>
                    </a:lnTo>
                    <a:lnTo>
                      <a:pt x="76" y="52"/>
                    </a:lnTo>
                    <a:lnTo>
                      <a:pt x="68" y="52"/>
                    </a:lnTo>
                    <a:lnTo>
                      <a:pt x="60" y="56"/>
                    </a:lnTo>
                    <a:lnTo>
                      <a:pt x="56" y="58"/>
                    </a:lnTo>
                    <a:lnTo>
                      <a:pt x="50" y="64"/>
                    </a:lnTo>
                    <a:lnTo>
                      <a:pt x="50" y="68"/>
                    </a:lnTo>
                    <a:lnTo>
                      <a:pt x="44" y="72"/>
                    </a:lnTo>
                    <a:lnTo>
                      <a:pt x="38" y="72"/>
                    </a:lnTo>
                    <a:lnTo>
                      <a:pt x="30" y="72"/>
                    </a:lnTo>
                    <a:lnTo>
                      <a:pt x="24" y="70"/>
                    </a:lnTo>
                    <a:lnTo>
                      <a:pt x="18" y="70"/>
                    </a:lnTo>
                    <a:lnTo>
                      <a:pt x="10" y="70"/>
                    </a:lnTo>
                    <a:lnTo>
                      <a:pt x="12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9" name="Freeform 234"/>
              <p:cNvSpPr/>
              <p:nvPr/>
            </p:nvSpPr>
            <p:spPr bwMode="auto">
              <a:xfrm>
                <a:off x="5766394" y="2472219"/>
                <a:ext cx="471007" cy="257794"/>
              </a:xfrm>
              <a:custGeom>
                <a:avLst/>
                <a:gdLst>
                  <a:gd name="T0" fmla="*/ 0 w 270"/>
                  <a:gd name="T1" fmla="*/ 2147483647 h 154"/>
                  <a:gd name="T2" fmla="*/ 2147483647 w 270"/>
                  <a:gd name="T3" fmla="*/ 2147483647 h 154"/>
                  <a:gd name="T4" fmla="*/ 2147483647 w 270"/>
                  <a:gd name="T5" fmla="*/ 2147483647 h 154"/>
                  <a:gd name="T6" fmla="*/ 2147483647 w 270"/>
                  <a:gd name="T7" fmla="*/ 2147483647 h 154"/>
                  <a:gd name="T8" fmla="*/ 2147483647 w 270"/>
                  <a:gd name="T9" fmla="*/ 2147483647 h 154"/>
                  <a:gd name="T10" fmla="*/ 2147483647 w 270"/>
                  <a:gd name="T11" fmla="*/ 2147483647 h 154"/>
                  <a:gd name="T12" fmla="*/ 2147483647 w 270"/>
                  <a:gd name="T13" fmla="*/ 2147483647 h 154"/>
                  <a:gd name="T14" fmla="*/ 2147483647 w 270"/>
                  <a:gd name="T15" fmla="*/ 2147483647 h 154"/>
                  <a:gd name="T16" fmla="*/ 2147483647 w 270"/>
                  <a:gd name="T17" fmla="*/ 2147483647 h 154"/>
                  <a:gd name="T18" fmla="*/ 2147483647 w 270"/>
                  <a:gd name="T19" fmla="*/ 2147483647 h 154"/>
                  <a:gd name="T20" fmla="*/ 2147483647 w 270"/>
                  <a:gd name="T21" fmla="*/ 2147483647 h 154"/>
                  <a:gd name="T22" fmla="*/ 2147483647 w 270"/>
                  <a:gd name="T23" fmla="*/ 2147483647 h 154"/>
                  <a:gd name="T24" fmla="*/ 2147483647 w 270"/>
                  <a:gd name="T25" fmla="*/ 2147483647 h 154"/>
                  <a:gd name="T26" fmla="*/ 2147483647 w 270"/>
                  <a:gd name="T27" fmla="*/ 2147483647 h 154"/>
                  <a:gd name="T28" fmla="*/ 2147483647 w 270"/>
                  <a:gd name="T29" fmla="*/ 2147483647 h 154"/>
                  <a:gd name="T30" fmla="*/ 2147483647 w 270"/>
                  <a:gd name="T31" fmla="*/ 2147483647 h 154"/>
                  <a:gd name="T32" fmla="*/ 2147483647 w 270"/>
                  <a:gd name="T33" fmla="*/ 2147483647 h 154"/>
                  <a:gd name="T34" fmla="*/ 2147483647 w 270"/>
                  <a:gd name="T35" fmla="*/ 2147483647 h 154"/>
                  <a:gd name="T36" fmla="*/ 2147483647 w 270"/>
                  <a:gd name="T37" fmla="*/ 2147483647 h 154"/>
                  <a:gd name="T38" fmla="*/ 2147483647 w 270"/>
                  <a:gd name="T39" fmla="*/ 2147483647 h 154"/>
                  <a:gd name="T40" fmla="*/ 2147483647 w 270"/>
                  <a:gd name="T41" fmla="*/ 2147483647 h 154"/>
                  <a:gd name="T42" fmla="*/ 2147483647 w 270"/>
                  <a:gd name="T43" fmla="*/ 2147483647 h 154"/>
                  <a:gd name="T44" fmla="*/ 2147483647 w 270"/>
                  <a:gd name="T45" fmla="*/ 2147483647 h 154"/>
                  <a:gd name="T46" fmla="*/ 2147483647 w 270"/>
                  <a:gd name="T47" fmla="*/ 2147483647 h 154"/>
                  <a:gd name="T48" fmla="*/ 2147483647 w 270"/>
                  <a:gd name="T49" fmla="*/ 2147483647 h 154"/>
                  <a:gd name="T50" fmla="*/ 2147483647 w 270"/>
                  <a:gd name="T51" fmla="*/ 2147483647 h 154"/>
                  <a:gd name="T52" fmla="*/ 2147483647 w 270"/>
                  <a:gd name="T53" fmla="*/ 2147483647 h 154"/>
                  <a:gd name="T54" fmla="*/ 2147483647 w 270"/>
                  <a:gd name="T55" fmla="*/ 2147483647 h 154"/>
                  <a:gd name="T56" fmla="*/ 2147483647 w 270"/>
                  <a:gd name="T57" fmla="*/ 2147483647 h 154"/>
                  <a:gd name="T58" fmla="*/ 2147483647 w 270"/>
                  <a:gd name="T59" fmla="*/ 2147483647 h 154"/>
                  <a:gd name="T60" fmla="*/ 2147483647 w 270"/>
                  <a:gd name="T61" fmla="*/ 2147483647 h 154"/>
                  <a:gd name="T62" fmla="*/ 2147483647 w 270"/>
                  <a:gd name="T63" fmla="*/ 2147483647 h 154"/>
                  <a:gd name="T64" fmla="*/ 2147483647 w 270"/>
                  <a:gd name="T65" fmla="*/ 2147483647 h 154"/>
                  <a:gd name="T66" fmla="*/ 2147483647 w 270"/>
                  <a:gd name="T67" fmla="*/ 2147483647 h 154"/>
                  <a:gd name="T68" fmla="*/ 2147483647 w 270"/>
                  <a:gd name="T69" fmla="*/ 2147483647 h 154"/>
                  <a:gd name="T70" fmla="*/ 2147483647 w 270"/>
                  <a:gd name="T71" fmla="*/ 2147483647 h 154"/>
                  <a:gd name="T72" fmla="*/ 2147483647 w 270"/>
                  <a:gd name="T73" fmla="*/ 2147483647 h 154"/>
                  <a:gd name="T74" fmla="*/ 2147483647 w 270"/>
                  <a:gd name="T75" fmla="*/ 2147483647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70"/>
                  <a:gd name="T115" fmla="*/ 0 h 154"/>
                  <a:gd name="T116" fmla="*/ 270 w 270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70" h="154">
                    <a:moveTo>
                      <a:pt x="10" y="76"/>
                    </a:moveTo>
                    <a:lnTo>
                      <a:pt x="0" y="10"/>
                    </a:lnTo>
                    <a:lnTo>
                      <a:pt x="34" y="0"/>
                    </a:lnTo>
                    <a:lnTo>
                      <a:pt x="74" y="18"/>
                    </a:lnTo>
                    <a:lnTo>
                      <a:pt x="92" y="40"/>
                    </a:lnTo>
                    <a:lnTo>
                      <a:pt x="110" y="38"/>
                    </a:lnTo>
                    <a:lnTo>
                      <a:pt x="124" y="36"/>
                    </a:lnTo>
                    <a:lnTo>
                      <a:pt x="136" y="36"/>
                    </a:lnTo>
                    <a:lnTo>
                      <a:pt x="146" y="44"/>
                    </a:lnTo>
                    <a:lnTo>
                      <a:pt x="152" y="50"/>
                    </a:lnTo>
                    <a:lnTo>
                      <a:pt x="158" y="56"/>
                    </a:lnTo>
                    <a:lnTo>
                      <a:pt x="160" y="62"/>
                    </a:lnTo>
                    <a:lnTo>
                      <a:pt x="162" y="66"/>
                    </a:lnTo>
                    <a:lnTo>
                      <a:pt x="170" y="68"/>
                    </a:lnTo>
                    <a:lnTo>
                      <a:pt x="174" y="82"/>
                    </a:lnTo>
                    <a:lnTo>
                      <a:pt x="194" y="82"/>
                    </a:lnTo>
                    <a:lnTo>
                      <a:pt x="196" y="90"/>
                    </a:lnTo>
                    <a:lnTo>
                      <a:pt x="202" y="92"/>
                    </a:lnTo>
                    <a:lnTo>
                      <a:pt x="208" y="82"/>
                    </a:lnTo>
                    <a:lnTo>
                      <a:pt x="214" y="74"/>
                    </a:lnTo>
                    <a:lnTo>
                      <a:pt x="218" y="72"/>
                    </a:lnTo>
                    <a:lnTo>
                      <a:pt x="228" y="64"/>
                    </a:lnTo>
                    <a:lnTo>
                      <a:pt x="234" y="64"/>
                    </a:lnTo>
                    <a:lnTo>
                      <a:pt x="230" y="72"/>
                    </a:lnTo>
                    <a:lnTo>
                      <a:pt x="228" y="76"/>
                    </a:lnTo>
                    <a:lnTo>
                      <a:pt x="232" y="78"/>
                    </a:lnTo>
                    <a:lnTo>
                      <a:pt x="234" y="78"/>
                    </a:lnTo>
                    <a:lnTo>
                      <a:pt x="244" y="80"/>
                    </a:lnTo>
                    <a:lnTo>
                      <a:pt x="248" y="76"/>
                    </a:lnTo>
                    <a:lnTo>
                      <a:pt x="260" y="84"/>
                    </a:lnTo>
                    <a:lnTo>
                      <a:pt x="270" y="88"/>
                    </a:lnTo>
                    <a:lnTo>
                      <a:pt x="264" y="96"/>
                    </a:lnTo>
                    <a:lnTo>
                      <a:pt x="254" y="100"/>
                    </a:lnTo>
                    <a:lnTo>
                      <a:pt x="240" y="104"/>
                    </a:lnTo>
                    <a:lnTo>
                      <a:pt x="234" y="102"/>
                    </a:lnTo>
                    <a:lnTo>
                      <a:pt x="226" y="102"/>
                    </a:lnTo>
                    <a:lnTo>
                      <a:pt x="238" y="96"/>
                    </a:lnTo>
                    <a:lnTo>
                      <a:pt x="238" y="92"/>
                    </a:lnTo>
                    <a:lnTo>
                      <a:pt x="230" y="86"/>
                    </a:lnTo>
                    <a:lnTo>
                      <a:pt x="226" y="92"/>
                    </a:lnTo>
                    <a:lnTo>
                      <a:pt x="216" y="90"/>
                    </a:lnTo>
                    <a:lnTo>
                      <a:pt x="216" y="100"/>
                    </a:lnTo>
                    <a:lnTo>
                      <a:pt x="210" y="102"/>
                    </a:lnTo>
                    <a:lnTo>
                      <a:pt x="208" y="112"/>
                    </a:lnTo>
                    <a:lnTo>
                      <a:pt x="194" y="112"/>
                    </a:lnTo>
                    <a:lnTo>
                      <a:pt x="194" y="118"/>
                    </a:lnTo>
                    <a:lnTo>
                      <a:pt x="196" y="120"/>
                    </a:lnTo>
                    <a:lnTo>
                      <a:pt x="200" y="124"/>
                    </a:lnTo>
                    <a:lnTo>
                      <a:pt x="206" y="128"/>
                    </a:lnTo>
                    <a:lnTo>
                      <a:pt x="210" y="132"/>
                    </a:lnTo>
                    <a:lnTo>
                      <a:pt x="210" y="142"/>
                    </a:lnTo>
                    <a:lnTo>
                      <a:pt x="206" y="152"/>
                    </a:lnTo>
                    <a:lnTo>
                      <a:pt x="200" y="154"/>
                    </a:lnTo>
                    <a:lnTo>
                      <a:pt x="190" y="152"/>
                    </a:lnTo>
                    <a:lnTo>
                      <a:pt x="188" y="142"/>
                    </a:lnTo>
                    <a:lnTo>
                      <a:pt x="182" y="138"/>
                    </a:lnTo>
                    <a:lnTo>
                      <a:pt x="176" y="138"/>
                    </a:lnTo>
                    <a:lnTo>
                      <a:pt x="164" y="134"/>
                    </a:lnTo>
                    <a:lnTo>
                      <a:pt x="152" y="124"/>
                    </a:lnTo>
                    <a:lnTo>
                      <a:pt x="140" y="122"/>
                    </a:lnTo>
                    <a:lnTo>
                      <a:pt x="130" y="114"/>
                    </a:lnTo>
                    <a:lnTo>
                      <a:pt x="118" y="106"/>
                    </a:lnTo>
                    <a:lnTo>
                      <a:pt x="110" y="96"/>
                    </a:lnTo>
                    <a:lnTo>
                      <a:pt x="104" y="88"/>
                    </a:lnTo>
                    <a:lnTo>
                      <a:pt x="100" y="82"/>
                    </a:lnTo>
                    <a:lnTo>
                      <a:pt x="80" y="82"/>
                    </a:lnTo>
                    <a:lnTo>
                      <a:pt x="74" y="80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4" y="60"/>
                    </a:lnTo>
                    <a:lnTo>
                      <a:pt x="48" y="54"/>
                    </a:lnTo>
                    <a:lnTo>
                      <a:pt x="38" y="58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10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Freeform 235"/>
              <p:cNvSpPr/>
              <p:nvPr/>
            </p:nvSpPr>
            <p:spPr bwMode="auto">
              <a:xfrm>
                <a:off x="5500592" y="2175195"/>
                <a:ext cx="997104" cy="449739"/>
              </a:xfrm>
              <a:custGeom>
                <a:avLst/>
                <a:gdLst>
                  <a:gd name="T0" fmla="*/ 2147483647 w 570"/>
                  <a:gd name="T1" fmla="*/ 2147483647 h 270"/>
                  <a:gd name="T2" fmla="*/ 2147483647 w 570"/>
                  <a:gd name="T3" fmla="*/ 2147483647 h 270"/>
                  <a:gd name="T4" fmla="*/ 2147483647 w 570"/>
                  <a:gd name="T5" fmla="*/ 2147483647 h 270"/>
                  <a:gd name="T6" fmla="*/ 2147483647 w 570"/>
                  <a:gd name="T7" fmla="*/ 2147483647 h 270"/>
                  <a:gd name="T8" fmla="*/ 2147483647 w 570"/>
                  <a:gd name="T9" fmla="*/ 2147483647 h 270"/>
                  <a:gd name="T10" fmla="*/ 2147483647 w 570"/>
                  <a:gd name="T11" fmla="*/ 2147483647 h 270"/>
                  <a:gd name="T12" fmla="*/ 2147483647 w 570"/>
                  <a:gd name="T13" fmla="*/ 2147483647 h 270"/>
                  <a:gd name="T14" fmla="*/ 2147483647 w 570"/>
                  <a:gd name="T15" fmla="*/ 2147483647 h 270"/>
                  <a:gd name="T16" fmla="*/ 2147483647 w 570"/>
                  <a:gd name="T17" fmla="*/ 2147483647 h 270"/>
                  <a:gd name="T18" fmla="*/ 2147483647 w 570"/>
                  <a:gd name="T19" fmla="*/ 2147483647 h 270"/>
                  <a:gd name="T20" fmla="*/ 0 w 570"/>
                  <a:gd name="T21" fmla="*/ 2147483647 h 270"/>
                  <a:gd name="T22" fmla="*/ 2147483647 w 570"/>
                  <a:gd name="T23" fmla="*/ 2147483647 h 270"/>
                  <a:gd name="T24" fmla="*/ 2147483647 w 570"/>
                  <a:gd name="T25" fmla="*/ 2147483647 h 270"/>
                  <a:gd name="T26" fmla="*/ 2147483647 w 570"/>
                  <a:gd name="T27" fmla="*/ 2147483647 h 270"/>
                  <a:gd name="T28" fmla="*/ 2147483647 w 570"/>
                  <a:gd name="T29" fmla="*/ 2147483647 h 270"/>
                  <a:gd name="T30" fmla="*/ 2147483647 w 570"/>
                  <a:gd name="T31" fmla="*/ 2147483647 h 270"/>
                  <a:gd name="T32" fmla="*/ 2147483647 w 570"/>
                  <a:gd name="T33" fmla="*/ 2147483647 h 270"/>
                  <a:gd name="T34" fmla="*/ 2147483647 w 570"/>
                  <a:gd name="T35" fmla="*/ 2147483647 h 270"/>
                  <a:gd name="T36" fmla="*/ 2147483647 w 570"/>
                  <a:gd name="T37" fmla="*/ 2147483647 h 270"/>
                  <a:gd name="T38" fmla="*/ 2147483647 w 570"/>
                  <a:gd name="T39" fmla="*/ 2147483647 h 270"/>
                  <a:gd name="T40" fmla="*/ 2147483647 w 570"/>
                  <a:gd name="T41" fmla="*/ 2147483647 h 270"/>
                  <a:gd name="T42" fmla="*/ 2147483647 w 570"/>
                  <a:gd name="T43" fmla="*/ 2147483647 h 270"/>
                  <a:gd name="T44" fmla="*/ 2147483647 w 570"/>
                  <a:gd name="T45" fmla="*/ 2147483647 h 270"/>
                  <a:gd name="T46" fmla="*/ 2147483647 w 570"/>
                  <a:gd name="T47" fmla="*/ 2147483647 h 270"/>
                  <a:gd name="T48" fmla="*/ 2147483647 w 570"/>
                  <a:gd name="T49" fmla="*/ 2147483647 h 270"/>
                  <a:gd name="T50" fmla="*/ 2147483647 w 570"/>
                  <a:gd name="T51" fmla="*/ 2147483647 h 270"/>
                  <a:gd name="T52" fmla="*/ 2147483647 w 570"/>
                  <a:gd name="T53" fmla="*/ 2147483647 h 270"/>
                  <a:gd name="T54" fmla="*/ 2147483647 w 570"/>
                  <a:gd name="T55" fmla="*/ 2147483647 h 270"/>
                  <a:gd name="T56" fmla="*/ 2147483647 w 570"/>
                  <a:gd name="T57" fmla="*/ 2147483647 h 270"/>
                  <a:gd name="T58" fmla="*/ 2147483647 w 570"/>
                  <a:gd name="T59" fmla="*/ 2147483647 h 270"/>
                  <a:gd name="T60" fmla="*/ 2147483647 w 570"/>
                  <a:gd name="T61" fmla="*/ 2147483647 h 270"/>
                  <a:gd name="T62" fmla="*/ 2147483647 w 570"/>
                  <a:gd name="T63" fmla="*/ 2147483647 h 270"/>
                  <a:gd name="T64" fmla="*/ 2147483647 w 570"/>
                  <a:gd name="T65" fmla="*/ 2147483647 h 270"/>
                  <a:gd name="T66" fmla="*/ 2147483647 w 570"/>
                  <a:gd name="T67" fmla="*/ 2147483647 h 270"/>
                  <a:gd name="T68" fmla="*/ 2147483647 w 570"/>
                  <a:gd name="T69" fmla="*/ 2147483647 h 270"/>
                  <a:gd name="T70" fmla="*/ 2147483647 w 570"/>
                  <a:gd name="T71" fmla="*/ 2147483647 h 270"/>
                  <a:gd name="T72" fmla="*/ 2147483647 w 570"/>
                  <a:gd name="T73" fmla="*/ 2147483647 h 270"/>
                  <a:gd name="T74" fmla="*/ 2147483647 w 570"/>
                  <a:gd name="T75" fmla="*/ 2147483647 h 270"/>
                  <a:gd name="T76" fmla="*/ 2147483647 w 570"/>
                  <a:gd name="T77" fmla="*/ 2147483647 h 270"/>
                  <a:gd name="T78" fmla="*/ 2147483647 w 570"/>
                  <a:gd name="T79" fmla="*/ 2147483647 h 270"/>
                  <a:gd name="T80" fmla="*/ 2147483647 w 570"/>
                  <a:gd name="T81" fmla="*/ 2147483647 h 270"/>
                  <a:gd name="T82" fmla="*/ 2147483647 w 570"/>
                  <a:gd name="T83" fmla="*/ 2147483647 h 27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0"/>
                  <a:gd name="T127" fmla="*/ 0 h 270"/>
                  <a:gd name="T128" fmla="*/ 570 w 570"/>
                  <a:gd name="T129" fmla="*/ 270 h 27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0" h="270">
                    <a:moveTo>
                      <a:pt x="118" y="238"/>
                    </a:moveTo>
                    <a:lnTo>
                      <a:pt x="110" y="240"/>
                    </a:lnTo>
                    <a:lnTo>
                      <a:pt x="108" y="248"/>
                    </a:lnTo>
                    <a:lnTo>
                      <a:pt x="108" y="252"/>
                    </a:lnTo>
                    <a:lnTo>
                      <a:pt x="104" y="248"/>
                    </a:lnTo>
                    <a:lnTo>
                      <a:pt x="102" y="236"/>
                    </a:lnTo>
                    <a:lnTo>
                      <a:pt x="102" y="230"/>
                    </a:lnTo>
                    <a:lnTo>
                      <a:pt x="92" y="224"/>
                    </a:lnTo>
                    <a:lnTo>
                      <a:pt x="84" y="222"/>
                    </a:lnTo>
                    <a:lnTo>
                      <a:pt x="72" y="210"/>
                    </a:lnTo>
                    <a:lnTo>
                      <a:pt x="62" y="200"/>
                    </a:lnTo>
                    <a:lnTo>
                      <a:pt x="58" y="194"/>
                    </a:lnTo>
                    <a:lnTo>
                      <a:pt x="64" y="194"/>
                    </a:lnTo>
                    <a:lnTo>
                      <a:pt x="76" y="196"/>
                    </a:lnTo>
                    <a:lnTo>
                      <a:pt x="70" y="184"/>
                    </a:lnTo>
                    <a:lnTo>
                      <a:pt x="82" y="182"/>
                    </a:lnTo>
                    <a:lnTo>
                      <a:pt x="94" y="182"/>
                    </a:lnTo>
                    <a:lnTo>
                      <a:pt x="92" y="168"/>
                    </a:lnTo>
                    <a:lnTo>
                      <a:pt x="92" y="158"/>
                    </a:lnTo>
                    <a:lnTo>
                      <a:pt x="88" y="152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0" y="154"/>
                    </a:lnTo>
                    <a:lnTo>
                      <a:pt x="64" y="152"/>
                    </a:lnTo>
                    <a:lnTo>
                      <a:pt x="52" y="152"/>
                    </a:lnTo>
                    <a:lnTo>
                      <a:pt x="42" y="162"/>
                    </a:lnTo>
                    <a:lnTo>
                      <a:pt x="36" y="152"/>
                    </a:lnTo>
                    <a:lnTo>
                      <a:pt x="24" y="136"/>
                    </a:lnTo>
                    <a:lnTo>
                      <a:pt x="10" y="136"/>
                    </a:lnTo>
                    <a:lnTo>
                      <a:pt x="10" y="126"/>
                    </a:lnTo>
                    <a:lnTo>
                      <a:pt x="4" y="128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10"/>
                    </a:lnTo>
                    <a:lnTo>
                      <a:pt x="0" y="96"/>
                    </a:lnTo>
                    <a:lnTo>
                      <a:pt x="10" y="88"/>
                    </a:lnTo>
                    <a:lnTo>
                      <a:pt x="18" y="98"/>
                    </a:lnTo>
                    <a:lnTo>
                      <a:pt x="26" y="94"/>
                    </a:lnTo>
                    <a:lnTo>
                      <a:pt x="24" y="82"/>
                    </a:lnTo>
                    <a:lnTo>
                      <a:pt x="48" y="62"/>
                    </a:lnTo>
                    <a:lnTo>
                      <a:pt x="68" y="66"/>
                    </a:lnTo>
                    <a:lnTo>
                      <a:pt x="86" y="72"/>
                    </a:lnTo>
                    <a:lnTo>
                      <a:pt x="102" y="84"/>
                    </a:lnTo>
                    <a:lnTo>
                      <a:pt x="110" y="82"/>
                    </a:lnTo>
                    <a:lnTo>
                      <a:pt x="122" y="86"/>
                    </a:lnTo>
                    <a:lnTo>
                      <a:pt x="128" y="78"/>
                    </a:lnTo>
                    <a:lnTo>
                      <a:pt x="160" y="78"/>
                    </a:lnTo>
                    <a:lnTo>
                      <a:pt x="170" y="86"/>
                    </a:lnTo>
                    <a:lnTo>
                      <a:pt x="176" y="86"/>
                    </a:lnTo>
                    <a:lnTo>
                      <a:pt x="186" y="84"/>
                    </a:lnTo>
                    <a:lnTo>
                      <a:pt x="202" y="84"/>
                    </a:lnTo>
                    <a:lnTo>
                      <a:pt x="204" y="70"/>
                    </a:lnTo>
                    <a:lnTo>
                      <a:pt x="180" y="62"/>
                    </a:lnTo>
                    <a:lnTo>
                      <a:pt x="184" y="56"/>
                    </a:lnTo>
                    <a:lnTo>
                      <a:pt x="186" y="44"/>
                    </a:lnTo>
                    <a:lnTo>
                      <a:pt x="200" y="42"/>
                    </a:lnTo>
                    <a:lnTo>
                      <a:pt x="188" y="36"/>
                    </a:lnTo>
                    <a:lnTo>
                      <a:pt x="182" y="26"/>
                    </a:lnTo>
                    <a:lnTo>
                      <a:pt x="204" y="24"/>
                    </a:lnTo>
                    <a:lnTo>
                      <a:pt x="270" y="10"/>
                    </a:lnTo>
                    <a:lnTo>
                      <a:pt x="280" y="0"/>
                    </a:lnTo>
                    <a:lnTo>
                      <a:pt x="308" y="4"/>
                    </a:lnTo>
                    <a:lnTo>
                      <a:pt x="320" y="22"/>
                    </a:lnTo>
                    <a:lnTo>
                      <a:pt x="354" y="26"/>
                    </a:lnTo>
                    <a:lnTo>
                      <a:pt x="352" y="32"/>
                    </a:lnTo>
                    <a:lnTo>
                      <a:pt x="370" y="32"/>
                    </a:lnTo>
                    <a:lnTo>
                      <a:pt x="388" y="18"/>
                    </a:lnTo>
                    <a:lnTo>
                      <a:pt x="396" y="18"/>
                    </a:lnTo>
                    <a:lnTo>
                      <a:pt x="396" y="28"/>
                    </a:lnTo>
                    <a:lnTo>
                      <a:pt x="412" y="34"/>
                    </a:lnTo>
                    <a:lnTo>
                      <a:pt x="464" y="82"/>
                    </a:lnTo>
                    <a:lnTo>
                      <a:pt x="472" y="84"/>
                    </a:lnTo>
                    <a:lnTo>
                      <a:pt x="472" y="74"/>
                    </a:lnTo>
                    <a:lnTo>
                      <a:pt x="484" y="76"/>
                    </a:lnTo>
                    <a:lnTo>
                      <a:pt x="486" y="84"/>
                    </a:lnTo>
                    <a:lnTo>
                      <a:pt x="506" y="86"/>
                    </a:lnTo>
                    <a:lnTo>
                      <a:pt x="510" y="78"/>
                    </a:lnTo>
                    <a:lnTo>
                      <a:pt x="534" y="94"/>
                    </a:lnTo>
                    <a:lnTo>
                      <a:pt x="550" y="104"/>
                    </a:lnTo>
                    <a:lnTo>
                      <a:pt x="570" y="108"/>
                    </a:lnTo>
                    <a:lnTo>
                      <a:pt x="564" y="112"/>
                    </a:lnTo>
                    <a:lnTo>
                      <a:pt x="562" y="116"/>
                    </a:lnTo>
                    <a:lnTo>
                      <a:pt x="558" y="120"/>
                    </a:lnTo>
                    <a:lnTo>
                      <a:pt x="544" y="130"/>
                    </a:lnTo>
                    <a:lnTo>
                      <a:pt x="556" y="144"/>
                    </a:lnTo>
                    <a:lnTo>
                      <a:pt x="548" y="152"/>
                    </a:lnTo>
                    <a:lnTo>
                      <a:pt x="540" y="154"/>
                    </a:lnTo>
                    <a:lnTo>
                      <a:pt x="532" y="152"/>
                    </a:lnTo>
                    <a:lnTo>
                      <a:pt x="518" y="148"/>
                    </a:lnTo>
                    <a:lnTo>
                      <a:pt x="522" y="160"/>
                    </a:lnTo>
                    <a:lnTo>
                      <a:pt x="522" y="176"/>
                    </a:lnTo>
                    <a:lnTo>
                      <a:pt x="520" y="184"/>
                    </a:lnTo>
                    <a:lnTo>
                      <a:pt x="510" y="186"/>
                    </a:lnTo>
                    <a:lnTo>
                      <a:pt x="498" y="182"/>
                    </a:lnTo>
                    <a:lnTo>
                      <a:pt x="500" y="190"/>
                    </a:lnTo>
                    <a:lnTo>
                      <a:pt x="510" y="210"/>
                    </a:lnTo>
                    <a:lnTo>
                      <a:pt x="512" y="224"/>
                    </a:lnTo>
                    <a:lnTo>
                      <a:pt x="506" y="234"/>
                    </a:lnTo>
                    <a:lnTo>
                      <a:pt x="492" y="228"/>
                    </a:lnTo>
                    <a:lnTo>
                      <a:pt x="480" y="228"/>
                    </a:lnTo>
                    <a:lnTo>
                      <a:pt x="460" y="228"/>
                    </a:lnTo>
                    <a:lnTo>
                      <a:pt x="448" y="228"/>
                    </a:lnTo>
                    <a:lnTo>
                      <a:pt x="428" y="222"/>
                    </a:lnTo>
                    <a:lnTo>
                      <a:pt x="418" y="226"/>
                    </a:lnTo>
                    <a:lnTo>
                      <a:pt x="418" y="234"/>
                    </a:lnTo>
                    <a:lnTo>
                      <a:pt x="398" y="228"/>
                    </a:lnTo>
                    <a:lnTo>
                      <a:pt x="386" y="230"/>
                    </a:lnTo>
                    <a:lnTo>
                      <a:pt x="386" y="242"/>
                    </a:lnTo>
                    <a:lnTo>
                      <a:pt x="380" y="242"/>
                    </a:lnTo>
                    <a:lnTo>
                      <a:pt x="360" y="260"/>
                    </a:lnTo>
                    <a:lnTo>
                      <a:pt x="358" y="264"/>
                    </a:lnTo>
                    <a:lnTo>
                      <a:pt x="354" y="270"/>
                    </a:lnTo>
                    <a:lnTo>
                      <a:pt x="348" y="268"/>
                    </a:lnTo>
                    <a:lnTo>
                      <a:pt x="346" y="260"/>
                    </a:lnTo>
                    <a:lnTo>
                      <a:pt x="326" y="260"/>
                    </a:lnTo>
                    <a:lnTo>
                      <a:pt x="322" y="246"/>
                    </a:lnTo>
                    <a:lnTo>
                      <a:pt x="314" y="244"/>
                    </a:lnTo>
                    <a:lnTo>
                      <a:pt x="310" y="234"/>
                    </a:lnTo>
                    <a:lnTo>
                      <a:pt x="288" y="214"/>
                    </a:lnTo>
                    <a:lnTo>
                      <a:pt x="244" y="218"/>
                    </a:lnTo>
                    <a:lnTo>
                      <a:pt x="226" y="196"/>
                    </a:lnTo>
                    <a:lnTo>
                      <a:pt x="186" y="178"/>
                    </a:lnTo>
                    <a:lnTo>
                      <a:pt x="152" y="188"/>
                    </a:lnTo>
                    <a:lnTo>
                      <a:pt x="162" y="254"/>
                    </a:lnTo>
                    <a:lnTo>
                      <a:pt x="154" y="254"/>
                    </a:lnTo>
                    <a:lnTo>
                      <a:pt x="140" y="242"/>
                    </a:lnTo>
                    <a:lnTo>
                      <a:pt x="130" y="238"/>
                    </a:lnTo>
                    <a:lnTo>
                      <a:pt x="118" y="2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Freeform 236"/>
              <p:cNvSpPr/>
              <p:nvPr/>
            </p:nvSpPr>
            <p:spPr bwMode="auto">
              <a:xfrm>
                <a:off x="5500592" y="2652955"/>
                <a:ext cx="41317" cy="22417"/>
              </a:xfrm>
              <a:custGeom>
                <a:avLst/>
                <a:gdLst>
                  <a:gd name="T0" fmla="*/ 0 w 24"/>
                  <a:gd name="T1" fmla="*/ 2147483647 h 14"/>
                  <a:gd name="T2" fmla="*/ 2147483647 w 24"/>
                  <a:gd name="T3" fmla="*/ 0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0 w 2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4"/>
                  <a:gd name="T26" fmla="*/ 24 w 24"/>
                  <a:gd name="T27" fmla="*/ 14 h 1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4">
                    <a:moveTo>
                      <a:pt x="0" y="2"/>
                    </a:moveTo>
                    <a:lnTo>
                      <a:pt x="8" y="0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2" name="Freeform 237"/>
              <p:cNvSpPr/>
              <p:nvPr/>
            </p:nvSpPr>
            <p:spPr bwMode="auto">
              <a:xfrm>
                <a:off x="4920784" y="1590953"/>
                <a:ext cx="3437531" cy="1008761"/>
              </a:xfrm>
              <a:custGeom>
                <a:avLst/>
                <a:gdLst>
                  <a:gd name="T0" fmla="*/ 2147483647 w 1968"/>
                  <a:gd name="T1" fmla="*/ 2147483647 h 606"/>
                  <a:gd name="T2" fmla="*/ 2147483647 w 1968"/>
                  <a:gd name="T3" fmla="*/ 2147483647 h 606"/>
                  <a:gd name="T4" fmla="*/ 2147483647 w 1968"/>
                  <a:gd name="T5" fmla="*/ 2147483647 h 606"/>
                  <a:gd name="T6" fmla="*/ 2147483647 w 1968"/>
                  <a:gd name="T7" fmla="*/ 2147483647 h 606"/>
                  <a:gd name="T8" fmla="*/ 2147483647 w 1968"/>
                  <a:gd name="T9" fmla="*/ 2147483647 h 606"/>
                  <a:gd name="T10" fmla="*/ 2147483647 w 1968"/>
                  <a:gd name="T11" fmla="*/ 2147483647 h 606"/>
                  <a:gd name="T12" fmla="*/ 2147483647 w 1968"/>
                  <a:gd name="T13" fmla="*/ 2147483647 h 606"/>
                  <a:gd name="T14" fmla="*/ 2147483647 w 1968"/>
                  <a:gd name="T15" fmla="*/ 2147483647 h 606"/>
                  <a:gd name="T16" fmla="*/ 2147483647 w 1968"/>
                  <a:gd name="T17" fmla="*/ 2147483647 h 606"/>
                  <a:gd name="T18" fmla="*/ 2147483647 w 1968"/>
                  <a:gd name="T19" fmla="*/ 2147483647 h 606"/>
                  <a:gd name="T20" fmla="*/ 2147483647 w 1968"/>
                  <a:gd name="T21" fmla="*/ 2147483647 h 606"/>
                  <a:gd name="T22" fmla="*/ 2147483647 w 1968"/>
                  <a:gd name="T23" fmla="*/ 2147483647 h 606"/>
                  <a:gd name="T24" fmla="*/ 2147483647 w 1968"/>
                  <a:gd name="T25" fmla="*/ 2147483647 h 606"/>
                  <a:gd name="T26" fmla="*/ 2147483647 w 1968"/>
                  <a:gd name="T27" fmla="*/ 2147483647 h 606"/>
                  <a:gd name="T28" fmla="*/ 2147483647 w 1968"/>
                  <a:gd name="T29" fmla="*/ 2147483647 h 606"/>
                  <a:gd name="T30" fmla="*/ 2147483647 w 1968"/>
                  <a:gd name="T31" fmla="*/ 2147483647 h 606"/>
                  <a:gd name="T32" fmla="*/ 2147483647 w 1968"/>
                  <a:gd name="T33" fmla="*/ 2147483647 h 606"/>
                  <a:gd name="T34" fmla="*/ 2147483647 w 1968"/>
                  <a:gd name="T35" fmla="*/ 2147483647 h 606"/>
                  <a:gd name="T36" fmla="*/ 2147483647 w 1968"/>
                  <a:gd name="T37" fmla="*/ 2147483647 h 606"/>
                  <a:gd name="T38" fmla="*/ 2147483647 w 1968"/>
                  <a:gd name="T39" fmla="*/ 2147483647 h 606"/>
                  <a:gd name="T40" fmla="*/ 2147483647 w 1968"/>
                  <a:gd name="T41" fmla="*/ 2147483647 h 606"/>
                  <a:gd name="T42" fmla="*/ 2147483647 w 1968"/>
                  <a:gd name="T43" fmla="*/ 2147483647 h 606"/>
                  <a:gd name="T44" fmla="*/ 2147483647 w 1968"/>
                  <a:gd name="T45" fmla="*/ 2147483647 h 606"/>
                  <a:gd name="T46" fmla="*/ 2147483647 w 1968"/>
                  <a:gd name="T47" fmla="*/ 2147483647 h 606"/>
                  <a:gd name="T48" fmla="*/ 2147483647 w 1968"/>
                  <a:gd name="T49" fmla="*/ 2147483647 h 606"/>
                  <a:gd name="T50" fmla="*/ 2147483647 w 1968"/>
                  <a:gd name="T51" fmla="*/ 2147483647 h 606"/>
                  <a:gd name="T52" fmla="*/ 2147483647 w 1968"/>
                  <a:gd name="T53" fmla="*/ 2147483647 h 606"/>
                  <a:gd name="T54" fmla="*/ 2147483647 w 1968"/>
                  <a:gd name="T55" fmla="*/ 2147483647 h 606"/>
                  <a:gd name="T56" fmla="*/ 2147483647 w 1968"/>
                  <a:gd name="T57" fmla="*/ 2147483647 h 606"/>
                  <a:gd name="T58" fmla="*/ 2147483647 w 1968"/>
                  <a:gd name="T59" fmla="*/ 2147483647 h 606"/>
                  <a:gd name="T60" fmla="*/ 2147483647 w 1968"/>
                  <a:gd name="T61" fmla="*/ 0 h 606"/>
                  <a:gd name="T62" fmla="*/ 2147483647 w 1968"/>
                  <a:gd name="T63" fmla="*/ 2147483647 h 606"/>
                  <a:gd name="T64" fmla="*/ 2147483647 w 1968"/>
                  <a:gd name="T65" fmla="*/ 2147483647 h 606"/>
                  <a:gd name="T66" fmla="*/ 2147483647 w 1968"/>
                  <a:gd name="T67" fmla="*/ 2147483647 h 606"/>
                  <a:gd name="T68" fmla="*/ 2147483647 w 1968"/>
                  <a:gd name="T69" fmla="*/ 2147483647 h 606"/>
                  <a:gd name="T70" fmla="*/ 2147483647 w 1968"/>
                  <a:gd name="T71" fmla="*/ 2147483647 h 606"/>
                  <a:gd name="T72" fmla="*/ 2147483647 w 1968"/>
                  <a:gd name="T73" fmla="*/ 2147483647 h 606"/>
                  <a:gd name="T74" fmla="*/ 2147483647 w 1968"/>
                  <a:gd name="T75" fmla="*/ 2147483647 h 606"/>
                  <a:gd name="T76" fmla="*/ 2147483647 w 1968"/>
                  <a:gd name="T77" fmla="*/ 2147483647 h 606"/>
                  <a:gd name="T78" fmla="*/ 2147483647 w 1968"/>
                  <a:gd name="T79" fmla="*/ 2147483647 h 606"/>
                  <a:gd name="T80" fmla="*/ 2147483647 w 1968"/>
                  <a:gd name="T81" fmla="*/ 2147483647 h 606"/>
                  <a:gd name="T82" fmla="*/ 2147483647 w 1968"/>
                  <a:gd name="T83" fmla="*/ 2147483647 h 606"/>
                  <a:gd name="T84" fmla="*/ 2147483647 w 1968"/>
                  <a:gd name="T85" fmla="*/ 2147483647 h 606"/>
                  <a:gd name="T86" fmla="*/ 2147483647 w 1968"/>
                  <a:gd name="T87" fmla="*/ 2147483647 h 606"/>
                  <a:gd name="T88" fmla="*/ 2147483647 w 1968"/>
                  <a:gd name="T89" fmla="*/ 2147483647 h 606"/>
                  <a:gd name="T90" fmla="*/ 2147483647 w 1968"/>
                  <a:gd name="T91" fmla="*/ 2147483647 h 606"/>
                  <a:gd name="T92" fmla="*/ 2147483647 w 1968"/>
                  <a:gd name="T93" fmla="*/ 2147483647 h 606"/>
                  <a:gd name="T94" fmla="*/ 2147483647 w 1968"/>
                  <a:gd name="T95" fmla="*/ 2147483647 h 606"/>
                  <a:gd name="T96" fmla="*/ 2147483647 w 1968"/>
                  <a:gd name="T97" fmla="*/ 2147483647 h 606"/>
                  <a:gd name="T98" fmla="*/ 2147483647 w 1968"/>
                  <a:gd name="T99" fmla="*/ 2147483647 h 606"/>
                  <a:gd name="T100" fmla="*/ 2147483647 w 1968"/>
                  <a:gd name="T101" fmla="*/ 2147483647 h 606"/>
                  <a:gd name="T102" fmla="*/ 2147483647 w 1968"/>
                  <a:gd name="T103" fmla="*/ 2147483647 h 606"/>
                  <a:gd name="T104" fmla="*/ 2147483647 w 1968"/>
                  <a:gd name="T105" fmla="*/ 2147483647 h 606"/>
                  <a:gd name="T106" fmla="*/ 2147483647 w 1968"/>
                  <a:gd name="T107" fmla="*/ 2147483647 h 606"/>
                  <a:gd name="T108" fmla="*/ 2147483647 w 1968"/>
                  <a:gd name="T109" fmla="*/ 2147483647 h 606"/>
                  <a:gd name="T110" fmla="*/ 2147483647 w 1968"/>
                  <a:gd name="T111" fmla="*/ 2147483647 h 606"/>
                  <a:gd name="T112" fmla="*/ 2147483647 w 1968"/>
                  <a:gd name="T113" fmla="*/ 2147483647 h 606"/>
                  <a:gd name="T114" fmla="*/ 2147483647 w 1968"/>
                  <a:gd name="T115" fmla="*/ 2147483647 h 606"/>
                  <a:gd name="T116" fmla="*/ 2147483647 w 1968"/>
                  <a:gd name="T117" fmla="*/ 2147483647 h 606"/>
                  <a:gd name="T118" fmla="*/ 2147483647 w 1968"/>
                  <a:gd name="T119" fmla="*/ 2147483647 h 60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968"/>
                  <a:gd name="T181" fmla="*/ 0 h 606"/>
                  <a:gd name="T182" fmla="*/ 1968 w 1968"/>
                  <a:gd name="T183" fmla="*/ 606 h 60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968" h="606">
                    <a:moveTo>
                      <a:pt x="902" y="458"/>
                    </a:moveTo>
                    <a:lnTo>
                      <a:pt x="912" y="448"/>
                    </a:lnTo>
                    <a:lnTo>
                      <a:pt x="924" y="440"/>
                    </a:lnTo>
                    <a:lnTo>
                      <a:pt x="936" y="436"/>
                    </a:lnTo>
                    <a:lnTo>
                      <a:pt x="950" y="434"/>
                    </a:lnTo>
                    <a:lnTo>
                      <a:pt x="958" y="436"/>
                    </a:lnTo>
                    <a:lnTo>
                      <a:pt x="964" y="436"/>
                    </a:lnTo>
                    <a:lnTo>
                      <a:pt x="982" y="442"/>
                    </a:lnTo>
                    <a:lnTo>
                      <a:pt x="1000" y="448"/>
                    </a:lnTo>
                    <a:lnTo>
                      <a:pt x="1010" y="450"/>
                    </a:lnTo>
                    <a:lnTo>
                      <a:pt x="1020" y="450"/>
                    </a:lnTo>
                    <a:lnTo>
                      <a:pt x="1026" y="450"/>
                    </a:lnTo>
                    <a:lnTo>
                      <a:pt x="1030" y="448"/>
                    </a:lnTo>
                    <a:lnTo>
                      <a:pt x="1034" y="446"/>
                    </a:lnTo>
                    <a:lnTo>
                      <a:pt x="1036" y="442"/>
                    </a:lnTo>
                    <a:lnTo>
                      <a:pt x="1036" y="438"/>
                    </a:lnTo>
                    <a:lnTo>
                      <a:pt x="1034" y="436"/>
                    </a:lnTo>
                    <a:lnTo>
                      <a:pt x="1028" y="430"/>
                    </a:lnTo>
                    <a:lnTo>
                      <a:pt x="1024" y="424"/>
                    </a:lnTo>
                    <a:lnTo>
                      <a:pt x="1022" y="420"/>
                    </a:lnTo>
                    <a:lnTo>
                      <a:pt x="1020" y="416"/>
                    </a:lnTo>
                    <a:lnTo>
                      <a:pt x="1022" y="414"/>
                    </a:lnTo>
                    <a:lnTo>
                      <a:pt x="1024" y="414"/>
                    </a:lnTo>
                    <a:lnTo>
                      <a:pt x="1030" y="412"/>
                    </a:lnTo>
                    <a:lnTo>
                      <a:pt x="1048" y="412"/>
                    </a:lnTo>
                    <a:lnTo>
                      <a:pt x="1066" y="416"/>
                    </a:lnTo>
                    <a:lnTo>
                      <a:pt x="1076" y="420"/>
                    </a:lnTo>
                    <a:lnTo>
                      <a:pt x="1082" y="426"/>
                    </a:lnTo>
                    <a:lnTo>
                      <a:pt x="1088" y="434"/>
                    </a:lnTo>
                    <a:lnTo>
                      <a:pt x="1092" y="436"/>
                    </a:lnTo>
                    <a:lnTo>
                      <a:pt x="1094" y="438"/>
                    </a:lnTo>
                    <a:lnTo>
                      <a:pt x="1100" y="440"/>
                    </a:lnTo>
                    <a:lnTo>
                      <a:pt x="1108" y="438"/>
                    </a:lnTo>
                    <a:lnTo>
                      <a:pt x="1122" y="436"/>
                    </a:lnTo>
                    <a:lnTo>
                      <a:pt x="1136" y="438"/>
                    </a:lnTo>
                    <a:lnTo>
                      <a:pt x="1148" y="440"/>
                    </a:lnTo>
                    <a:lnTo>
                      <a:pt x="1160" y="446"/>
                    </a:lnTo>
                    <a:lnTo>
                      <a:pt x="1186" y="458"/>
                    </a:lnTo>
                    <a:lnTo>
                      <a:pt x="1200" y="460"/>
                    </a:lnTo>
                    <a:lnTo>
                      <a:pt x="1214" y="462"/>
                    </a:lnTo>
                    <a:lnTo>
                      <a:pt x="1222" y="462"/>
                    </a:lnTo>
                    <a:lnTo>
                      <a:pt x="1230" y="460"/>
                    </a:lnTo>
                    <a:lnTo>
                      <a:pt x="1240" y="452"/>
                    </a:lnTo>
                    <a:lnTo>
                      <a:pt x="1252" y="444"/>
                    </a:lnTo>
                    <a:lnTo>
                      <a:pt x="1258" y="442"/>
                    </a:lnTo>
                    <a:lnTo>
                      <a:pt x="1264" y="442"/>
                    </a:lnTo>
                    <a:lnTo>
                      <a:pt x="1272" y="442"/>
                    </a:lnTo>
                    <a:lnTo>
                      <a:pt x="1284" y="446"/>
                    </a:lnTo>
                    <a:lnTo>
                      <a:pt x="1306" y="454"/>
                    </a:lnTo>
                    <a:lnTo>
                      <a:pt x="1314" y="454"/>
                    </a:lnTo>
                    <a:lnTo>
                      <a:pt x="1324" y="452"/>
                    </a:lnTo>
                    <a:lnTo>
                      <a:pt x="1326" y="450"/>
                    </a:lnTo>
                    <a:lnTo>
                      <a:pt x="1328" y="446"/>
                    </a:lnTo>
                    <a:lnTo>
                      <a:pt x="1328" y="442"/>
                    </a:lnTo>
                    <a:lnTo>
                      <a:pt x="1328" y="436"/>
                    </a:lnTo>
                    <a:lnTo>
                      <a:pt x="1326" y="426"/>
                    </a:lnTo>
                    <a:lnTo>
                      <a:pt x="1324" y="416"/>
                    </a:lnTo>
                    <a:lnTo>
                      <a:pt x="1318" y="410"/>
                    </a:lnTo>
                    <a:lnTo>
                      <a:pt x="1314" y="406"/>
                    </a:lnTo>
                    <a:lnTo>
                      <a:pt x="1312" y="404"/>
                    </a:lnTo>
                    <a:lnTo>
                      <a:pt x="1312" y="398"/>
                    </a:lnTo>
                    <a:lnTo>
                      <a:pt x="1314" y="394"/>
                    </a:lnTo>
                    <a:lnTo>
                      <a:pt x="1318" y="390"/>
                    </a:lnTo>
                    <a:lnTo>
                      <a:pt x="1324" y="388"/>
                    </a:lnTo>
                    <a:lnTo>
                      <a:pt x="1334" y="386"/>
                    </a:lnTo>
                    <a:lnTo>
                      <a:pt x="1346" y="386"/>
                    </a:lnTo>
                    <a:lnTo>
                      <a:pt x="1368" y="388"/>
                    </a:lnTo>
                    <a:lnTo>
                      <a:pt x="1384" y="394"/>
                    </a:lnTo>
                    <a:lnTo>
                      <a:pt x="1396" y="402"/>
                    </a:lnTo>
                    <a:lnTo>
                      <a:pt x="1408" y="410"/>
                    </a:lnTo>
                    <a:lnTo>
                      <a:pt x="1430" y="432"/>
                    </a:lnTo>
                    <a:lnTo>
                      <a:pt x="1442" y="440"/>
                    </a:lnTo>
                    <a:lnTo>
                      <a:pt x="1452" y="448"/>
                    </a:lnTo>
                    <a:lnTo>
                      <a:pt x="1466" y="454"/>
                    </a:lnTo>
                    <a:lnTo>
                      <a:pt x="1480" y="458"/>
                    </a:lnTo>
                    <a:lnTo>
                      <a:pt x="1494" y="462"/>
                    </a:lnTo>
                    <a:lnTo>
                      <a:pt x="1506" y="466"/>
                    </a:lnTo>
                    <a:lnTo>
                      <a:pt x="1512" y="474"/>
                    </a:lnTo>
                    <a:lnTo>
                      <a:pt x="1518" y="482"/>
                    </a:lnTo>
                    <a:lnTo>
                      <a:pt x="1526" y="488"/>
                    </a:lnTo>
                    <a:lnTo>
                      <a:pt x="1532" y="490"/>
                    </a:lnTo>
                    <a:lnTo>
                      <a:pt x="1536" y="490"/>
                    </a:lnTo>
                    <a:lnTo>
                      <a:pt x="1548" y="488"/>
                    </a:lnTo>
                    <a:lnTo>
                      <a:pt x="1554" y="484"/>
                    </a:lnTo>
                    <a:lnTo>
                      <a:pt x="1560" y="478"/>
                    </a:lnTo>
                    <a:lnTo>
                      <a:pt x="1568" y="472"/>
                    </a:lnTo>
                    <a:lnTo>
                      <a:pt x="1576" y="486"/>
                    </a:lnTo>
                    <a:lnTo>
                      <a:pt x="1580" y="496"/>
                    </a:lnTo>
                    <a:lnTo>
                      <a:pt x="1582" y="510"/>
                    </a:lnTo>
                    <a:lnTo>
                      <a:pt x="1582" y="522"/>
                    </a:lnTo>
                    <a:lnTo>
                      <a:pt x="1582" y="528"/>
                    </a:lnTo>
                    <a:lnTo>
                      <a:pt x="1582" y="538"/>
                    </a:lnTo>
                    <a:lnTo>
                      <a:pt x="1574" y="532"/>
                    </a:lnTo>
                    <a:lnTo>
                      <a:pt x="1562" y="528"/>
                    </a:lnTo>
                    <a:lnTo>
                      <a:pt x="1562" y="544"/>
                    </a:lnTo>
                    <a:lnTo>
                      <a:pt x="1570" y="550"/>
                    </a:lnTo>
                    <a:lnTo>
                      <a:pt x="1576" y="558"/>
                    </a:lnTo>
                    <a:lnTo>
                      <a:pt x="1584" y="580"/>
                    </a:lnTo>
                    <a:lnTo>
                      <a:pt x="1590" y="576"/>
                    </a:lnTo>
                    <a:lnTo>
                      <a:pt x="1600" y="574"/>
                    </a:lnTo>
                    <a:lnTo>
                      <a:pt x="1612" y="576"/>
                    </a:lnTo>
                    <a:lnTo>
                      <a:pt x="1618" y="576"/>
                    </a:lnTo>
                    <a:lnTo>
                      <a:pt x="1624" y="574"/>
                    </a:lnTo>
                    <a:lnTo>
                      <a:pt x="1630" y="574"/>
                    </a:lnTo>
                    <a:lnTo>
                      <a:pt x="1634" y="570"/>
                    </a:lnTo>
                    <a:lnTo>
                      <a:pt x="1640" y="558"/>
                    </a:lnTo>
                    <a:lnTo>
                      <a:pt x="1640" y="546"/>
                    </a:lnTo>
                    <a:lnTo>
                      <a:pt x="1642" y="532"/>
                    </a:lnTo>
                    <a:lnTo>
                      <a:pt x="1642" y="518"/>
                    </a:lnTo>
                    <a:lnTo>
                      <a:pt x="1642" y="494"/>
                    </a:lnTo>
                    <a:lnTo>
                      <a:pt x="1640" y="476"/>
                    </a:lnTo>
                    <a:lnTo>
                      <a:pt x="1636" y="458"/>
                    </a:lnTo>
                    <a:lnTo>
                      <a:pt x="1628" y="436"/>
                    </a:lnTo>
                    <a:lnTo>
                      <a:pt x="1616" y="418"/>
                    </a:lnTo>
                    <a:lnTo>
                      <a:pt x="1604" y="402"/>
                    </a:lnTo>
                    <a:lnTo>
                      <a:pt x="1588" y="386"/>
                    </a:lnTo>
                    <a:lnTo>
                      <a:pt x="1580" y="382"/>
                    </a:lnTo>
                    <a:lnTo>
                      <a:pt x="1572" y="380"/>
                    </a:lnTo>
                    <a:lnTo>
                      <a:pt x="1562" y="376"/>
                    </a:lnTo>
                    <a:lnTo>
                      <a:pt x="1554" y="376"/>
                    </a:lnTo>
                    <a:lnTo>
                      <a:pt x="1550" y="376"/>
                    </a:lnTo>
                    <a:lnTo>
                      <a:pt x="1548" y="376"/>
                    </a:lnTo>
                    <a:lnTo>
                      <a:pt x="1544" y="382"/>
                    </a:lnTo>
                    <a:lnTo>
                      <a:pt x="1534" y="378"/>
                    </a:lnTo>
                    <a:lnTo>
                      <a:pt x="1530" y="370"/>
                    </a:lnTo>
                    <a:lnTo>
                      <a:pt x="1524" y="362"/>
                    </a:lnTo>
                    <a:lnTo>
                      <a:pt x="1516" y="354"/>
                    </a:lnTo>
                    <a:lnTo>
                      <a:pt x="1510" y="358"/>
                    </a:lnTo>
                    <a:lnTo>
                      <a:pt x="1502" y="362"/>
                    </a:lnTo>
                    <a:lnTo>
                      <a:pt x="1492" y="366"/>
                    </a:lnTo>
                    <a:lnTo>
                      <a:pt x="1492" y="354"/>
                    </a:lnTo>
                    <a:lnTo>
                      <a:pt x="1494" y="354"/>
                    </a:lnTo>
                    <a:lnTo>
                      <a:pt x="1496" y="350"/>
                    </a:lnTo>
                    <a:lnTo>
                      <a:pt x="1502" y="344"/>
                    </a:lnTo>
                    <a:lnTo>
                      <a:pt x="1504" y="340"/>
                    </a:lnTo>
                    <a:lnTo>
                      <a:pt x="1504" y="334"/>
                    </a:lnTo>
                    <a:lnTo>
                      <a:pt x="1504" y="324"/>
                    </a:lnTo>
                    <a:lnTo>
                      <a:pt x="1506" y="312"/>
                    </a:lnTo>
                    <a:lnTo>
                      <a:pt x="1506" y="308"/>
                    </a:lnTo>
                    <a:lnTo>
                      <a:pt x="1508" y="302"/>
                    </a:lnTo>
                    <a:lnTo>
                      <a:pt x="1516" y="296"/>
                    </a:lnTo>
                    <a:lnTo>
                      <a:pt x="1524" y="290"/>
                    </a:lnTo>
                    <a:lnTo>
                      <a:pt x="1534" y="286"/>
                    </a:lnTo>
                    <a:lnTo>
                      <a:pt x="1546" y="284"/>
                    </a:lnTo>
                    <a:lnTo>
                      <a:pt x="1570" y="286"/>
                    </a:lnTo>
                    <a:lnTo>
                      <a:pt x="1592" y="286"/>
                    </a:lnTo>
                    <a:lnTo>
                      <a:pt x="1610" y="288"/>
                    </a:lnTo>
                    <a:lnTo>
                      <a:pt x="1624" y="292"/>
                    </a:lnTo>
                    <a:lnTo>
                      <a:pt x="1636" y="296"/>
                    </a:lnTo>
                    <a:lnTo>
                      <a:pt x="1648" y="298"/>
                    </a:lnTo>
                    <a:lnTo>
                      <a:pt x="1656" y="296"/>
                    </a:lnTo>
                    <a:lnTo>
                      <a:pt x="1662" y="294"/>
                    </a:lnTo>
                    <a:lnTo>
                      <a:pt x="1668" y="290"/>
                    </a:lnTo>
                    <a:lnTo>
                      <a:pt x="1670" y="286"/>
                    </a:lnTo>
                    <a:lnTo>
                      <a:pt x="1666" y="284"/>
                    </a:lnTo>
                    <a:lnTo>
                      <a:pt x="1660" y="278"/>
                    </a:lnTo>
                    <a:lnTo>
                      <a:pt x="1656" y="272"/>
                    </a:lnTo>
                    <a:lnTo>
                      <a:pt x="1654" y="262"/>
                    </a:lnTo>
                    <a:lnTo>
                      <a:pt x="1654" y="254"/>
                    </a:lnTo>
                    <a:lnTo>
                      <a:pt x="1656" y="252"/>
                    </a:lnTo>
                    <a:lnTo>
                      <a:pt x="1658" y="248"/>
                    </a:lnTo>
                    <a:lnTo>
                      <a:pt x="1662" y="246"/>
                    </a:lnTo>
                    <a:lnTo>
                      <a:pt x="1668" y="246"/>
                    </a:lnTo>
                    <a:lnTo>
                      <a:pt x="1682" y="246"/>
                    </a:lnTo>
                    <a:lnTo>
                      <a:pt x="1694" y="250"/>
                    </a:lnTo>
                    <a:lnTo>
                      <a:pt x="1704" y="256"/>
                    </a:lnTo>
                    <a:lnTo>
                      <a:pt x="1714" y="262"/>
                    </a:lnTo>
                    <a:lnTo>
                      <a:pt x="1722" y="264"/>
                    </a:lnTo>
                    <a:lnTo>
                      <a:pt x="1722" y="256"/>
                    </a:lnTo>
                    <a:lnTo>
                      <a:pt x="1722" y="250"/>
                    </a:lnTo>
                    <a:lnTo>
                      <a:pt x="1724" y="244"/>
                    </a:lnTo>
                    <a:lnTo>
                      <a:pt x="1722" y="230"/>
                    </a:lnTo>
                    <a:lnTo>
                      <a:pt x="1738" y="230"/>
                    </a:lnTo>
                    <a:lnTo>
                      <a:pt x="1740" y="240"/>
                    </a:lnTo>
                    <a:lnTo>
                      <a:pt x="1744" y="246"/>
                    </a:lnTo>
                    <a:lnTo>
                      <a:pt x="1750" y="254"/>
                    </a:lnTo>
                    <a:lnTo>
                      <a:pt x="1754" y="260"/>
                    </a:lnTo>
                    <a:lnTo>
                      <a:pt x="1748" y="270"/>
                    </a:lnTo>
                    <a:lnTo>
                      <a:pt x="1740" y="284"/>
                    </a:lnTo>
                    <a:lnTo>
                      <a:pt x="1734" y="300"/>
                    </a:lnTo>
                    <a:lnTo>
                      <a:pt x="1732" y="314"/>
                    </a:lnTo>
                    <a:lnTo>
                      <a:pt x="1732" y="322"/>
                    </a:lnTo>
                    <a:lnTo>
                      <a:pt x="1736" y="330"/>
                    </a:lnTo>
                    <a:lnTo>
                      <a:pt x="1740" y="338"/>
                    </a:lnTo>
                    <a:lnTo>
                      <a:pt x="1746" y="346"/>
                    </a:lnTo>
                    <a:lnTo>
                      <a:pt x="1760" y="362"/>
                    </a:lnTo>
                    <a:lnTo>
                      <a:pt x="1776" y="378"/>
                    </a:lnTo>
                    <a:lnTo>
                      <a:pt x="1814" y="406"/>
                    </a:lnTo>
                    <a:lnTo>
                      <a:pt x="1830" y="420"/>
                    </a:lnTo>
                    <a:lnTo>
                      <a:pt x="1840" y="434"/>
                    </a:lnTo>
                    <a:lnTo>
                      <a:pt x="1846" y="424"/>
                    </a:lnTo>
                    <a:lnTo>
                      <a:pt x="1848" y="416"/>
                    </a:lnTo>
                    <a:lnTo>
                      <a:pt x="1846" y="410"/>
                    </a:lnTo>
                    <a:lnTo>
                      <a:pt x="1840" y="404"/>
                    </a:lnTo>
                    <a:lnTo>
                      <a:pt x="1838" y="400"/>
                    </a:lnTo>
                    <a:lnTo>
                      <a:pt x="1840" y="398"/>
                    </a:lnTo>
                    <a:lnTo>
                      <a:pt x="1844" y="394"/>
                    </a:lnTo>
                    <a:lnTo>
                      <a:pt x="1850" y="390"/>
                    </a:lnTo>
                    <a:lnTo>
                      <a:pt x="1842" y="384"/>
                    </a:lnTo>
                    <a:lnTo>
                      <a:pt x="1838" y="382"/>
                    </a:lnTo>
                    <a:lnTo>
                      <a:pt x="1838" y="376"/>
                    </a:lnTo>
                    <a:lnTo>
                      <a:pt x="1838" y="372"/>
                    </a:lnTo>
                    <a:lnTo>
                      <a:pt x="1840" y="368"/>
                    </a:lnTo>
                    <a:lnTo>
                      <a:pt x="1850" y="366"/>
                    </a:lnTo>
                    <a:lnTo>
                      <a:pt x="1850" y="364"/>
                    </a:lnTo>
                    <a:lnTo>
                      <a:pt x="1852" y="362"/>
                    </a:lnTo>
                    <a:lnTo>
                      <a:pt x="1852" y="358"/>
                    </a:lnTo>
                    <a:lnTo>
                      <a:pt x="1850" y="356"/>
                    </a:lnTo>
                    <a:lnTo>
                      <a:pt x="1846" y="354"/>
                    </a:lnTo>
                    <a:lnTo>
                      <a:pt x="1838" y="354"/>
                    </a:lnTo>
                    <a:lnTo>
                      <a:pt x="1828" y="354"/>
                    </a:lnTo>
                    <a:lnTo>
                      <a:pt x="1840" y="338"/>
                    </a:lnTo>
                    <a:lnTo>
                      <a:pt x="1828" y="328"/>
                    </a:lnTo>
                    <a:lnTo>
                      <a:pt x="1806" y="316"/>
                    </a:lnTo>
                    <a:lnTo>
                      <a:pt x="1798" y="308"/>
                    </a:lnTo>
                    <a:lnTo>
                      <a:pt x="1790" y="302"/>
                    </a:lnTo>
                    <a:lnTo>
                      <a:pt x="1784" y="296"/>
                    </a:lnTo>
                    <a:lnTo>
                      <a:pt x="1782" y="290"/>
                    </a:lnTo>
                    <a:lnTo>
                      <a:pt x="1784" y="282"/>
                    </a:lnTo>
                    <a:lnTo>
                      <a:pt x="1786" y="274"/>
                    </a:lnTo>
                    <a:lnTo>
                      <a:pt x="1792" y="270"/>
                    </a:lnTo>
                    <a:lnTo>
                      <a:pt x="1796" y="268"/>
                    </a:lnTo>
                    <a:lnTo>
                      <a:pt x="1828" y="268"/>
                    </a:lnTo>
                    <a:lnTo>
                      <a:pt x="1838" y="266"/>
                    </a:lnTo>
                    <a:lnTo>
                      <a:pt x="1850" y="262"/>
                    </a:lnTo>
                    <a:lnTo>
                      <a:pt x="1858" y="258"/>
                    </a:lnTo>
                    <a:lnTo>
                      <a:pt x="1868" y="252"/>
                    </a:lnTo>
                    <a:lnTo>
                      <a:pt x="1888" y="240"/>
                    </a:lnTo>
                    <a:lnTo>
                      <a:pt x="1898" y="234"/>
                    </a:lnTo>
                    <a:lnTo>
                      <a:pt x="1912" y="228"/>
                    </a:lnTo>
                    <a:lnTo>
                      <a:pt x="1906" y="218"/>
                    </a:lnTo>
                    <a:lnTo>
                      <a:pt x="1900" y="214"/>
                    </a:lnTo>
                    <a:lnTo>
                      <a:pt x="1892" y="210"/>
                    </a:lnTo>
                    <a:lnTo>
                      <a:pt x="1884" y="208"/>
                    </a:lnTo>
                    <a:lnTo>
                      <a:pt x="1864" y="206"/>
                    </a:lnTo>
                    <a:lnTo>
                      <a:pt x="1856" y="204"/>
                    </a:lnTo>
                    <a:lnTo>
                      <a:pt x="1846" y="198"/>
                    </a:lnTo>
                    <a:lnTo>
                      <a:pt x="1858" y="194"/>
                    </a:lnTo>
                    <a:lnTo>
                      <a:pt x="1868" y="190"/>
                    </a:lnTo>
                    <a:lnTo>
                      <a:pt x="1862" y="184"/>
                    </a:lnTo>
                    <a:lnTo>
                      <a:pt x="1858" y="178"/>
                    </a:lnTo>
                    <a:lnTo>
                      <a:pt x="1868" y="176"/>
                    </a:lnTo>
                    <a:lnTo>
                      <a:pt x="1882" y="180"/>
                    </a:lnTo>
                    <a:lnTo>
                      <a:pt x="1912" y="188"/>
                    </a:lnTo>
                    <a:lnTo>
                      <a:pt x="1940" y="194"/>
                    </a:lnTo>
                    <a:lnTo>
                      <a:pt x="1950" y="198"/>
                    </a:lnTo>
                    <a:lnTo>
                      <a:pt x="1962" y="198"/>
                    </a:lnTo>
                    <a:lnTo>
                      <a:pt x="1966" y="198"/>
                    </a:lnTo>
                    <a:lnTo>
                      <a:pt x="1968" y="196"/>
                    </a:lnTo>
                    <a:lnTo>
                      <a:pt x="1968" y="194"/>
                    </a:lnTo>
                    <a:lnTo>
                      <a:pt x="1968" y="190"/>
                    </a:lnTo>
                    <a:lnTo>
                      <a:pt x="1968" y="188"/>
                    </a:lnTo>
                    <a:lnTo>
                      <a:pt x="1962" y="182"/>
                    </a:lnTo>
                    <a:lnTo>
                      <a:pt x="1960" y="178"/>
                    </a:lnTo>
                    <a:lnTo>
                      <a:pt x="1956" y="174"/>
                    </a:lnTo>
                    <a:lnTo>
                      <a:pt x="1940" y="166"/>
                    </a:lnTo>
                    <a:lnTo>
                      <a:pt x="1924" y="164"/>
                    </a:lnTo>
                    <a:lnTo>
                      <a:pt x="1906" y="162"/>
                    </a:lnTo>
                    <a:lnTo>
                      <a:pt x="1896" y="162"/>
                    </a:lnTo>
                    <a:lnTo>
                      <a:pt x="1892" y="162"/>
                    </a:lnTo>
                    <a:lnTo>
                      <a:pt x="1888" y="164"/>
                    </a:lnTo>
                    <a:lnTo>
                      <a:pt x="1868" y="152"/>
                    </a:lnTo>
                    <a:lnTo>
                      <a:pt x="1844" y="142"/>
                    </a:lnTo>
                    <a:lnTo>
                      <a:pt x="1818" y="134"/>
                    </a:lnTo>
                    <a:lnTo>
                      <a:pt x="1788" y="126"/>
                    </a:lnTo>
                    <a:lnTo>
                      <a:pt x="1760" y="122"/>
                    </a:lnTo>
                    <a:lnTo>
                      <a:pt x="1730" y="118"/>
                    </a:lnTo>
                    <a:lnTo>
                      <a:pt x="1700" y="114"/>
                    </a:lnTo>
                    <a:lnTo>
                      <a:pt x="1674" y="114"/>
                    </a:lnTo>
                    <a:lnTo>
                      <a:pt x="1668" y="112"/>
                    </a:lnTo>
                    <a:lnTo>
                      <a:pt x="1656" y="110"/>
                    </a:lnTo>
                    <a:lnTo>
                      <a:pt x="1652" y="110"/>
                    </a:lnTo>
                    <a:lnTo>
                      <a:pt x="1650" y="114"/>
                    </a:lnTo>
                    <a:lnTo>
                      <a:pt x="1652" y="120"/>
                    </a:lnTo>
                    <a:lnTo>
                      <a:pt x="1660" y="130"/>
                    </a:lnTo>
                    <a:lnTo>
                      <a:pt x="1644" y="130"/>
                    </a:lnTo>
                    <a:lnTo>
                      <a:pt x="1636" y="124"/>
                    </a:lnTo>
                    <a:lnTo>
                      <a:pt x="1622" y="120"/>
                    </a:lnTo>
                    <a:lnTo>
                      <a:pt x="1610" y="118"/>
                    </a:lnTo>
                    <a:lnTo>
                      <a:pt x="1594" y="118"/>
                    </a:lnTo>
                    <a:lnTo>
                      <a:pt x="1562" y="120"/>
                    </a:lnTo>
                    <a:lnTo>
                      <a:pt x="1548" y="120"/>
                    </a:lnTo>
                    <a:lnTo>
                      <a:pt x="1534" y="118"/>
                    </a:lnTo>
                    <a:lnTo>
                      <a:pt x="1526" y="116"/>
                    </a:lnTo>
                    <a:lnTo>
                      <a:pt x="1520" y="112"/>
                    </a:lnTo>
                    <a:lnTo>
                      <a:pt x="1514" y="108"/>
                    </a:lnTo>
                    <a:lnTo>
                      <a:pt x="1508" y="102"/>
                    </a:lnTo>
                    <a:lnTo>
                      <a:pt x="1500" y="98"/>
                    </a:lnTo>
                    <a:lnTo>
                      <a:pt x="1480" y="96"/>
                    </a:lnTo>
                    <a:lnTo>
                      <a:pt x="1454" y="96"/>
                    </a:lnTo>
                    <a:lnTo>
                      <a:pt x="1418" y="100"/>
                    </a:lnTo>
                    <a:lnTo>
                      <a:pt x="1406" y="100"/>
                    </a:lnTo>
                    <a:lnTo>
                      <a:pt x="1394" y="96"/>
                    </a:lnTo>
                    <a:lnTo>
                      <a:pt x="1388" y="90"/>
                    </a:lnTo>
                    <a:lnTo>
                      <a:pt x="1378" y="84"/>
                    </a:lnTo>
                    <a:lnTo>
                      <a:pt x="1364" y="72"/>
                    </a:lnTo>
                    <a:lnTo>
                      <a:pt x="1354" y="68"/>
                    </a:lnTo>
                    <a:lnTo>
                      <a:pt x="1344" y="66"/>
                    </a:lnTo>
                    <a:lnTo>
                      <a:pt x="1340" y="68"/>
                    </a:lnTo>
                    <a:lnTo>
                      <a:pt x="1336" y="70"/>
                    </a:lnTo>
                    <a:lnTo>
                      <a:pt x="1334" y="78"/>
                    </a:lnTo>
                    <a:lnTo>
                      <a:pt x="1328" y="78"/>
                    </a:lnTo>
                    <a:lnTo>
                      <a:pt x="1312" y="80"/>
                    </a:lnTo>
                    <a:lnTo>
                      <a:pt x="1304" y="78"/>
                    </a:lnTo>
                    <a:lnTo>
                      <a:pt x="1292" y="76"/>
                    </a:lnTo>
                    <a:lnTo>
                      <a:pt x="1280" y="72"/>
                    </a:lnTo>
                    <a:lnTo>
                      <a:pt x="1266" y="66"/>
                    </a:lnTo>
                    <a:lnTo>
                      <a:pt x="1260" y="64"/>
                    </a:lnTo>
                    <a:lnTo>
                      <a:pt x="1256" y="64"/>
                    </a:lnTo>
                    <a:lnTo>
                      <a:pt x="1250" y="68"/>
                    </a:lnTo>
                    <a:lnTo>
                      <a:pt x="1246" y="74"/>
                    </a:lnTo>
                    <a:lnTo>
                      <a:pt x="1240" y="82"/>
                    </a:lnTo>
                    <a:lnTo>
                      <a:pt x="1236" y="88"/>
                    </a:lnTo>
                    <a:lnTo>
                      <a:pt x="1232" y="90"/>
                    </a:lnTo>
                    <a:lnTo>
                      <a:pt x="1224" y="94"/>
                    </a:lnTo>
                    <a:lnTo>
                      <a:pt x="1212" y="96"/>
                    </a:lnTo>
                    <a:lnTo>
                      <a:pt x="1190" y="98"/>
                    </a:lnTo>
                    <a:lnTo>
                      <a:pt x="1148" y="96"/>
                    </a:lnTo>
                    <a:lnTo>
                      <a:pt x="1136" y="94"/>
                    </a:lnTo>
                    <a:lnTo>
                      <a:pt x="1124" y="90"/>
                    </a:lnTo>
                    <a:lnTo>
                      <a:pt x="1114" y="84"/>
                    </a:lnTo>
                    <a:lnTo>
                      <a:pt x="1104" y="80"/>
                    </a:lnTo>
                    <a:lnTo>
                      <a:pt x="1094" y="72"/>
                    </a:lnTo>
                    <a:lnTo>
                      <a:pt x="1082" y="66"/>
                    </a:lnTo>
                    <a:lnTo>
                      <a:pt x="1066" y="62"/>
                    </a:lnTo>
                    <a:lnTo>
                      <a:pt x="1048" y="60"/>
                    </a:lnTo>
                    <a:lnTo>
                      <a:pt x="1038" y="58"/>
                    </a:lnTo>
                    <a:lnTo>
                      <a:pt x="1018" y="56"/>
                    </a:lnTo>
                    <a:lnTo>
                      <a:pt x="980" y="54"/>
                    </a:lnTo>
                    <a:lnTo>
                      <a:pt x="924" y="56"/>
                    </a:lnTo>
                    <a:lnTo>
                      <a:pt x="898" y="54"/>
                    </a:lnTo>
                    <a:lnTo>
                      <a:pt x="868" y="54"/>
                    </a:lnTo>
                    <a:lnTo>
                      <a:pt x="880" y="46"/>
                    </a:lnTo>
                    <a:lnTo>
                      <a:pt x="886" y="40"/>
                    </a:lnTo>
                    <a:lnTo>
                      <a:pt x="890" y="34"/>
                    </a:lnTo>
                    <a:lnTo>
                      <a:pt x="876" y="26"/>
                    </a:lnTo>
                    <a:lnTo>
                      <a:pt x="852" y="20"/>
                    </a:lnTo>
                    <a:lnTo>
                      <a:pt x="828" y="12"/>
                    </a:lnTo>
                    <a:lnTo>
                      <a:pt x="800" y="4"/>
                    </a:lnTo>
                    <a:lnTo>
                      <a:pt x="774" y="2"/>
                    </a:lnTo>
                    <a:lnTo>
                      <a:pt x="764" y="0"/>
                    </a:lnTo>
                    <a:lnTo>
                      <a:pt x="752" y="2"/>
                    </a:lnTo>
                    <a:lnTo>
                      <a:pt x="742" y="4"/>
                    </a:lnTo>
                    <a:lnTo>
                      <a:pt x="736" y="8"/>
                    </a:lnTo>
                    <a:lnTo>
                      <a:pt x="732" y="14"/>
                    </a:lnTo>
                    <a:lnTo>
                      <a:pt x="728" y="22"/>
                    </a:lnTo>
                    <a:lnTo>
                      <a:pt x="712" y="20"/>
                    </a:lnTo>
                    <a:lnTo>
                      <a:pt x="692" y="18"/>
                    </a:lnTo>
                    <a:lnTo>
                      <a:pt x="668" y="20"/>
                    </a:lnTo>
                    <a:lnTo>
                      <a:pt x="642" y="26"/>
                    </a:lnTo>
                    <a:lnTo>
                      <a:pt x="630" y="28"/>
                    </a:lnTo>
                    <a:lnTo>
                      <a:pt x="618" y="32"/>
                    </a:lnTo>
                    <a:lnTo>
                      <a:pt x="608" y="38"/>
                    </a:lnTo>
                    <a:lnTo>
                      <a:pt x="602" y="46"/>
                    </a:lnTo>
                    <a:lnTo>
                      <a:pt x="608" y="46"/>
                    </a:lnTo>
                    <a:lnTo>
                      <a:pt x="618" y="52"/>
                    </a:lnTo>
                    <a:lnTo>
                      <a:pt x="606" y="54"/>
                    </a:lnTo>
                    <a:lnTo>
                      <a:pt x="596" y="54"/>
                    </a:lnTo>
                    <a:lnTo>
                      <a:pt x="578" y="54"/>
                    </a:lnTo>
                    <a:lnTo>
                      <a:pt x="564" y="56"/>
                    </a:lnTo>
                    <a:lnTo>
                      <a:pt x="574" y="74"/>
                    </a:lnTo>
                    <a:lnTo>
                      <a:pt x="562" y="74"/>
                    </a:lnTo>
                    <a:lnTo>
                      <a:pt x="552" y="76"/>
                    </a:lnTo>
                    <a:lnTo>
                      <a:pt x="548" y="80"/>
                    </a:lnTo>
                    <a:lnTo>
                      <a:pt x="548" y="82"/>
                    </a:lnTo>
                    <a:lnTo>
                      <a:pt x="546" y="86"/>
                    </a:lnTo>
                    <a:lnTo>
                      <a:pt x="548" y="90"/>
                    </a:lnTo>
                    <a:lnTo>
                      <a:pt x="548" y="96"/>
                    </a:lnTo>
                    <a:lnTo>
                      <a:pt x="542" y="94"/>
                    </a:lnTo>
                    <a:lnTo>
                      <a:pt x="536" y="90"/>
                    </a:lnTo>
                    <a:lnTo>
                      <a:pt x="524" y="82"/>
                    </a:lnTo>
                    <a:lnTo>
                      <a:pt x="516" y="74"/>
                    </a:lnTo>
                    <a:lnTo>
                      <a:pt x="510" y="72"/>
                    </a:lnTo>
                    <a:lnTo>
                      <a:pt x="502" y="68"/>
                    </a:lnTo>
                    <a:lnTo>
                      <a:pt x="502" y="72"/>
                    </a:lnTo>
                    <a:lnTo>
                      <a:pt x="500" y="80"/>
                    </a:lnTo>
                    <a:lnTo>
                      <a:pt x="502" y="84"/>
                    </a:lnTo>
                    <a:lnTo>
                      <a:pt x="506" y="90"/>
                    </a:lnTo>
                    <a:lnTo>
                      <a:pt x="514" y="96"/>
                    </a:lnTo>
                    <a:lnTo>
                      <a:pt x="522" y="102"/>
                    </a:lnTo>
                    <a:lnTo>
                      <a:pt x="522" y="124"/>
                    </a:lnTo>
                    <a:lnTo>
                      <a:pt x="512" y="116"/>
                    </a:lnTo>
                    <a:lnTo>
                      <a:pt x="504" y="108"/>
                    </a:lnTo>
                    <a:lnTo>
                      <a:pt x="492" y="88"/>
                    </a:lnTo>
                    <a:lnTo>
                      <a:pt x="486" y="82"/>
                    </a:lnTo>
                    <a:lnTo>
                      <a:pt x="478" y="74"/>
                    </a:lnTo>
                    <a:lnTo>
                      <a:pt x="466" y="68"/>
                    </a:lnTo>
                    <a:lnTo>
                      <a:pt x="450" y="66"/>
                    </a:lnTo>
                    <a:lnTo>
                      <a:pt x="442" y="68"/>
                    </a:lnTo>
                    <a:lnTo>
                      <a:pt x="438" y="72"/>
                    </a:lnTo>
                    <a:lnTo>
                      <a:pt x="434" y="80"/>
                    </a:lnTo>
                    <a:lnTo>
                      <a:pt x="434" y="88"/>
                    </a:lnTo>
                    <a:lnTo>
                      <a:pt x="434" y="94"/>
                    </a:lnTo>
                    <a:lnTo>
                      <a:pt x="438" y="102"/>
                    </a:lnTo>
                    <a:lnTo>
                      <a:pt x="440" y="108"/>
                    </a:lnTo>
                    <a:lnTo>
                      <a:pt x="446" y="114"/>
                    </a:lnTo>
                    <a:lnTo>
                      <a:pt x="454" y="120"/>
                    </a:lnTo>
                    <a:lnTo>
                      <a:pt x="462" y="126"/>
                    </a:lnTo>
                    <a:lnTo>
                      <a:pt x="468" y="128"/>
                    </a:lnTo>
                    <a:lnTo>
                      <a:pt x="478" y="130"/>
                    </a:lnTo>
                    <a:lnTo>
                      <a:pt x="468" y="136"/>
                    </a:lnTo>
                    <a:lnTo>
                      <a:pt x="460" y="136"/>
                    </a:lnTo>
                    <a:lnTo>
                      <a:pt x="450" y="134"/>
                    </a:lnTo>
                    <a:lnTo>
                      <a:pt x="440" y="132"/>
                    </a:lnTo>
                    <a:lnTo>
                      <a:pt x="420" y="122"/>
                    </a:lnTo>
                    <a:lnTo>
                      <a:pt x="410" y="118"/>
                    </a:lnTo>
                    <a:lnTo>
                      <a:pt x="400" y="116"/>
                    </a:lnTo>
                    <a:lnTo>
                      <a:pt x="366" y="116"/>
                    </a:lnTo>
                    <a:lnTo>
                      <a:pt x="368" y="120"/>
                    </a:lnTo>
                    <a:lnTo>
                      <a:pt x="370" y="130"/>
                    </a:lnTo>
                    <a:lnTo>
                      <a:pt x="370" y="134"/>
                    </a:lnTo>
                    <a:lnTo>
                      <a:pt x="368" y="134"/>
                    </a:lnTo>
                    <a:lnTo>
                      <a:pt x="362" y="132"/>
                    </a:lnTo>
                    <a:lnTo>
                      <a:pt x="356" y="124"/>
                    </a:lnTo>
                    <a:lnTo>
                      <a:pt x="350" y="122"/>
                    </a:lnTo>
                    <a:lnTo>
                      <a:pt x="346" y="122"/>
                    </a:lnTo>
                    <a:lnTo>
                      <a:pt x="340" y="124"/>
                    </a:lnTo>
                    <a:lnTo>
                      <a:pt x="334" y="128"/>
                    </a:lnTo>
                    <a:lnTo>
                      <a:pt x="322" y="136"/>
                    </a:lnTo>
                    <a:lnTo>
                      <a:pt x="314" y="136"/>
                    </a:lnTo>
                    <a:lnTo>
                      <a:pt x="306" y="138"/>
                    </a:lnTo>
                    <a:lnTo>
                      <a:pt x="302" y="136"/>
                    </a:lnTo>
                    <a:lnTo>
                      <a:pt x="302" y="134"/>
                    </a:lnTo>
                    <a:lnTo>
                      <a:pt x="298" y="132"/>
                    </a:lnTo>
                    <a:lnTo>
                      <a:pt x="290" y="130"/>
                    </a:lnTo>
                    <a:lnTo>
                      <a:pt x="280" y="132"/>
                    </a:lnTo>
                    <a:lnTo>
                      <a:pt x="270" y="134"/>
                    </a:lnTo>
                    <a:lnTo>
                      <a:pt x="260" y="136"/>
                    </a:lnTo>
                    <a:lnTo>
                      <a:pt x="250" y="142"/>
                    </a:lnTo>
                    <a:lnTo>
                      <a:pt x="236" y="152"/>
                    </a:lnTo>
                    <a:lnTo>
                      <a:pt x="222" y="164"/>
                    </a:lnTo>
                    <a:lnTo>
                      <a:pt x="218" y="158"/>
                    </a:lnTo>
                    <a:lnTo>
                      <a:pt x="216" y="152"/>
                    </a:lnTo>
                    <a:lnTo>
                      <a:pt x="214" y="144"/>
                    </a:lnTo>
                    <a:lnTo>
                      <a:pt x="214" y="136"/>
                    </a:lnTo>
                    <a:lnTo>
                      <a:pt x="192" y="136"/>
                    </a:lnTo>
                    <a:lnTo>
                      <a:pt x="192" y="144"/>
                    </a:lnTo>
                    <a:lnTo>
                      <a:pt x="194" y="150"/>
                    </a:lnTo>
                    <a:lnTo>
                      <a:pt x="196" y="158"/>
                    </a:lnTo>
                    <a:lnTo>
                      <a:pt x="198" y="166"/>
                    </a:lnTo>
                    <a:lnTo>
                      <a:pt x="190" y="166"/>
                    </a:lnTo>
                    <a:lnTo>
                      <a:pt x="180" y="168"/>
                    </a:lnTo>
                    <a:lnTo>
                      <a:pt x="172" y="172"/>
                    </a:lnTo>
                    <a:lnTo>
                      <a:pt x="166" y="176"/>
                    </a:lnTo>
                    <a:lnTo>
                      <a:pt x="158" y="186"/>
                    </a:lnTo>
                    <a:lnTo>
                      <a:pt x="148" y="196"/>
                    </a:lnTo>
                    <a:lnTo>
                      <a:pt x="132" y="190"/>
                    </a:lnTo>
                    <a:lnTo>
                      <a:pt x="118" y="190"/>
                    </a:lnTo>
                    <a:lnTo>
                      <a:pt x="126" y="198"/>
                    </a:lnTo>
                    <a:lnTo>
                      <a:pt x="130" y="206"/>
                    </a:lnTo>
                    <a:lnTo>
                      <a:pt x="132" y="210"/>
                    </a:lnTo>
                    <a:lnTo>
                      <a:pt x="118" y="210"/>
                    </a:lnTo>
                    <a:lnTo>
                      <a:pt x="110" y="208"/>
                    </a:lnTo>
                    <a:lnTo>
                      <a:pt x="102" y="202"/>
                    </a:lnTo>
                    <a:lnTo>
                      <a:pt x="94" y="196"/>
                    </a:lnTo>
                    <a:lnTo>
                      <a:pt x="84" y="180"/>
                    </a:lnTo>
                    <a:lnTo>
                      <a:pt x="76" y="166"/>
                    </a:lnTo>
                    <a:lnTo>
                      <a:pt x="84" y="166"/>
                    </a:lnTo>
                    <a:lnTo>
                      <a:pt x="96" y="170"/>
                    </a:lnTo>
                    <a:lnTo>
                      <a:pt x="110" y="172"/>
                    </a:lnTo>
                    <a:lnTo>
                      <a:pt x="124" y="174"/>
                    </a:lnTo>
                    <a:lnTo>
                      <a:pt x="134" y="172"/>
                    </a:lnTo>
                    <a:lnTo>
                      <a:pt x="142" y="170"/>
                    </a:lnTo>
                    <a:lnTo>
                      <a:pt x="158" y="164"/>
                    </a:lnTo>
                    <a:lnTo>
                      <a:pt x="156" y="158"/>
                    </a:lnTo>
                    <a:lnTo>
                      <a:pt x="150" y="152"/>
                    </a:lnTo>
                    <a:lnTo>
                      <a:pt x="144" y="146"/>
                    </a:lnTo>
                    <a:lnTo>
                      <a:pt x="138" y="142"/>
                    </a:lnTo>
                    <a:lnTo>
                      <a:pt x="120" y="136"/>
                    </a:lnTo>
                    <a:lnTo>
                      <a:pt x="100" y="132"/>
                    </a:lnTo>
                    <a:lnTo>
                      <a:pt x="56" y="124"/>
                    </a:lnTo>
                    <a:lnTo>
                      <a:pt x="36" y="118"/>
                    </a:lnTo>
                    <a:lnTo>
                      <a:pt x="28" y="114"/>
                    </a:lnTo>
                    <a:lnTo>
                      <a:pt x="24" y="110"/>
                    </a:lnTo>
                    <a:lnTo>
                      <a:pt x="24" y="122"/>
                    </a:lnTo>
                    <a:lnTo>
                      <a:pt x="8" y="126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36"/>
                    </a:lnTo>
                    <a:lnTo>
                      <a:pt x="0" y="140"/>
                    </a:lnTo>
                    <a:lnTo>
                      <a:pt x="2" y="142"/>
                    </a:lnTo>
                    <a:lnTo>
                      <a:pt x="10" y="144"/>
                    </a:lnTo>
                    <a:lnTo>
                      <a:pt x="18" y="146"/>
                    </a:lnTo>
                    <a:lnTo>
                      <a:pt x="20" y="148"/>
                    </a:lnTo>
                    <a:lnTo>
                      <a:pt x="20" y="150"/>
                    </a:lnTo>
                    <a:lnTo>
                      <a:pt x="20" y="154"/>
                    </a:lnTo>
                    <a:lnTo>
                      <a:pt x="18" y="158"/>
                    </a:lnTo>
                    <a:lnTo>
                      <a:pt x="14" y="160"/>
                    </a:lnTo>
                    <a:lnTo>
                      <a:pt x="14" y="164"/>
                    </a:lnTo>
                    <a:lnTo>
                      <a:pt x="16" y="166"/>
                    </a:lnTo>
                    <a:lnTo>
                      <a:pt x="18" y="164"/>
                    </a:lnTo>
                    <a:lnTo>
                      <a:pt x="24" y="164"/>
                    </a:lnTo>
                    <a:lnTo>
                      <a:pt x="24" y="174"/>
                    </a:lnTo>
                    <a:lnTo>
                      <a:pt x="28" y="186"/>
                    </a:lnTo>
                    <a:lnTo>
                      <a:pt x="30" y="192"/>
                    </a:lnTo>
                    <a:lnTo>
                      <a:pt x="32" y="196"/>
                    </a:lnTo>
                    <a:lnTo>
                      <a:pt x="36" y="198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0" y="212"/>
                    </a:lnTo>
                    <a:lnTo>
                      <a:pt x="40" y="218"/>
                    </a:lnTo>
                    <a:lnTo>
                      <a:pt x="50" y="222"/>
                    </a:lnTo>
                    <a:lnTo>
                      <a:pt x="56" y="228"/>
                    </a:lnTo>
                    <a:lnTo>
                      <a:pt x="56" y="240"/>
                    </a:lnTo>
                    <a:lnTo>
                      <a:pt x="46" y="242"/>
                    </a:lnTo>
                    <a:lnTo>
                      <a:pt x="38" y="246"/>
                    </a:lnTo>
                    <a:lnTo>
                      <a:pt x="28" y="260"/>
                    </a:lnTo>
                    <a:lnTo>
                      <a:pt x="32" y="266"/>
                    </a:lnTo>
                    <a:lnTo>
                      <a:pt x="36" y="268"/>
                    </a:lnTo>
                    <a:lnTo>
                      <a:pt x="40" y="270"/>
                    </a:lnTo>
                    <a:lnTo>
                      <a:pt x="34" y="276"/>
                    </a:lnTo>
                    <a:lnTo>
                      <a:pt x="26" y="282"/>
                    </a:lnTo>
                    <a:lnTo>
                      <a:pt x="20" y="284"/>
                    </a:lnTo>
                    <a:lnTo>
                      <a:pt x="20" y="294"/>
                    </a:lnTo>
                    <a:lnTo>
                      <a:pt x="18" y="296"/>
                    </a:lnTo>
                    <a:lnTo>
                      <a:pt x="14" y="296"/>
                    </a:lnTo>
                    <a:lnTo>
                      <a:pt x="16" y="300"/>
                    </a:lnTo>
                    <a:lnTo>
                      <a:pt x="24" y="314"/>
                    </a:lnTo>
                    <a:lnTo>
                      <a:pt x="26" y="320"/>
                    </a:lnTo>
                    <a:lnTo>
                      <a:pt x="28" y="330"/>
                    </a:lnTo>
                    <a:lnTo>
                      <a:pt x="30" y="338"/>
                    </a:lnTo>
                    <a:lnTo>
                      <a:pt x="30" y="340"/>
                    </a:lnTo>
                    <a:lnTo>
                      <a:pt x="32" y="340"/>
                    </a:lnTo>
                    <a:lnTo>
                      <a:pt x="34" y="340"/>
                    </a:lnTo>
                    <a:lnTo>
                      <a:pt x="42" y="338"/>
                    </a:lnTo>
                    <a:lnTo>
                      <a:pt x="50" y="334"/>
                    </a:lnTo>
                    <a:lnTo>
                      <a:pt x="58" y="338"/>
                    </a:lnTo>
                    <a:lnTo>
                      <a:pt x="68" y="338"/>
                    </a:lnTo>
                    <a:lnTo>
                      <a:pt x="80" y="338"/>
                    </a:lnTo>
                    <a:lnTo>
                      <a:pt x="88" y="350"/>
                    </a:lnTo>
                    <a:lnTo>
                      <a:pt x="88" y="358"/>
                    </a:lnTo>
                    <a:lnTo>
                      <a:pt x="94" y="362"/>
                    </a:lnTo>
                    <a:lnTo>
                      <a:pt x="100" y="372"/>
                    </a:lnTo>
                    <a:lnTo>
                      <a:pt x="104" y="376"/>
                    </a:lnTo>
                    <a:lnTo>
                      <a:pt x="108" y="376"/>
                    </a:lnTo>
                    <a:lnTo>
                      <a:pt x="112" y="378"/>
                    </a:lnTo>
                    <a:lnTo>
                      <a:pt x="112" y="376"/>
                    </a:lnTo>
                    <a:lnTo>
                      <a:pt x="114" y="384"/>
                    </a:lnTo>
                    <a:lnTo>
                      <a:pt x="110" y="386"/>
                    </a:lnTo>
                    <a:lnTo>
                      <a:pt x="96" y="390"/>
                    </a:lnTo>
                    <a:lnTo>
                      <a:pt x="104" y="406"/>
                    </a:lnTo>
                    <a:lnTo>
                      <a:pt x="112" y="406"/>
                    </a:lnTo>
                    <a:lnTo>
                      <a:pt x="132" y="400"/>
                    </a:lnTo>
                    <a:lnTo>
                      <a:pt x="142" y="408"/>
                    </a:lnTo>
                    <a:lnTo>
                      <a:pt x="142" y="414"/>
                    </a:lnTo>
                    <a:lnTo>
                      <a:pt x="144" y="422"/>
                    </a:lnTo>
                    <a:lnTo>
                      <a:pt x="160" y="424"/>
                    </a:lnTo>
                    <a:lnTo>
                      <a:pt x="164" y="436"/>
                    </a:lnTo>
                    <a:lnTo>
                      <a:pt x="174" y="436"/>
                    </a:lnTo>
                    <a:lnTo>
                      <a:pt x="178" y="440"/>
                    </a:lnTo>
                    <a:lnTo>
                      <a:pt x="192" y="436"/>
                    </a:lnTo>
                    <a:lnTo>
                      <a:pt x="198" y="444"/>
                    </a:lnTo>
                    <a:lnTo>
                      <a:pt x="210" y="448"/>
                    </a:lnTo>
                    <a:lnTo>
                      <a:pt x="214" y="448"/>
                    </a:lnTo>
                    <a:lnTo>
                      <a:pt x="222" y="450"/>
                    </a:lnTo>
                    <a:lnTo>
                      <a:pt x="228" y="452"/>
                    </a:lnTo>
                    <a:lnTo>
                      <a:pt x="234" y="454"/>
                    </a:lnTo>
                    <a:lnTo>
                      <a:pt x="236" y="456"/>
                    </a:lnTo>
                    <a:lnTo>
                      <a:pt x="236" y="458"/>
                    </a:lnTo>
                    <a:lnTo>
                      <a:pt x="234" y="460"/>
                    </a:lnTo>
                    <a:lnTo>
                      <a:pt x="230" y="464"/>
                    </a:lnTo>
                    <a:lnTo>
                      <a:pt x="234" y="472"/>
                    </a:lnTo>
                    <a:lnTo>
                      <a:pt x="236" y="480"/>
                    </a:lnTo>
                    <a:lnTo>
                      <a:pt x="236" y="484"/>
                    </a:lnTo>
                    <a:lnTo>
                      <a:pt x="220" y="484"/>
                    </a:lnTo>
                    <a:lnTo>
                      <a:pt x="212" y="492"/>
                    </a:lnTo>
                    <a:lnTo>
                      <a:pt x="212" y="500"/>
                    </a:lnTo>
                    <a:lnTo>
                      <a:pt x="216" y="500"/>
                    </a:lnTo>
                    <a:lnTo>
                      <a:pt x="224" y="500"/>
                    </a:lnTo>
                    <a:lnTo>
                      <a:pt x="206" y="510"/>
                    </a:lnTo>
                    <a:lnTo>
                      <a:pt x="214" y="518"/>
                    </a:lnTo>
                    <a:lnTo>
                      <a:pt x="206" y="520"/>
                    </a:lnTo>
                    <a:lnTo>
                      <a:pt x="206" y="532"/>
                    </a:lnTo>
                    <a:lnTo>
                      <a:pt x="192" y="534"/>
                    </a:lnTo>
                    <a:lnTo>
                      <a:pt x="198" y="536"/>
                    </a:lnTo>
                    <a:lnTo>
                      <a:pt x="202" y="540"/>
                    </a:lnTo>
                    <a:lnTo>
                      <a:pt x="208" y="544"/>
                    </a:lnTo>
                    <a:lnTo>
                      <a:pt x="216" y="548"/>
                    </a:lnTo>
                    <a:lnTo>
                      <a:pt x="242" y="562"/>
                    </a:lnTo>
                    <a:lnTo>
                      <a:pt x="250" y="564"/>
                    </a:lnTo>
                    <a:lnTo>
                      <a:pt x="260" y="564"/>
                    </a:lnTo>
                    <a:lnTo>
                      <a:pt x="272" y="568"/>
                    </a:lnTo>
                    <a:lnTo>
                      <a:pt x="284" y="570"/>
                    </a:lnTo>
                    <a:lnTo>
                      <a:pt x="294" y="572"/>
                    </a:lnTo>
                    <a:lnTo>
                      <a:pt x="304" y="578"/>
                    </a:lnTo>
                    <a:lnTo>
                      <a:pt x="318" y="578"/>
                    </a:lnTo>
                    <a:lnTo>
                      <a:pt x="334" y="584"/>
                    </a:lnTo>
                    <a:lnTo>
                      <a:pt x="340" y="592"/>
                    </a:lnTo>
                    <a:lnTo>
                      <a:pt x="350" y="594"/>
                    </a:lnTo>
                    <a:lnTo>
                      <a:pt x="354" y="598"/>
                    </a:lnTo>
                    <a:lnTo>
                      <a:pt x="356" y="600"/>
                    </a:lnTo>
                    <a:lnTo>
                      <a:pt x="358" y="602"/>
                    </a:lnTo>
                    <a:lnTo>
                      <a:pt x="362" y="604"/>
                    </a:lnTo>
                    <a:lnTo>
                      <a:pt x="364" y="606"/>
                    </a:lnTo>
                    <a:lnTo>
                      <a:pt x="370" y="606"/>
                    </a:lnTo>
                    <a:lnTo>
                      <a:pt x="376" y="600"/>
                    </a:lnTo>
                    <a:lnTo>
                      <a:pt x="380" y="596"/>
                    </a:lnTo>
                    <a:lnTo>
                      <a:pt x="372" y="582"/>
                    </a:lnTo>
                    <a:lnTo>
                      <a:pt x="362" y="568"/>
                    </a:lnTo>
                    <a:lnTo>
                      <a:pt x="352" y="558"/>
                    </a:lnTo>
                    <a:lnTo>
                      <a:pt x="350" y="556"/>
                    </a:lnTo>
                    <a:lnTo>
                      <a:pt x="342" y="544"/>
                    </a:lnTo>
                    <a:lnTo>
                      <a:pt x="344" y="542"/>
                    </a:lnTo>
                    <a:lnTo>
                      <a:pt x="348" y="530"/>
                    </a:lnTo>
                    <a:lnTo>
                      <a:pt x="350" y="526"/>
                    </a:lnTo>
                    <a:lnTo>
                      <a:pt x="354" y="526"/>
                    </a:lnTo>
                    <a:lnTo>
                      <a:pt x="358" y="524"/>
                    </a:lnTo>
                    <a:lnTo>
                      <a:pt x="366" y="518"/>
                    </a:lnTo>
                    <a:lnTo>
                      <a:pt x="374" y="512"/>
                    </a:lnTo>
                    <a:lnTo>
                      <a:pt x="370" y="506"/>
                    </a:lnTo>
                    <a:lnTo>
                      <a:pt x="366" y="498"/>
                    </a:lnTo>
                    <a:lnTo>
                      <a:pt x="358" y="486"/>
                    </a:lnTo>
                    <a:lnTo>
                      <a:pt x="342" y="486"/>
                    </a:lnTo>
                    <a:lnTo>
                      <a:pt x="342" y="476"/>
                    </a:lnTo>
                    <a:lnTo>
                      <a:pt x="336" y="478"/>
                    </a:lnTo>
                    <a:lnTo>
                      <a:pt x="332" y="478"/>
                    </a:lnTo>
                    <a:lnTo>
                      <a:pt x="332" y="476"/>
                    </a:lnTo>
                    <a:lnTo>
                      <a:pt x="332" y="474"/>
                    </a:lnTo>
                    <a:lnTo>
                      <a:pt x="332" y="464"/>
                    </a:lnTo>
                    <a:lnTo>
                      <a:pt x="332" y="462"/>
                    </a:lnTo>
                    <a:lnTo>
                      <a:pt x="332" y="446"/>
                    </a:lnTo>
                    <a:lnTo>
                      <a:pt x="342" y="436"/>
                    </a:lnTo>
                    <a:lnTo>
                      <a:pt x="350" y="448"/>
                    </a:lnTo>
                    <a:lnTo>
                      <a:pt x="358" y="444"/>
                    </a:lnTo>
                    <a:lnTo>
                      <a:pt x="356" y="432"/>
                    </a:lnTo>
                    <a:lnTo>
                      <a:pt x="380" y="412"/>
                    </a:lnTo>
                    <a:lnTo>
                      <a:pt x="402" y="416"/>
                    </a:lnTo>
                    <a:lnTo>
                      <a:pt x="418" y="422"/>
                    </a:lnTo>
                    <a:lnTo>
                      <a:pt x="434" y="434"/>
                    </a:lnTo>
                    <a:lnTo>
                      <a:pt x="442" y="432"/>
                    </a:lnTo>
                    <a:lnTo>
                      <a:pt x="454" y="436"/>
                    </a:lnTo>
                    <a:lnTo>
                      <a:pt x="460" y="428"/>
                    </a:lnTo>
                    <a:lnTo>
                      <a:pt x="492" y="428"/>
                    </a:lnTo>
                    <a:lnTo>
                      <a:pt x="502" y="436"/>
                    </a:lnTo>
                    <a:lnTo>
                      <a:pt x="534" y="434"/>
                    </a:lnTo>
                    <a:lnTo>
                      <a:pt x="536" y="420"/>
                    </a:lnTo>
                    <a:lnTo>
                      <a:pt x="512" y="412"/>
                    </a:lnTo>
                    <a:lnTo>
                      <a:pt x="516" y="406"/>
                    </a:lnTo>
                    <a:lnTo>
                      <a:pt x="518" y="394"/>
                    </a:lnTo>
                    <a:lnTo>
                      <a:pt x="532" y="392"/>
                    </a:lnTo>
                    <a:lnTo>
                      <a:pt x="520" y="386"/>
                    </a:lnTo>
                    <a:lnTo>
                      <a:pt x="514" y="376"/>
                    </a:lnTo>
                    <a:lnTo>
                      <a:pt x="534" y="376"/>
                    </a:lnTo>
                    <a:lnTo>
                      <a:pt x="602" y="360"/>
                    </a:lnTo>
                    <a:lnTo>
                      <a:pt x="612" y="350"/>
                    </a:lnTo>
                    <a:lnTo>
                      <a:pt x="640" y="354"/>
                    </a:lnTo>
                    <a:lnTo>
                      <a:pt x="652" y="372"/>
                    </a:lnTo>
                    <a:lnTo>
                      <a:pt x="684" y="376"/>
                    </a:lnTo>
                    <a:lnTo>
                      <a:pt x="684" y="382"/>
                    </a:lnTo>
                    <a:lnTo>
                      <a:pt x="702" y="382"/>
                    </a:lnTo>
                    <a:lnTo>
                      <a:pt x="720" y="368"/>
                    </a:lnTo>
                    <a:lnTo>
                      <a:pt x="728" y="368"/>
                    </a:lnTo>
                    <a:lnTo>
                      <a:pt x="728" y="378"/>
                    </a:lnTo>
                    <a:lnTo>
                      <a:pt x="744" y="384"/>
                    </a:lnTo>
                    <a:lnTo>
                      <a:pt x="796" y="432"/>
                    </a:lnTo>
                    <a:lnTo>
                      <a:pt x="804" y="434"/>
                    </a:lnTo>
                    <a:lnTo>
                      <a:pt x="804" y="424"/>
                    </a:lnTo>
                    <a:lnTo>
                      <a:pt x="816" y="426"/>
                    </a:lnTo>
                    <a:lnTo>
                      <a:pt x="818" y="434"/>
                    </a:lnTo>
                    <a:lnTo>
                      <a:pt x="836" y="436"/>
                    </a:lnTo>
                    <a:lnTo>
                      <a:pt x="842" y="428"/>
                    </a:lnTo>
                    <a:lnTo>
                      <a:pt x="866" y="446"/>
                    </a:lnTo>
                    <a:lnTo>
                      <a:pt x="884" y="454"/>
                    </a:lnTo>
                    <a:lnTo>
                      <a:pt x="902" y="4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3" name="Freeform 238"/>
              <p:cNvSpPr/>
              <p:nvPr/>
            </p:nvSpPr>
            <p:spPr bwMode="auto">
              <a:xfrm>
                <a:off x="6105190" y="2613726"/>
                <a:ext cx="196942" cy="116288"/>
              </a:xfrm>
              <a:custGeom>
                <a:avLst/>
                <a:gdLst>
                  <a:gd name="T0" fmla="*/ 0 w 112"/>
                  <a:gd name="T1" fmla="*/ 2147483647 h 68"/>
                  <a:gd name="T2" fmla="*/ 2147483647 w 112"/>
                  <a:gd name="T3" fmla="*/ 2147483647 h 68"/>
                  <a:gd name="T4" fmla="*/ 2147483647 w 112"/>
                  <a:gd name="T5" fmla="*/ 2147483647 h 68"/>
                  <a:gd name="T6" fmla="*/ 2147483647 w 112"/>
                  <a:gd name="T7" fmla="*/ 2147483647 h 68"/>
                  <a:gd name="T8" fmla="*/ 2147483647 w 112"/>
                  <a:gd name="T9" fmla="*/ 2147483647 h 68"/>
                  <a:gd name="T10" fmla="*/ 2147483647 w 112"/>
                  <a:gd name="T11" fmla="*/ 2147483647 h 68"/>
                  <a:gd name="T12" fmla="*/ 2147483647 w 112"/>
                  <a:gd name="T13" fmla="*/ 0 h 68"/>
                  <a:gd name="T14" fmla="*/ 2147483647 w 112"/>
                  <a:gd name="T15" fmla="*/ 2147483647 h 68"/>
                  <a:gd name="T16" fmla="*/ 2147483647 w 112"/>
                  <a:gd name="T17" fmla="*/ 2147483647 h 68"/>
                  <a:gd name="T18" fmla="*/ 2147483647 w 112"/>
                  <a:gd name="T19" fmla="*/ 2147483647 h 68"/>
                  <a:gd name="T20" fmla="*/ 2147483647 w 112"/>
                  <a:gd name="T21" fmla="*/ 2147483647 h 68"/>
                  <a:gd name="T22" fmla="*/ 2147483647 w 112"/>
                  <a:gd name="T23" fmla="*/ 2147483647 h 68"/>
                  <a:gd name="T24" fmla="*/ 2147483647 w 112"/>
                  <a:gd name="T25" fmla="*/ 2147483647 h 68"/>
                  <a:gd name="T26" fmla="*/ 2147483647 w 112"/>
                  <a:gd name="T27" fmla="*/ 2147483647 h 68"/>
                  <a:gd name="T28" fmla="*/ 2147483647 w 112"/>
                  <a:gd name="T29" fmla="*/ 2147483647 h 68"/>
                  <a:gd name="T30" fmla="*/ 2147483647 w 112"/>
                  <a:gd name="T31" fmla="*/ 2147483647 h 68"/>
                  <a:gd name="T32" fmla="*/ 2147483647 w 112"/>
                  <a:gd name="T33" fmla="*/ 2147483647 h 68"/>
                  <a:gd name="T34" fmla="*/ 2147483647 w 112"/>
                  <a:gd name="T35" fmla="*/ 2147483647 h 68"/>
                  <a:gd name="T36" fmla="*/ 2147483647 w 112"/>
                  <a:gd name="T37" fmla="*/ 2147483647 h 68"/>
                  <a:gd name="T38" fmla="*/ 2147483647 w 112"/>
                  <a:gd name="T39" fmla="*/ 2147483647 h 68"/>
                  <a:gd name="T40" fmla="*/ 2147483647 w 112"/>
                  <a:gd name="T41" fmla="*/ 2147483647 h 68"/>
                  <a:gd name="T42" fmla="*/ 2147483647 w 112"/>
                  <a:gd name="T43" fmla="*/ 2147483647 h 68"/>
                  <a:gd name="T44" fmla="*/ 2147483647 w 112"/>
                  <a:gd name="T45" fmla="*/ 2147483647 h 68"/>
                  <a:gd name="T46" fmla="*/ 2147483647 w 112"/>
                  <a:gd name="T47" fmla="*/ 2147483647 h 68"/>
                  <a:gd name="T48" fmla="*/ 2147483647 w 112"/>
                  <a:gd name="T49" fmla="*/ 2147483647 h 68"/>
                  <a:gd name="T50" fmla="*/ 2147483647 w 112"/>
                  <a:gd name="T51" fmla="*/ 2147483647 h 68"/>
                  <a:gd name="T52" fmla="*/ 2147483647 w 112"/>
                  <a:gd name="T53" fmla="*/ 2147483647 h 68"/>
                  <a:gd name="T54" fmla="*/ 2147483647 w 112"/>
                  <a:gd name="T55" fmla="*/ 2147483647 h 68"/>
                  <a:gd name="T56" fmla="*/ 2147483647 w 112"/>
                  <a:gd name="T57" fmla="*/ 2147483647 h 68"/>
                  <a:gd name="T58" fmla="*/ 2147483647 w 112"/>
                  <a:gd name="T59" fmla="*/ 2147483647 h 68"/>
                  <a:gd name="T60" fmla="*/ 2147483647 w 112"/>
                  <a:gd name="T61" fmla="*/ 2147483647 h 68"/>
                  <a:gd name="T62" fmla="*/ 2147483647 w 112"/>
                  <a:gd name="T63" fmla="*/ 2147483647 h 68"/>
                  <a:gd name="T64" fmla="*/ 2147483647 w 112"/>
                  <a:gd name="T65" fmla="*/ 2147483647 h 68"/>
                  <a:gd name="T66" fmla="*/ 2147483647 w 112"/>
                  <a:gd name="T67" fmla="*/ 2147483647 h 68"/>
                  <a:gd name="T68" fmla="*/ 2147483647 w 112"/>
                  <a:gd name="T69" fmla="*/ 2147483647 h 68"/>
                  <a:gd name="T70" fmla="*/ 2147483647 w 112"/>
                  <a:gd name="T71" fmla="*/ 2147483647 h 68"/>
                  <a:gd name="T72" fmla="*/ 2147483647 w 112"/>
                  <a:gd name="T73" fmla="*/ 2147483647 h 68"/>
                  <a:gd name="T74" fmla="*/ 2147483647 w 112"/>
                  <a:gd name="T75" fmla="*/ 2147483647 h 68"/>
                  <a:gd name="T76" fmla="*/ 2147483647 w 112"/>
                  <a:gd name="T77" fmla="*/ 2147483647 h 68"/>
                  <a:gd name="T78" fmla="*/ 2147483647 w 112"/>
                  <a:gd name="T79" fmla="*/ 2147483647 h 68"/>
                  <a:gd name="T80" fmla="*/ 2147483647 w 112"/>
                  <a:gd name="T81" fmla="*/ 2147483647 h 68"/>
                  <a:gd name="T82" fmla="*/ 2147483647 w 112"/>
                  <a:gd name="T83" fmla="*/ 2147483647 h 68"/>
                  <a:gd name="T84" fmla="*/ 2147483647 w 112"/>
                  <a:gd name="T85" fmla="*/ 2147483647 h 68"/>
                  <a:gd name="T86" fmla="*/ 2147483647 w 112"/>
                  <a:gd name="T87" fmla="*/ 2147483647 h 68"/>
                  <a:gd name="T88" fmla="*/ 2147483647 w 112"/>
                  <a:gd name="T89" fmla="*/ 2147483647 h 68"/>
                  <a:gd name="T90" fmla="*/ 2147483647 w 112"/>
                  <a:gd name="T91" fmla="*/ 2147483647 h 68"/>
                  <a:gd name="T92" fmla="*/ 0 w 112"/>
                  <a:gd name="T93" fmla="*/ 2147483647 h 68"/>
                  <a:gd name="T94" fmla="*/ 0 w 112"/>
                  <a:gd name="T95" fmla="*/ 2147483647 h 6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12"/>
                  <a:gd name="T145" fmla="*/ 0 h 68"/>
                  <a:gd name="T146" fmla="*/ 112 w 112"/>
                  <a:gd name="T147" fmla="*/ 68 h 6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12" h="68">
                    <a:moveTo>
                      <a:pt x="0" y="26"/>
                    </a:moveTo>
                    <a:lnTo>
                      <a:pt x="14" y="2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2" y="4"/>
                    </a:lnTo>
                    <a:lnTo>
                      <a:pt x="32" y="6"/>
                    </a:lnTo>
                    <a:lnTo>
                      <a:pt x="3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36" y="14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6" y="18"/>
                    </a:lnTo>
                    <a:lnTo>
                      <a:pt x="44" y="28"/>
                    </a:lnTo>
                    <a:lnTo>
                      <a:pt x="58" y="28"/>
                    </a:lnTo>
                    <a:lnTo>
                      <a:pt x="64" y="30"/>
                    </a:lnTo>
                    <a:lnTo>
                      <a:pt x="78" y="30"/>
                    </a:lnTo>
                    <a:lnTo>
                      <a:pt x="84" y="26"/>
                    </a:lnTo>
                    <a:lnTo>
                      <a:pt x="84" y="30"/>
                    </a:lnTo>
                    <a:lnTo>
                      <a:pt x="88" y="32"/>
                    </a:lnTo>
                    <a:lnTo>
                      <a:pt x="98" y="3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2" y="58"/>
                    </a:lnTo>
                    <a:lnTo>
                      <a:pt x="106" y="60"/>
                    </a:lnTo>
                    <a:lnTo>
                      <a:pt x="98" y="62"/>
                    </a:lnTo>
                    <a:lnTo>
                      <a:pt x="90" y="64"/>
                    </a:lnTo>
                    <a:lnTo>
                      <a:pt x="82" y="66"/>
                    </a:lnTo>
                    <a:lnTo>
                      <a:pt x="76" y="68"/>
                    </a:lnTo>
                    <a:lnTo>
                      <a:pt x="74" y="68"/>
                    </a:lnTo>
                    <a:lnTo>
                      <a:pt x="70" y="68"/>
                    </a:lnTo>
                    <a:lnTo>
                      <a:pt x="66" y="64"/>
                    </a:lnTo>
                    <a:lnTo>
                      <a:pt x="60" y="58"/>
                    </a:lnTo>
                    <a:lnTo>
                      <a:pt x="58" y="50"/>
                    </a:lnTo>
                    <a:lnTo>
                      <a:pt x="54" y="40"/>
                    </a:lnTo>
                    <a:lnTo>
                      <a:pt x="48" y="40"/>
                    </a:lnTo>
                    <a:lnTo>
                      <a:pt x="44" y="46"/>
                    </a:lnTo>
                    <a:lnTo>
                      <a:pt x="40" y="50"/>
                    </a:lnTo>
                    <a:lnTo>
                      <a:pt x="34" y="56"/>
                    </a:lnTo>
                    <a:lnTo>
                      <a:pt x="30" y="60"/>
                    </a:lnTo>
                    <a:lnTo>
                      <a:pt x="20" y="66"/>
                    </a:lnTo>
                    <a:lnTo>
                      <a:pt x="12" y="66"/>
                    </a:lnTo>
                    <a:lnTo>
                      <a:pt x="16" y="56"/>
                    </a:lnTo>
                    <a:lnTo>
                      <a:pt x="16" y="46"/>
                    </a:lnTo>
                    <a:lnTo>
                      <a:pt x="12" y="42"/>
                    </a:lnTo>
                    <a:lnTo>
                      <a:pt x="6" y="38"/>
                    </a:lnTo>
                    <a:lnTo>
                      <a:pt x="0" y="32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4" name="Freeform 239"/>
              <p:cNvSpPr/>
              <p:nvPr/>
            </p:nvSpPr>
            <p:spPr bwMode="auto">
              <a:xfrm>
                <a:off x="5343590" y="2528262"/>
                <a:ext cx="192810" cy="77058"/>
              </a:xfrm>
              <a:custGeom>
                <a:avLst/>
                <a:gdLst>
                  <a:gd name="T0" fmla="*/ 2147483647 w 110"/>
                  <a:gd name="T1" fmla="*/ 2147483647 h 46"/>
                  <a:gd name="T2" fmla="*/ 2147483647 w 110"/>
                  <a:gd name="T3" fmla="*/ 2147483647 h 46"/>
                  <a:gd name="T4" fmla="*/ 2147483647 w 110"/>
                  <a:gd name="T5" fmla="*/ 2147483647 h 46"/>
                  <a:gd name="T6" fmla="*/ 2147483647 w 110"/>
                  <a:gd name="T7" fmla="*/ 2147483647 h 46"/>
                  <a:gd name="T8" fmla="*/ 2147483647 w 110"/>
                  <a:gd name="T9" fmla="*/ 2147483647 h 46"/>
                  <a:gd name="T10" fmla="*/ 2147483647 w 110"/>
                  <a:gd name="T11" fmla="*/ 2147483647 h 46"/>
                  <a:gd name="T12" fmla="*/ 2147483647 w 110"/>
                  <a:gd name="T13" fmla="*/ 2147483647 h 46"/>
                  <a:gd name="T14" fmla="*/ 2147483647 w 110"/>
                  <a:gd name="T15" fmla="*/ 2147483647 h 46"/>
                  <a:gd name="T16" fmla="*/ 2147483647 w 110"/>
                  <a:gd name="T17" fmla="*/ 2147483647 h 46"/>
                  <a:gd name="T18" fmla="*/ 2147483647 w 110"/>
                  <a:gd name="T19" fmla="*/ 2147483647 h 46"/>
                  <a:gd name="T20" fmla="*/ 2147483647 w 110"/>
                  <a:gd name="T21" fmla="*/ 2147483647 h 46"/>
                  <a:gd name="T22" fmla="*/ 2147483647 w 110"/>
                  <a:gd name="T23" fmla="*/ 2147483647 h 46"/>
                  <a:gd name="T24" fmla="*/ 2147483647 w 110"/>
                  <a:gd name="T25" fmla="*/ 2147483647 h 46"/>
                  <a:gd name="T26" fmla="*/ 2147483647 w 110"/>
                  <a:gd name="T27" fmla="*/ 2147483647 h 46"/>
                  <a:gd name="T28" fmla="*/ 2147483647 w 110"/>
                  <a:gd name="T29" fmla="*/ 2147483647 h 46"/>
                  <a:gd name="T30" fmla="*/ 2147483647 w 110"/>
                  <a:gd name="T31" fmla="*/ 2147483647 h 46"/>
                  <a:gd name="T32" fmla="*/ 2147483647 w 110"/>
                  <a:gd name="T33" fmla="*/ 2147483647 h 46"/>
                  <a:gd name="T34" fmla="*/ 2147483647 w 110"/>
                  <a:gd name="T35" fmla="*/ 2147483647 h 46"/>
                  <a:gd name="T36" fmla="*/ 2147483647 w 110"/>
                  <a:gd name="T37" fmla="*/ 2147483647 h 46"/>
                  <a:gd name="T38" fmla="*/ 2147483647 w 110"/>
                  <a:gd name="T39" fmla="*/ 2147483647 h 46"/>
                  <a:gd name="T40" fmla="*/ 2147483647 w 110"/>
                  <a:gd name="T41" fmla="*/ 2147483647 h 46"/>
                  <a:gd name="T42" fmla="*/ 2147483647 w 110"/>
                  <a:gd name="T43" fmla="*/ 2147483647 h 46"/>
                  <a:gd name="T44" fmla="*/ 2147483647 w 110"/>
                  <a:gd name="T45" fmla="*/ 2147483647 h 46"/>
                  <a:gd name="T46" fmla="*/ 2147483647 w 110"/>
                  <a:gd name="T47" fmla="*/ 2147483647 h 46"/>
                  <a:gd name="T48" fmla="*/ 0 w 110"/>
                  <a:gd name="T49" fmla="*/ 0 h 46"/>
                  <a:gd name="T50" fmla="*/ 2147483647 w 110"/>
                  <a:gd name="T51" fmla="*/ 2147483647 h 46"/>
                  <a:gd name="T52" fmla="*/ 2147483647 w 110"/>
                  <a:gd name="T53" fmla="*/ 2147483647 h 46"/>
                  <a:gd name="T54" fmla="*/ 2147483647 w 110"/>
                  <a:gd name="T55" fmla="*/ 2147483647 h 46"/>
                  <a:gd name="T56" fmla="*/ 2147483647 w 110"/>
                  <a:gd name="T57" fmla="*/ 2147483647 h 46"/>
                  <a:gd name="T58" fmla="*/ 2147483647 w 110"/>
                  <a:gd name="T59" fmla="*/ 2147483647 h 46"/>
                  <a:gd name="T60" fmla="*/ 2147483647 w 110"/>
                  <a:gd name="T61" fmla="*/ 2147483647 h 46"/>
                  <a:gd name="T62" fmla="*/ 2147483647 w 110"/>
                  <a:gd name="T63" fmla="*/ 2147483647 h 46"/>
                  <a:gd name="T64" fmla="*/ 2147483647 w 110"/>
                  <a:gd name="T65" fmla="*/ 2147483647 h 46"/>
                  <a:gd name="T66" fmla="*/ 2147483647 w 110"/>
                  <a:gd name="T67" fmla="*/ 2147483647 h 46"/>
                  <a:gd name="T68" fmla="*/ 2147483647 w 110"/>
                  <a:gd name="T69" fmla="*/ 2147483647 h 46"/>
                  <a:gd name="T70" fmla="*/ 2147483647 w 110"/>
                  <a:gd name="T71" fmla="*/ 2147483647 h 4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10"/>
                  <a:gd name="T109" fmla="*/ 0 h 46"/>
                  <a:gd name="T110" fmla="*/ 110 w 110"/>
                  <a:gd name="T111" fmla="*/ 46 h 4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10" h="46">
                    <a:moveTo>
                      <a:pt x="36" y="36"/>
                    </a:moveTo>
                    <a:lnTo>
                      <a:pt x="44" y="34"/>
                    </a:lnTo>
                    <a:lnTo>
                      <a:pt x="50" y="34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66" y="42"/>
                    </a:lnTo>
                    <a:lnTo>
                      <a:pt x="66" y="44"/>
                    </a:lnTo>
                    <a:lnTo>
                      <a:pt x="78" y="44"/>
                    </a:lnTo>
                    <a:lnTo>
                      <a:pt x="86" y="44"/>
                    </a:lnTo>
                    <a:lnTo>
                      <a:pt x="88" y="38"/>
                    </a:lnTo>
                    <a:lnTo>
                      <a:pt x="96" y="42"/>
                    </a:lnTo>
                    <a:lnTo>
                      <a:pt x="100" y="46"/>
                    </a:lnTo>
                    <a:lnTo>
                      <a:pt x="110" y="46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8" y="32"/>
                    </a:lnTo>
                    <a:lnTo>
                      <a:pt x="98" y="30"/>
                    </a:lnTo>
                    <a:lnTo>
                      <a:pt x="92" y="22"/>
                    </a:lnTo>
                    <a:lnTo>
                      <a:pt x="76" y="16"/>
                    </a:lnTo>
                    <a:lnTo>
                      <a:pt x="62" y="16"/>
                    </a:lnTo>
                    <a:lnTo>
                      <a:pt x="52" y="10"/>
                    </a:lnTo>
                    <a:lnTo>
                      <a:pt x="40" y="8"/>
                    </a:lnTo>
                    <a:lnTo>
                      <a:pt x="30" y="6"/>
                    </a:lnTo>
                    <a:lnTo>
                      <a:pt x="18" y="2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2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30" y="16"/>
                    </a:lnTo>
                    <a:lnTo>
                      <a:pt x="32" y="20"/>
                    </a:lnTo>
                    <a:lnTo>
                      <a:pt x="34" y="24"/>
                    </a:lnTo>
                    <a:lnTo>
                      <a:pt x="34" y="26"/>
                    </a:lnTo>
                    <a:lnTo>
                      <a:pt x="36" y="30"/>
                    </a:lnTo>
                    <a:lnTo>
                      <a:pt x="36" y="32"/>
                    </a:lnTo>
                    <a:lnTo>
                      <a:pt x="36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5" name="Freeform 240"/>
              <p:cNvSpPr/>
              <p:nvPr/>
            </p:nvSpPr>
            <p:spPr bwMode="auto">
              <a:xfrm>
                <a:off x="5459276" y="2599715"/>
                <a:ext cx="89519" cy="71454"/>
              </a:xfrm>
              <a:custGeom>
                <a:avLst/>
                <a:gdLst>
                  <a:gd name="T0" fmla="*/ 0 w 52"/>
                  <a:gd name="T1" fmla="*/ 0 h 42"/>
                  <a:gd name="T2" fmla="*/ 2147483647 w 52"/>
                  <a:gd name="T3" fmla="*/ 0 h 42"/>
                  <a:gd name="T4" fmla="*/ 2147483647 w 52"/>
                  <a:gd name="T5" fmla="*/ 2147483647 h 42"/>
                  <a:gd name="T6" fmla="*/ 2147483647 w 52"/>
                  <a:gd name="T7" fmla="*/ 2147483647 h 42"/>
                  <a:gd name="T8" fmla="*/ 2147483647 w 52"/>
                  <a:gd name="T9" fmla="*/ 2147483647 h 42"/>
                  <a:gd name="T10" fmla="*/ 2147483647 w 52"/>
                  <a:gd name="T11" fmla="*/ 2147483647 h 42"/>
                  <a:gd name="T12" fmla="*/ 2147483647 w 52"/>
                  <a:gd name="T13" fmla="*/ 2147483647 h 42"/>
                  <a:gd name="T14" fmla="*/ 2147483647 w 52"/>
                  <a:gd name="T15" fmla="*/ 2147483647 h 42"/>
                  <a:gd name="T16" fmla="*/ 2147483647 w 52"/>
                  <a:gd name="T17" fmla="*/ 2147483647 h 42"/>
                  <a:gd name="T18" fmla="*/ 2147483647 w 52"/>
                  <a:gd name="T19" fmla="*/ 2147483647 h 42"/>
                  <a:gd name="T20" fmla="*/ 2147483647 w 52"/>
                  <a:gd name="T21" fmla="*/ 2147483647 h 42"/>
                  <a:gd name="T22" fmla="*/ 2147483647 w 52"/>
                  <a:gd name="T23" fmla="*/ 2147483647 h 42"/>
                  <a:gd name="T24" fmla="*/ 2147483647 w 52"/>
                  <a:gd name="T25" fmla="*/ 2147483647 h 42"/>
                  <a:gd name="T26" fmla="*/ 2147483647 w 52"/>
                  <a:gd name="T27" fmla="*/ 2147483647 h 42"/>
                  <a:gd name="T28" fmla="*/ 2147483647 w 52"/>
                  <a:gd name="T29" fmla="*/ 2147483647 h 42"/>
                  <a:gd name="T30" fmla="*/ 2147483647 w 52"/>
                  <a:gd name="T31" fmla="*/ 2147483647 h 42"/>
                  <a:gd name="T32" fmla="*/ 2147483647 w 52"/>
                  <a:gd name="T33" fmla="*/ 2147483647 h 42"/>
                  <a:gd name="T34" fmla="*/ 2147483647 w 52"/>
                  <a:gd name="T35" fmla="*/ 2147483647 h 42"/>
                  <a:gd name="T36" fmla="*/ 2147483647 w 52"/>
                  <a:gd name="T37" fmla="*/ 2147483647 h 42"/>
                  <a:gd name="T38" fmla="*/ 2147483647 w 52"/>
                  <a:gd name="T39" fmla="*/ 2147483647 h 42"/>
                  <a:gd name="T40" fmla="*/ 0 w 52"/>
                  <a:gd name="T41" fmla="*/ 0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"/>
                  <a:gd name="T64" fmla="*/ 0 h 42"/>
                  <a:gd name="T65" fmla="*/ 52 w 52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" h="42">
                    <a:moveTo>
                      <a:pt x="0" y="0"/>
                    </a:moveTo>
                    <a:lnTo>
                      <a:pt x="20" y="0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30" y="10"/>
                    </a:lnTo>
                    <a:lnTo>
                      <a:pt x="32" y="16"/>
                    </a:lnTo>
                    <a:lnTo>
                      <a:pt x="38" y="22"/>
                    </a:lnTo>
                    <a:lnTo>
                      <a:pt x="40" y="22"/>
                    </a:lnTo>
                    <a:lnTo>
                      <a:pt x="48" y="26"/>
                    </a:lnTo>
                    <a:lnTo>
                      <a:pt x="52" y="38"/>
                    </a:lnTo>
                    <a:lnTo>
                      <a:pt x="48" y="42"/>
                    </a:lnTo>
                    <a:lnTo>
                      <a:pt x="42" y="38"/>
                    </a:lnTo>
                    <a:lnTo>
                      <a:pt x="38" y="34"/>
                    </a:lnTo>
                    <a:lnTo>
                      <a:pt x="32" y="30"/>
                    </a:lnTo>
                    <a:lnTo>
                      <a:pt x="24" y="32"/>
                    </a:lnTo>
                    <a:lnTo>
                      <a:pt x="20" y="26"/>
                    </a:lnTo>
                    <a:lnTo>
                      <a:pt x="16" y="22"/>
                    </a:lnTo>
                    <a:lnTo>
                      <a:pt x="12" y="20"/>
                    </a:lnTo>
                    <a:lnTo>
                      <a:pt x="2" y="18"/>
                    </a:lnTo>
                    <a:lnTo>
                      <a:pt x="2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6" name="Freeform 241"/>
              <p:cNvSpPr/>
              <p:nvPr/>
            </p:nvSpPr>
            <p:spPr bwMode="auto">
              <a:xfrm>
                <a:off x="5495084" y="2582903"/>
                <a:ext cx="134967" cy="98074"/>
              </a:xfrm>
              <a:custGeom>
                <a:avLst/>
                <a:gdLst>
                  <a:gd name="T0" fmla="*/ 2147483647 w 78"/>
                  <a:gd name="T1" fmla="*/ 2147483647 h 60"/>
                  <a:gd name="T2" fmla="*/ 2147483647 w 78"/>
                  <a:gd name="T3" fmla="*/ 2147483647 h 60"/>
                  <a:gd name="T4" fmla="*/ 2147483647 w 78"/>
                  <a:gd name="T5" fmla="*/ 2147483647 h 60"/>
                  <a:gd name="T6" fmla="*/ 2147483647 w 78"/>
                  <a:gd name="T7" fmla="*/ 2147483647 h 60"/>
                  <a:gd name="T8" fmla="*/ 2147483647 w 78"/>
                  <a:gd name="T9" fmla="*/ 2147483647 h 60"/>
                  <a:gd name="T10" fmla="*/ 2147483647 w 78"/>
                  <a:gd name="T11" fmla="*/ 2147483647 h 60"/>
                  <a:gd name="T12" fmla="*/ 2147483647 w 78"/>
                  <a:gd name="T13" fmla="*/ 0 h 60"/>
                  <a:gd name="T14" fmla="*/ 2147483647 w 78"/>
                  <a:gd name="T15" fmla="*/ 2147483647 h 60"/>
                  <a:gd name="T16" fmla="*/ 2147483647 w 78"/>
                  <a:gd name="T17" fmla="*/ 2147483647 h 60"/>
                  <a:gd name="T18" fmla="*/ 2147483647 w 78"/>
                  <a:gd name="T19" fmla="*/ 2147483647 h 60"/>
                  <a:gd name="T20" fmla="*/ 2147483647 w 78"/>
                  <a:gd name="T21" fmla="*/ 2147483647 h 60"/>
                  <a:gd name="T22" fmla="*/ 2147483647 w 78"/>
                  <a:gd name="T23" fmla="*/ 2147483647 h 60"/>
                  <a:gd name="T24" fmla="*/ 2147483647 w 78"/>
                  <a:gd name="T25" fmla="*/ 2147483647 h 60"/>
                  <a:gd name="T26" fmla="*/ 2147483647 w 78"/>
                  <a:gd name="T27" fmla="*/ 2147483647 h 60"/>
                  <a:gd name="T28" fmla="*/ 0 w 78"/>
                  <a:gd name="T29" fmla="*/ 2147483647 h 60"/>
                  <a:gd name="T30" fmla="*/ 2147483647 w 78"/>
                  <a:gd name="T31" fmla="*/ 2147483647 h 60"/>
                  <a:gd name="T32" fmla="*/ 2147483647 w 78"/>
                  <a:gd name="T33" fmla="*/ 2147483647 h 60"/>
                  <a:gd name="T34" fmla="*/ 2147483647 w 78"/>
                  <a:gd name="T35" fmla="*/ 2147483647 h 60"/>
                  <a:gd name="T36" fmla="*/ 2147483647 w 78"/>
                  <a:gd name="T37" fmla="*/ 2147483647 h 60"/>
                  <a:gd name="T38" fmla="*/ 2147483647 w 78"/>
                  <a:gd name="T39" fmla="*/ 2147483647 h 60"/>
                  <a:gd name="T40" fmla="*/ 2147483647 w 78"/>
                  <a:gd name="T41" fmla="*/ 2147483647 h 60"/>
                  <a:gd name="T42" fmla="*/ 2147483647 w 78"/>
                  <a:gd name="T43" fmla="*/ 2147483647 h 60"/>
                  <a:gd name="T44" fmla="*/ 2147483647 w 78"/>
                  <a:gd name="T45" fmla="*/ 2147483647 h 60"/>
                  <a:gd name="T46" fmla="*/ 2147483647 w 78"/>
                  <a:gd name="T47" fmla="*/ 2147483647 h 60"/>
                  <a:gd name="T48" fmla="*/ 2147483647 w 78"/>
                  <a:gd name="T49" fmla="*/ 2147483647 h 60"/>
                  <a:gd name="T50" fmla="*/ 2147483647 w 78"/>
                  <a:gd name="T51" fmla="*/ 2147483647 h 60"/>
                  <a:gd name="T52" fmla="*/ 2147483647 w 78"/>
                  <a:gd name="T53" fmla="*/ 2147483647 h 60"/>
                  <a:gd name="T54" fmla="*/ 2147483647 w 78"/>
                  <a:gd name="T55" fmla="*/ 2147483647 h 60"/>
                  <a:gd name="T56" fmla="*/ 2147483647 w 78"/>
                  <a:gd name="T57" fmla="*/ 2147483647 h 60"/>
                  <a:gd name="T58" fmla="*/ 2147483647 w 78"/>
                  <a:gd name="T59" fmla="*/ 2147483647 h 60"/>
                  <a:gd name="T60" fmla="*/ 2147483647 w 78"/>
                  <a:gd name="T61" fmla="*/ 2147483647 h 60"/>
                  <a:gd name="T62" fmla="*/ 2147483647 w 78"/>
                  <a:gd name="T63" fmla="*/ 2147483647 h 60"/>
                  <a:gd name="T64" fmla="*/ 2147483647 w 78"/>
                  <a:gd name="T65" fmla="*/ 2147483647 h 60"/>
                  <a:gd name="T66" fmla="*/ 2147483647 w 78"/>
                  <a:gd name="T67" fmla="*/ 2147483647 h 60"/>
                  <a:gd name="T68" fmla="*/ 2147483647 w 78"/>
                  <a:gd name="T69" fmla="*/ 2147483647 h 60"/>
                  <a:gd name="T70" fmla="*/ 2147483647 w 78"/>
                  <a:gd name="T71" fmla="*/ 2147483647 h 60"/>
                  <a:gd name="T72" fmla="*/ 2147483647 w 78"/>
                  <a:gd name="T73" fmla="*/ 2147483647 h 60"/>
                  <a:gd name="T74" fmla="*/ 2147483647 w 78"/>
                  <a:gd name="T75" fmla="*/ 2147483647 h 60"/>
                  <a:gd name="T76" fmla="*/ 2147483647 w 78"/>
                  <a:gd name="T77" fmla="*/ 2147483647 h 60"/>
                  <a:gd name="T78" fmla="*/ 2147483647 w 78"/>
                  <a:gd name="T79" fmla="*/ 2147483647 h 60"/>
                  <a:gd name="T80" fmla="*/ 2147483647 w 78"/>
                  <a:gd name="T81" fmla="*/ 2147483647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78"/>
                  <a:gd name="T124" fmla="*/ 0 h 60"/>
                  <a:gd name="T125" fmla="*/ 78 w 78"/>
                  <a:gd name="T126" fmla="*/ 60 h 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78" h="60">
                    <a:moveTo>
                      <a:pt x="52" y="2"/>
                    </a:moveTo>
                    <a:lnTo>
                      <a:pt x="48" y="6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2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4" y="14"/>
                    </a:lnTo>
                    <a:lnTo>
                      <a:pt x="10" y="10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4" y="30"/>
                    </a:lnTo>
                    <a:lnTo>
                      <a:pt x="20" y="34"/>
                    </a:lnTo>
                    <a:lnTo>
                      <a:pt x="28" y="38"/>
                    </a:lnTo>
                    <a:lnTo>
                      <a:pt x="32" y="50"/>
                    </a:lnTo>
                    <a:lnTo>
                      <a:pt x="36" y="46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54" y="38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56" y="52"/>
                    </a:lnTo>
                    <a:lnTo>
                      <a:pt x="58" y="54"/>
                    </a:lnTo>
                    <a:lnTo>
                      <a:pt x="60" y="56"/>
                    </a:lnTo>
                    <a:lnTo>
                      <a:pt x="64" y="56"/>
                    </a:lnTo>
                    <a:lnTo>
                      <a:pt x="68" y="60"/>
                    </a:lnTo>
                    <a:lnTo>
                      <a:pt x="72" y="28"/>
                    </a:lnTo>
                    <a:lnTo>
                      <a:pt x="78" y="28"/>
                    </a:lnTo>
                    <a:lnTo>
                      <a:pt x="64" y="18"/>
                    </a:lnTo>
                    <a:lnTo>
                      <a:pt x="62" y="14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2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7" name="Freeform 267"/>
              <p:cNvSpPr/>
              <p:nvPr/>
            </p:nvSpPr>
            <p:spPr bwMode="auto">
              <a:xfrm>
                <a:off x="8283945" y="3934923"/>
                <a:ext cx="265802" cy="254992"/>
              </a:xfrm>
              <a:custGeom>
                <a:avLst/>
                <a:gdLst>
                  <a:gd name="T0" fmla="*/ 2147483647 w 152"/>
                  <a:gd name="T1" fmla="*/ 2147483647 h 154"/>
                  <a:gd name="T2" fmla="*/ 0 w 152"/>
                  <a:gd name="T3" fmla="*/ 2147483647 h 154"/>
                  <a:gd name="T4" fmla="*/ 2147483647 w 152"/>
                  <a:gd name="T5" fmla="*/ 2147483647 h 154"/>
                  <a:gd name="T6" fmla="*/ 2147483647 w 152"/>
                  <a:gd name="T7" fmla="*/ 2147483647 h 154"/>
                  <a:gd name="T8" fmla="*/ 2147483647 w 152"/>
                  <a:gd name="T9" fmla="*/ 2147483647 h 154"/>
                  <a:gd name="T10" fmla="*/ 2147483647 w 152"/>
                  <a:gd name="T11" fmla="*/ 2147483647 h 154"/>
                  <a:gd name="T12" fmla="*/ 2147483647 w 152"/>
                  <a:gd name="T13" fmla="*/ 2147483647 h 154"/>
                  <a:gd name="T14" fmla="*/ 2147483647 w 152"/>
                  <a:gd name="T15" fmla="*/ 2147483647 h 154"/>
                  <a:gd name="T16" fmla="*/ 2147483647 w 152"/>
                  <a:gd name="T17" fmla="*/ 2147483647 h 154"/>
                  <a:gd name="T18" fmla="*/ 2147483647 w 152"/>
                  <a:gd name="T19" fmla="*/ 2147483647 h 154"/>
                  <a:gd name="T20" fmla="*/ 2147483647 w 152"/>
                  <a:gd name="T21" fmla="*/ 2147483647 h 154"/>
                  <a:gd name="T22" fmla="*/ 2147483647 w 152"/>
                  <a:gd name="T23" fmla="*/ 2147483647 h 154"/>
                  <a:gd name="T24" fmla="*/ 2147483647 w 152"/>
                  <a:gd name="T25" fmla="*/ 2147483647 h 154"/>
                  <a:gd name="T26" fmla="*/ 2147483647 w 152"/>
                  <a:gd name="T27" fmla="*/ 2147483647 h 154"/>
                  <a:gd name="T28" fmla="*/ 2147483647 w 152"/>
                  <a:gd name="T29" fmla="*/ 2147483647 h 154"/>
                  <a:gd name="T30" fmla="*/ 2147483647 w 152"/>
                  <a:gd name="T31" fmla="*/ 2147483647 h 154"/>
                  <a:gd name="T32" fmla="*/ 2147483647 w 152"/>
                  <a:gd name="T33" fmla="*/ 2147483647 h 154"/>
                  <a:gd name="T34" fmla="*/ 2147483647 w 152"/>
                  <a:gd name="T35" fmla="*/ 2147483647 h 154"/>
                  <a:gd name="T36" fmla="*/ 2147483647 w 152"/>
                  <a:gd name="T37" fmla="*/ 2147483647 h 154"/>
                  <a:gd name="T38" fmla="*/ 2147483647 w 152"/>
                  <a:gd name="T39" fmla="*/ 2147483647 h 154"/>
                  <a:gd name="T40" fmla="*/ 2147483647 w 152"/>
                  <a:gd name="T41" fmla="*/ 2147483647 h 154"/>
                  <a:gd name="T42" fmla="*/ 2147483647 w 152"/>
                  <a:gd name="T43" fmla="*/ 2147483647 h 154"/>
                  <a:gd name="T44" fmla="*/ 2147483647 w 152"/>
                  <a:gd name="T45" fmla="*/ 2147483647 h 154"/>
                  <a:gd name="T46" fmla="*/ 2147483647 w 152"/>
                  <a:gd name="T47" fmla="*/ 2147483647 h 154"/>
                  <a:gd name="T48" fmla="*/ 2147483647 w 152"/>
                  <a:gd name="T49" fmla="*/ 2147483647 h 154"/>
                  <a:gd name="T50" fmla="*/ 2147483647 w 152"/>
                  <a:gd name="T51" fmla="*/ 2147483647 h 154"/>
                  <a:gd name="T52" fmla="*/ 2147483647 w 152"/>
                  <a:gd name="T53" fmla="*/ 2147483647 h 154"/>
                  <a:gd name="T54" fmla="*/ 2147483647 w 152"/>
                  <a:gd name="T55" fmla="*/ 2147483647 h 154"/>
                  <a:gd name="T56" fmla="*/ 2147483647 w 152"/>
                  <a:gd name="T57" fmla="*/ 2147483647 h 154"/>
                  <a:gd name="T58" fmla="*/ 2147483647 w 152"/>
                  <a:gd name="T59" fmla="*/ 2147483647 h 154"/>
                  <a:gd name="T60" fmla="*/ 2147483647 w 152"/>
                  <a:gd name="T61" fmla="*/ 2147483647 h 154"/>
                  <a:gd name="T62" fmla="*/ 2147483647 w 152"/>
                  <a:gd name="T63" fmla="*/ 2147483647 h 154"/>
                  <a:gd name="T64" fmla="*/ 2147483647 w 152"/>
                  <a:gd name="T65" fmla="*/ 2147483647 h 154"/>
                  <a:gd name="T66" fmla="*/ 2147483647 w 152"/>
                  <a:gd name="T67" fmla="*/ 2147483647 h 154"/>
                  <a:gd name="T68" fmla="*/ 2147483647 w 152"/>
                  <a:gd name="T69" fmla="*/ 2147483647 h 154"/>
                  <a:gd name="T70" fmla="*/ 2147483647 w 152"/>
                  <a:gd name="T71" fmla="*/ 2147483647 h 154"/>
                  <a:gd name="T72" fmla="*/ 2147483647 w 152"/>
                  <a:gd name="T73" fmla="*/ 2147483647 h 154"/>
                  <a:gd name="T74" fmla="*/ 2147483647 w 152"/>
                  <a:gd name="T75" fmla="*/ 0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52"/>
                  <a:gd name="T115" fmla="*/ 0 h 154"/>
                  <a:gd name="T116" fmla="*/ 152 w 152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52" h="154">
                    <a:moveTo>
                      <a:pt x="4" y="0"/>
                    </a:moveTo>
                    <a:lnTo>
                      <a:pt x="4" y="76"/>
                    </a:lnTo>
                    <a:lnTo>
                      <a:pt x="0" y="80"/>
                    </a:lnTo>
                    <a:lnTo>
                      <a:pt x="0" y="84"/>
                    </a:lnTo>
                    <a:lnTo>
                      <a:pt x="4" y="88"/>
                    </a:lnTo>
                    <a:lnTo>
                      <a:pt x="4" y="126"/>
                    </a:lnTo>
                    <a:lnTo>
                      <a:pt x="14" y="130"/>
                    </a:lnTo>
                    <a:lnTo>
                      <a:pt x="24" y="130"/>
                    </a:lnTo>
                    <a:lnTo>
                      <a:pt x="28" y="130"/>
                    </a:lnTo>
                    <a:lnTo>
                      <a:pt x="32" y="126"/>
                    </a:lnTo>
                    <a:lnTo>
                      <a:pt x="36" y="122"/>
                    </a:lnTo>
                    <a:lnTo>
                      <a:pt x="38" y="118"/>
                    </a:lnTo>
                    <a:lnTo>
                      <a:pt x="32" y="118"/>
                    </a:lnTo>
                    <a:lnTo>
                      <a:pt x="42" y="118"/>
                    </a:lnTo>
                    <a:lnTo>
                      <a:pt x="42" y="110"/>
                    </a:lnTo>
                    <a:lnTo>
                      <a:pt x="42" y="104"/>
                    </a:lnTo>
                    <a:lnTo>
                      <a:pt x="46" y="98"/>
                    </a:lnTo>
                    <a:lnTo>
                      <a:pt x="52" y="98"/>
                    </a:lnTo>
                    <a:lnTo>
                      <a:pt x="68" y="98"/>
                    </a:lnTo>
                    <a:lnTo>
                      <a:pt x="82" y="106"/>
                    </a:lnTo>
                    <a:lnTo>
                      <a:pt x="86" y="110"/>
                    </a:lnTo>
                    <a:lnTo>
                      <a:pt x="88" y="114"/>
                    </a:lnTo>
                    <a:lnTo>
                      <a:pt x="90" y="120"/>
                    </a:lnTo>
                    <a:lnTo>
                      <a:pt x="92" y="126"/>
                    </a:lnTo>
                    <a:lnTo>
                      <a:pt x="90" y="124"/>
                    </a:lnTo>
                    <a:lnTo>
                      <a:pt x="92" y="130"/>
                    </a:lnTo>
                    <a:lnTo>
                      <a:pt x="96" y="134"/>
                    </a:lnTo>
                    <a:lnTo>
                      <a:pt x="98" y="138"/>
                    </a:lnTo>
                    <a:lnTo>
                      <a:pt x="104" y="142"/>
                    </a:lnTo>
                    <a:lnTo>
                      <a:pt x="120" y="146"/>
                    </a:lnTo>
                    <a:lnTo>
                      <a:pt x="132" y="150"/>
                    </a:lnTo>
                    <a:lnTo>
                      <a:pt x="136" y="152"/>
                    </a:lnTo>
                    <a:lnTo>
                      <a:pt x="138" y="154"/>
                    </a:lnTo>
                    <a:lnTo>
                      <a:pt x="142" y="154"/>
                    </a:lnTo>
                    <a:lnTo>
                      <a:pt x="148" y="154"/>
                    </a:lnTo>
                    <a:lnTo>
                      <a:pt x="150" y="152"/>
                    </a:lnTo>
                    <a:lnTo>
                      <a:pt x="152" y="150"/>
                    </a:lnTo>
                    <a:lnTo>
                      <a:pt x="150" y="146"/>
                    </a:lnTo>
                    <a:lnTo>
                      <a:pt x="148" y="142"/>
                    </a:lnTo>
                    <a:lnTo>
                      <a:pt x="144" y="138"/>
                    </a:lnTo>
                    <a:lnTo>
                      <a:pt x="142" y="134"/>
                    </a:lnTo>
                    <a:lnTo>
                      <a:pt x="136" y="132"/>
                    </a:lnTo>
                    <a:lnTo>
                      <a:pt x="132" y="130"/>
                    </a:lnTo>
                    <a:lnTo>
                      <a:pt x="130" y="122"/>
                    </a:lnTo>
                    <a:lnTo>
                      <a:pt x="128" y="120"/>
                    </a:lnTo>
                    <a:lnTo>
                      <a:pt x="124" y="118"/>
                    </a:lnTo>
                    <a:lnTo>
                      <a:pt x="122" y="118"/>
                    </a:lnTo>
                    <a:lnTo>
                      <a:pt x="118" y="116"/>
                    </a:lnTo>
                    <a:lnTo>
                      <a:pt x="114" y="108"/>
                    </a:lnTo>
                    <a:lnTo>
                      <a:pt x="112" y="104"/>
                    </a:lnTo>
                    <a:lnTo>
                      <a:pt x="112" y="98"/>
                    </a:lnTo>
                    <a:lnTo>
                      <a:pt x="108" y="98"/>
                    </a:lnTo>
                    <a:lnTo>
                      <a:pt x="102" y="94"/>
                    </a:lnTo>
                    <a:lnTo>
                      <a:pt x="96" y="84"/>
                    </a:lnTo>
                    <a:lnTo>
                      <a:pt x="102" y="84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2" y="82"/>
                    </a:lnTo>
                    <a:lnTo>
                      <a:pt x="124" y="80"/>
                    </a:lnTo>
                    <a:lnTo>
                      <a:pt x="126" y="76"/>
                    </a:lnTo>
                    <a:lnTo>
                      <a:pt x="122" y="74"/>
                    </a:lnTo>
                    <a:lnTo>
                      <a:pt x="116" y="72"/>
                    </a:lnTo>
                    <a:lnTo>
                      <a:pt x="104" y="66"/>
                    </a:lnTo>
                    <a:lnTo>
                      <a:pt x="96" y="62"/>
                    </a:lnTo>
                    <a:lnTo>
                      <a:pt x="94" y="60"/>
                    </a:lnTo>
                    <a:lnTo>
                      <a:pt x="90" y="58"/>
                    </a:lnTo>
                    <a:lnTo>
                      <a:pt x="86" y="58"/>
                    </a:lnTo>
                    <a:lnTo>
                      <a:pt x="82" y="58"/>
                    </a:lnTo>
                    <a:lnTo>
                      <a:pt x="82" y="56"/>
                    </a:lnTo>
                    <a:lnTo>
                      <a:pt x="80" y="52"/>
                    </a:lnTo>
                    <a:lnTo>
                      <a:pt x="80" y="46"/>
                    </a:lnTo>
                    <a:lnTo>
                      <a:pt x="80" y="44"/>
                    </a:lnTo>
                    <a:lnTo>
                      <a:pt x="78" y="38"/>
                    </a:lnTo>
                    <a:lnTo>
                      <a:pt x="56" y="22"/>
                    </a:lnTo>
                    <a:lnTo>
                      <a:pt x="32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8" name="Freeform 268"/>
              <p:cNvSpPr/>
              <p:nvPr/>
            </p:nvSpPr>
            <p:spPr bwMode="auto">
              <a:xfrm>
                <a:off x="7007266" y="3685535"/>
                <a:ext cx="307120" cy="343260"/>
              </a:xfrm>
              <a:custGeom>
                <a:avLst/>
                <a:gdLst>
                  <a:gd name="T0" fmla="*/ 2147483647 w 176"/>
                  <a:gd name="T1" fmla="*/ 2147483647 h 206"/>
                  <a:gd name="T2" fmla="*/ 2147483647 w 176"/>
                  <a:gd name="T3" fmla="*/ 2147483647 h 206"/>
                  <a:gd name="T4" fmla="*/ 2147483647 w 176"/>
                  <a:gd name="T5" fmla="*/ 2147483647 h 206"/>
                  <a:gd name="T6" fmla="*/ 0 w 176"/>
                  <a:gd name="T7" fmla="*/ 2147483647 h 206"/>
                  <a:gd name="T8" fmla="*/ 2147483647 w 176"/>
                  <a:gd name="T9" fmla="*/ 0 h 206"/>
                  <a:gd name="T10" fmla="*/ 2147483647 w 176"/>
                  <a:gd name="T11" fmla="*/ 0 h 206"/>
                  <a:gd name="T12" fmla="*/ 2147483647 w 176"/>
                  <a:gd name="T13" fmla="*/ 2147483647 h 206"/>
                  <a:gd name="T14" fmla="*/ 2147483647 w 176"/>
                  <a:gd name="T15" fmla="*/ 2147483647 h 206"/>
                  <a:gd name="T16" fmla="*/ 2147483647 w 176"/>
                  <a:gd name="T17" fmla="*/ 2147483647 h 206"/>
                  <a:gd name="T18" fmla="*/ 2147483647 w 176"/>
                  <a:gd name="T19" fmla="*/ 2147483647 h 206"/>
                  <a:gd name="T20" fmla="*/ 2147483647 w 176"/>
                  <a:gd name="T21" fmla="*/ 2147483647 h 206"/>
                  <a:gd name="T22" fmla="*/ 2147483647 w 176"/>
                  <a:gd name="T23" fmla="*/ 2147483647 h 206"/>
                  <a:gd name="T24" fmla="*/ 2147483647 w 176"/>
                  <a:gd name="T25" fmla="*/ 2147483647 h 206"/>
                  <a:gd name="T26" fmla="*/ 2147483647 w 176"/>
                  <a:gd name="T27" fmla="*/ 2147483647 h 206"/>
                  <a:gd name="T28" fmla="*/ 2147483647 w 176"/>
                  <a:gd name="T29" fmla="*/ 2147483647 h 206"/>
                  <a:gd name="T30" fmla="*/ 2147483647 w 176"/>
                  <a:gd name="T31" fmla="*/ 2147483647 h 206"/>
                  <a:gd name="T32" fmla="*/ 2147483647 w 176"/>
                  <a:gd name="T33" fmla="*/ 2147483647 h 206"/>
                  <a:gd name="T34" fmla="*/ 2147483647 w 176"/>
                  <a:gd name="T35" fmla="*/ 2147483647 h 206"/>
                  <a:gd name="T36" fmla="*/ 2147483647 w 176"/>
                  <a:gd name="T37" fmla="*/ 2147483647 h 206"/>
                  <a:gd name="T38" fmla="*/ 2147483647 w 176"/>
                  <a:gd name="T39" fmla="*/ 2147483647 h 206"/>
                  <a:gd name="T40" fmla="*/ 2147483647 w 176"/>
                  <a:gd name="T41" fmla="*/ 2147483647 h 206"/>
                  <a:gd name="T42" fmla="*/ 2147483647 w 176"/>
                  <a:gd name="T43" fmla="*/ 2147483647 h 206"/>
                  <a:gd name="T44" fmla="*/ 2147483647 w 176"/>
                  <a:gd name="T45" fmla="*/ 2147483647 h 206"/>
                  <a:gd name="T46" fmla="*/ 2147483647 w 176"/>
                  <a:gd name="T47" fmla="*/ 2147483647 h 206"/>
                  <a:gd name="T48" fmla="*/ 2147483647 w 176"/>
                  <a:gd name="T49" fmla="*/ 2147483647 h 206"/>
                  <a:gd name="T50" fmla="*/ 2147483647 w 176"/>
                  <a:gd name="T51" fmla="*/ 2147483647 h 206"/>
                  <a:gd name="T52" fmla="*/ 2147483647 w 176"/>
                  <a:gd name="T53" fmla="*/ 2147483647 h 206"/>
                  <a:gd name="T54" fmla="*/ 2147483647 w 176"/>
                  <a:gd name="T55" fmla="*/ 2147483647 h 206"/>
                  <a:gd name="T56" fmla="*/ 2147483647 w 176"/>
                  <a:gd name="T57" fmla="*/ 2147483647 h 206"/>
                  <a:gd name="T58" fmla="*/ 2147483647 w 176"/>
                  <a:gd name="T59" fmla="*/ 2147483647 h 206"/>
                  <a:gd name="T60" fmla="*/ 2147483647 w 176"/>
                  <a:gd name="T61" fmla="*/ 2147483647 h 206"/>
                  <a:gd name="T62" fmla="*/ 2147483647 w 176"/>
                  <a:gd name="T63" fmla="*/ 2147483647 h 206"/>
                  <a:gd name="T64" fmla="*/ 2147483647 w 176"/>
                  <a:gd name="T65" fmla="*/ 2147483647 h 206"/>
                  <a:gd name="T66" fmla="*/ 2147483647 w 176"/>
                  <a:gd name="T67" fmla="*/ 2147483647 h 206"/>
                  <a:gd name="T68" fmla="*/ 2147483647 w 176"/>
                  <a:gd name="T69" fmla="*/ 2147483647 h 206"/>
                  <a:gd name="T70" fmla="*/ 2147483647 w 176"/>
                  <a:gd name="T71" fmla="*/ 2147483647 h 206"/>
                  <a:gd name="T72" fmla="*/ 2147483647 w 176"/>
                  <a:gd name="T73" fmla="*/ 2147483647 h 206"/>
                  <a:gd name="T74" fmla="*/ 2147483647 w 176"/>
                  <a:gd name="T75" fmla="*/ 2147483647 h 206"/>
                  <a:gd name="T76" fmla="*/ 2147483647 w 176"/>
                  <a:gd name="T77" fmla="*/ 2147483647 h 206"/>
                  <a:gd name="T78" fmla="*/ 2147483647 w 176"/>
                  <a:gd name="T79" fmla="*/ 2147483647 h 206"/>
                  <a:gd name="T80" fmla="*/ 2147483647 w 176"/>
                  <a:gd name="T81" fmla="*/ 2147483647 h 206"/>
                  <a:gd name="T82" fmla="*/ 2147483647 w 176"/>
                  <a:gd name="T83" fmla="*/ 2147483647 h 206"/>
                  <a:gd name="T84" fmla="*/ 2147483647 w 176"/>
                  <a:gd name="T85" fmla="*/ 2147483647 h 206"/>
                  <a:gd name="T86" fmla="*/ 2147483647 w 176"/>
                  <a:gd name="T87" fmla="*/ 2147483647 h 20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76"/>
                  <a:gd name="T133" fmla="*/ 0 h 206"/>
                  <a:gd name="T134" fmla="*/ 176 w 176"/>
                  <a:gd name="T135" fmla="*/ 206 h 20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76" h="206">
                    <a:moveTo>
                      <a:pt x="42" y="54"/>
                    </a:moveTo>
                    <a:lnTo>
                      <a:pt x="36" y="46"/>
                    </a:lnTo>
                    <a:lnTo>
                      <a:pt x="32" y="38"/>
                    </a:lnTo>
                    <a:lnTo>
                      <a:pt x="22" y="28"/>
                    </a:lnTo>
                    <a:lnTo>
                      <a:pt x="16" y="24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8" y="6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40" y="8"/>
                    </a:lnTo>
                    <a:lnTo>
                      <a:pt x="44" y="14"/>
                    </a:lnTo>
                    <a:lnTo>
                      <a:pt x="48" y="20"/>
                    </a:lnTo>
                    <a:lnTo>
                      <a:pt x="52" y="28"/>
                    </a:lnTo>
                    <a:lnTo>
                      <a:pt x="60" y="32"/>
                    </a:lnTo>
                    <a:lnTo>
                      <a:pt x="62" y="34"/>
                    </a:lnTo>
                    <a:lnTo>
                      <a:pt x="64" y="36"/>
                    </a:lnTo>
                    <a:lnTo>
                      <a:pt x="70" y="38"/>
                    </a:lnTo>
                    <a:lnTo>
                      <a:pt x="74" y="42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0" y="62"/>
                    </a:lnTo>
                    <a:lnTo>
                      <a:pt x="92" y="64"/>
                    </a:lnTo>
                    <a:lnTo>
                      <a:pt x="98" y="62"/>
                    </a:lnTo>
                    <a:lnTo>
                      <a:pt x="100" y="66"/>
                    </a:lnTo>
                    <a:lnTo>
                      <a:pt x="108" y="72"/>
                    </a:lnTo>
                    <a:lnTo>
                      <a:pt x="118" y="80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28" y="86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40" y="94"/>
                    </a:lnTo>
                    <a:lnTo>
                      <a:pt x="140" y="102"/>
                    </a:lnTo>
                    <a:lnTo>
                      <a:pt x="136" y="114"/>
                    </a:lnTo>
                    <a:lnTo>
                      <a:pt x="138" y="118"/>
                    </a:lnTo>
                    <a:lnTo>
                      <a:pt x="142" y="120"/>
                    </a:lnTo>
                    <a:lnTo>
                      <a:pt x="146" y="122"/>
                    </a:lnTo>
                    <a:lnTo>
                      <a:pt x="152" y="122"/>
                    </a:lnTo>
                    <a:lnTo>
                      <a:pt x="152" y="134"/>
                    </a:lnTo>
                    <a:lnTo>
                      <a:pt x="152" y="136"/>
                    </a:lnTo>
                    <a:lnTo>
                      <a:pt x="152" y="138"/>
                    </a:lnTo>
                    <a:lnTo>
                      <a:pt x="156" y="138"/>
                    </a:lnTo>
                    <a:lnTo>
                      <a:pt x="158" y="138"/>
                    </a:lnTo>
                    <a:lnTo>
                      <a:pt x="160" y="140"/>
                    </a:lnTo>
                    <a:lnTo>
                      <a:pt x="162" y="144"/>
                    </a:lnTo>
                    <a:lnTo>
                      <a:pt x="172" y="150"/>
                    </a:lnTo>
                    <a:lnTo>
                      <a:pt x="174" y="152"/>
                    </a:lnTo>
                    <a:lnTo>
                      <a:pt x="176" y="158"/>
                    </a:lnTo>
                    <a:lnTo>
                      <a:pt x="174" y="192"/>
                    </a:lnTo>
                    <a:lnTo>
                      <a:pt x="174" y="204"/>
                    </a:lnTo>
                    <a:lnTo>
                      <a:pt x="170" y="206"/>
                    </a:lnTo>
                    <a:lnTo>
                      <a:pt x="164" y="206"/>
                    </a:lnTo>
                    <a:lnTo>
                      <a:pt x="160" y="204"/>
                    </a:lnTo>
                    <a:lnTo>
                      <a:pt x="154" y="206"/>
                    </a:lnTo>
                    <a:lnTo>
                      <a:pt x="152" y="206"/>
                    </a:lnTo>
                    <a:lnTo>
                      <a:pt x="148" y="206"/>
                    </a:lnTo>
                    <a:lnTo>
                      <a:pt x="146" y="204"/>
                    </a:lnTo>
                    <a:lnTo>
                      <a:pt x="144" y="198"/>
                    </a:lnTo>
                    <a:lnTo>
                      <a:pt x="140" y="192"/>
                    </a:lnTo>
                    <a:lnTo>
                      <a:pt x="132" y="186"/>
                    </a:lnTo>
                    <a:lnTo>
                      <a:pt x="124" y="180"/>
                    </a:lnTo>
                    <a:lnTo>
                      <a:pt x="118" y="176"/>
                    </a:lnTo>
                    <a:lnTo>
                      <a:pt x="112" y="168"/>
                    </a:lnTo>
                    <a:lnTo>
                      <a:pt x="104" y="160"/>
                    </a:lnTo>
                    <a:lnTo>
                      <a:pt x="98" y="150"/>
                    </a:lnTo>
                    <a:lnTo>
                      <a:pt x="96" y="144"/>
                    </a:lnTo>
                    <a:lnTo>
                      <a:pt x="94" y="138"/>
                    </a:lnTo>
                    <a:lnTo>
                      <a:pt x="88" y="126"/>
                    </a:lnTo>
                    <a:lnTo>
                      <a:pt x="82" y="114"/>
                    </a:lnTo>
                    <a:lnTo>
                      <a:pt x="76" y="104"/>
                    </a:lnTo>
                    <a:lnTo>
                      <a:pt x="66" y="94"/>
                    </a:lnTo>
                    <a:lnTo>
                      <a:pt x="64" y="88"/>
                    </a:lnTo>
                    <a:lnTo>
                      <a:pt x="64" y="82"/>
                    </a:lnTo>
                    <a:lnTo>
                      <a:pt x="62" y="76"/>
                    </a:lnTo>
                    <a:lnTo>
                      <a:pt x="60" y="70"/>
                    </a:lnTo>
                    <a:lnTo>
                      <a:pt x="54" y="66"/>
                    </a:lnTo>
                    <a:lnTo>
                      <a:pt x="48" y="62"/>
                    </a:lnTo>
                    <a:lnTo>
                      <a:pt x="42" y="58"/>
                    </a:lnTo>
                    <a:lnTo>
                      <a:pt x="40" y="54"/>
                    </a:lnTo>
                    <a:lnTo>
                      <a:pt x="42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" name="Freeform 269"/>
              <p:cNvSpPr/>
              <p:nvPr/>
            </p:nvSpPr>
            <p:spPr bwMode="auto">
              <a:xfrm>
                <a:off x="7401151" y="3735973"/>
                <a:ext cx="279576" cy="243783"/>
              </a:xfrm>
              <a:custGeom>
                <a:avLst/>
                <a:gdLst>
                  <a:gd name="T0" fmla="*/ 2147483647 w 160"/>
                  <a:gd name="T1" fmla="*/ 2147483647 h 146"/>
                  <a:gd name="T2" fmla="*/ 2147483647 w 160"/>
                  <a:gd name="T3" fmla="*/ 0 h 146"/>
                  <a:gd name="T4" fmla="*/ 2147483647 w 160"/>
                  <a:gd name="T5" fmla="*/ 2147483647 h 146"/>
                  <a:gd name="T6" fmla="*/ 2147483647 w 160"/>
                  <a:gd name="T7" fmla="*/ 2147483647 h 146"/>
                  <a:gd name="T8" fmla="*/ 2147483647 w 160"/>
                  <a:gd name="T9" fmla="*/ 2147483647 h 146"/>
                  <a:gd name="T10" fmla="*/ 2147483647 w 160"/>
                  <a:gd name="T11" fmla="*/ 2147483647 h 146"/>
                  <a:gd name="T12" fmla="*/ 2147483647 w 160"/>
                  <a:gd name="T13" fmla="*/ 2147483647 h 146"/>
                  <a:gd name="T14" fmla="*/ 2147483647 w 160"/>
                  <a:gd name="T15" fmla="*/ 2147483647 h 146"/>
                  <a:gd name="T16" fmla="*/ 2147483647 w 160"/>
                  <a:gd name="T17" fmla="*/ 2147483647 h 146"/>
                  <a:gd name="T18" fmla="*/ 2147483647 w 160"/>
                  <a:gd name="T19" fmla="*/ 2147483647 h 146"/>
                  <a:gd name="T20" fmla="*/ 2147483647 w 160"/>
                  <a:gd name="T21" fmla="*/ 2147483647 h 146"/>
                  <a:gd name="T22" fmla="*/ 2147483647 w 160"/>
                  <a:gd name="T23" fmla="*/ 2147483647 h 146"/>
                  <a:gd name="T24" fmla="*/ 2147483647 w 160"/>
                  <a:gd name="T25" fmla="*/ 2147483647 h 146"/>
                  <a:gd name="T26" fmla="*/ 2147483647 w 160"/>
                  <a:gd name="T27" fmla="*/ 2147483647 h 146"/>
                  <a:gd name="T28" fmla="*/ 2147483647 w 160"/>
                  <a:gd name="T29" fmla="*/ 2147483647 h 146"/>
                  <a:gd name="T30" fmla="*/ 2147483647 w 160"/>
                  <a:gd name="T31" fmla="*/ 2147483647 h 146"/>
                  <a:gd name="T32" fmla="*/ 0 w 160"/>
                  <a:gd name="T33" fmla="*/ 2147483647 h 146"/>
                  <a:gd name="T34" fmla="*/ 2147483647 w 160"/>
                  <a:gd name="T35" fmla="*/ 2147483647 h 146"/>
                  <a:gd name="T36" fmla="*/ 2147483647 w 160"/>
                  <a:gd name="T37" fmla="*/ 2147483647 h 146"/>
                  <a:gd name="T38" fmla="*/ 2147483647 w 160"/>
                  <a:gd name="T39" fmla="*/ 2147483647 h 146"/>
                  <a:gd name="T40" fmla="*/ 2147483647 w 160"/>
                  <a:gd name="T41" fmla="*/ 2147483647 h 146"/>
                  <a:gd name="T42" fmla="*/ 2147483647 w 160"/>
                  <a:gd name="T43" fmla="*/ 2147483647 h 146"/>
                  <a:gd name="T44" fmla="*/ 2147483647 w 160"/>
                  <a:gd name="T45" fmla="*/ 2147483647 h 146"/>
                  <a:gd name="T46" fmla="*/ 2147483647 w 160"/>
                  <a:gd name="T47" fmla="*/ 2147483647 h 146"/>
                  <a:gd name="T48" fmla="*/ 2147483647 w 160"/>
                  <a:gd name="T49" fmla="*/ 2147483647 h 146"/>
                  <a:gd name="T50" fmla="*/ 2147483647 w 160"/>
                  <a:gd name="T51" fmla="*/ 2147483647 h 146"/>
                  <a:gd name="T52" fmla="*/ 2147483647 w 160"/>
                  <a:gd name="T53" fmla="*/ 2147483647 h 146"/>
                  <a:gd name="T54" fmla="*/ 2147483647 w 160"/>
                  <a:gd name="T55" fmla="*/ 2147483647 h 146"/>
                  <a:gd name="T56" fmla="*/ 2147483647 w 160"/>
                  <a:gd name="T57" fmla="*/ 2147483647 h 146"/>
                  <a:gd name="T58" fmla="*/ 2147483647 w 160"/>
                  <a:gd name="T59" fmla="*/ 2147483647 h 146"/>
                  <a:gd name="T60" fmla="*/ 2147483647 w 160"/>
                  <a:gd name="T61" fmla="*/ 2147483647 h 146"/>
                  <a:gd name="T62" fmla="*/ 2147483647 w 160"/>
                  <a:gd name="T63" fmla="*/ 2147483647 h 146"/>
                  <a:gd name="T64" fmla="*/ 2147483647 w 160"/>
                  <a:gd name="T65" fmla="*/ 2147483647 h 146"/>
                  <a:gd name="T66" fmla="*/ 2147483647 w 160"/>
                  <a:gd name="T67" fmla="*/ 2147483647 h 146"/>
                  <a:gd name="T68" fmla="*/ 2147483647 w 160"/>
                  <a:gd name="T69" fmla="*/ 2147483647 h 146"/>
                  <a:gd name="T70" fmla="*/ 2147483647 w 160"/>
                  <a:gd name="T71" fmla="*/ 2147483647 h 146"/>
                  <a:gd name="T72" fmla="*/ 2147483647 w 160"/>
                  <a:gd name="T73" fmla="*/ 2147483647 h 146"/>
                  <a:gd name="T74" fmla="*/ 2147483647 w 160"/>
                  <a:gd name="T75" fmla="*/ 2147483647 h 146"/>
                  <a:gd name="T76" fmla="*/ 2147483647 w 160"/>
                  <a:gd name="T77" fmla="*/ 2147483647 h 146"/>
                  <a:gd name="T78" fmla="*/ 2147483647 w 160"/>
                  <a:gd name="T79" fmla="*/ 2147483647 h 146"/>
                  <a:gd name="T80" fmla="*/ 2147483647 w 160"/>
                  <a:gd name="T81" fmla="*/ 2147483647 h 146"/>
                  <a:gd name="T82" fmla="*/ 2147483647 w 160"/>
                  <a:gd name="T83" fmla="*/ 2147483647 h 146"/>
                  <a:gd name="T84" fmla="*/ 2147483647 w 160"/>
                  <a:gd name="T85" fmla="*/ 2147483647 h 146"/>
                  <a:gd name="T86" fmla="*/ 2147483647 w 160"/>
                  <a:gd name="T87" fmla="*/ 2147483647 h 146"/>
                  <a:gd name="T88" fmla="*/ 2147483647 w 160"/>
                  <a:gd name="T89" fmla="*/ 2147483647 h 146"/>
                  <a:gd name="T90" fmla="*/ 2147483647 w 160"/>
                  <a:gd name="T91" fmla="*/ 2147483647 h 146"/>
                  <a:gd name="T92" fmla="*/ 2147483647 w 160"/>
                  <a:gd name="T93" fmla="*/ 2147483647 h 146"/>
                  <a:gd name="T94" fmla="*/ 2147483647 w 160"/>
                  <a:gd name="T95" fmla="*/ 2147483647 h 146"/>
                  <a:gd name="T96" fmla="*/ 2147483647 w 160"/>
                  <a:gd name="T97" fmla="*/ 2147483647 h 146"/>
                  <a:gd name="T98" fmla="*/ 2147483647 w 160"/>
                  <a:gd name="T99" fmla="*/ 2147483647 h 146"/>
                  <a:gd name="T100" fmla="*/ 2147483647 w 160"/>
                  <a:gd name="T101" fmla="*/ 2147483647 h 146"/>
                  <a:gd name="T102" fmla="*/ 2147483647 w 160"/>
                  <a:gd name="T103" fmla="*/ 2147483647 h 1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60"/>
                  <a:gd name="T157" fmla="*/ 0 h 146"/>
                  <a:gd name="T158" fmla="*/ 160 w 160"/>
                  <a:gd name="T159" fmla="*/ 146 h 1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60" h="146">
                    <a:moveTo>
                      <a:pt x="136" y="4"/>
                    </a:moveTo>
                    <a:lnTo>
                      <a:pt x="126" y="2"/>
                    </a:lnTo>
                    <a:lnTo>
                      <a:pt x="120" y="0"/>
                    </a:lnTo>
                    <a:lnTo>
                      <a:pt x="114" y="0"/>
                    </a:lnTo>
                    <a:lnTo>
                      <a:pt x="108" y="0"/>
                    </a:lnTo>
                    <a:lnTo>
                      <a:pt x="102" y="4"/>
                    </a:lnTo>
                    <a:lnTo>
                      <a:pt x="96" y="8"/>
                    </a:lnTo>
                    <a:lnTo>
                      <a:pt x="92" y="14"/>
                    </a:lnTo>
                    <a:lnTo>
                      <a:pt x="88" y="26"/>
                    </a:lnTo>
                    <a:lnTo>
                      <a:pt x="84" y="40"/>
                    </a:lnTo>
                    <a:lnTo>
                      <a:pt x="84" y="48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0"/>
                    </a:lnTo>
                    <a:lnTo>
                      <a:pt x="70" y="48"/>
                    </a:lnTo>
                    <a:lnTo>
                      <a:pt x="66" y="44"/>
                    </a:lnTo>
                    <a:lnTo>
                      <a:pt x="62" y="42"/>
                    </a:lnTo>
                    <a:lnTo>
                      <a:pt x="58" y="42"/>
                    </a:lnTo>
                    <a:lnTo>
                      <a:pt x="56" y="44"/>
                    </a:lnTo>
                    <a:lnTo>
                      <a:pt x="50" y="50"/>
                    </a:lnTo>
                    <a:lnTo>
                      <a:pt x="42" y="52"/>
                    </a:lnTo>
                    <a:lnTo>
                      <a:pt x="40" y="54"/>
                    </a:lnTo>
                    <a:lnTo>
                      <a:pt x="34" y="56"/>
                    </a:lnTo>
                    <a:lnTo>
                      <a:pt x="28" y="54"/>
                    </a:lnTo>
                    <a:lnTo>
                      <a:pt x="22" y="52"/>
                    </a:lnTo>
                    <a:lnTo>
                      <a:pt x="16" y="50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8" y="38"/>
                    </a:lnTo>
                    <a:lnTo>
                      <a:pt x="4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2" y="66"/>
                    </a:lnTo>
                    <a:lnTo>
                      <a:pt x="4" y="72"/>
                    </a:lnTo>
                    <a:lnTo>
                      <a:pt x="4" y="74"/>
                    </a:lnTo>
                    <a:lnTo>
                      <a:pt x="2" y="78"/>
                    </a:lnTo>
                    <a:lnTo>
                      <a:pt x="4" y="82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0" y="92"/>
                    </a:lnTo>
                    <a:lnTo>
                      <a:pt x="16" y="94"/>
                    </a:lnTo>
                    <a:lnTo>
                      <a:pt x="18" y="96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8" y="112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0"/>
                    </a:lnTo>
                    <a:lnTo>
                      <a:pt x="24" y="124"/>
                    </a:lnTo>
                    <a:lnTo>
                      <a:pt x="28" y="126"/>
                    </a:lnTo>
                    <a:lnTo>
                      <a:pt x="34" y="126"/>
                    </a:lnTo>
                    <a:lnTo>
                      <a:pt x="42" y="128"/>
                    </a:lnTo>
                    <a:lnTo>
                      <a:pt x="46" y="130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4" y="134"/>
                    </a:lnTo>
                    <a:lnTo>
                      <a:pt x="56" y="132"/>
                    </a:lnTo>
                    <a:lnTo>
                      <a:pt x="62" y="130"/>
                    </a:lnTo>
                    <a:lnTo>
                      <a:pt x="66" y="130"/>
                    </a:lnTo>
                    <a:lnTo>
                      <a:pt x="72" y="130"/>
                    </a:lnTo>
                    <a:lnTo>
                      <a:pt x="78" y="132"/>
                    </a:lnTo>
                    <a:lnTo>
                      <a:pt x="82" y="134"/>
                    </a:lnTo>
                    <a:lnTo>
                      <a:pt x="88" y="134"/>
                    </a:lnTo>
                    <a:lnTo>
                      <a:pt x="88" y="140"/>
                    </a:lnTo>
                    <a:lnTo>
                      <a:pt x="88" y="144"/>
                    </a:lnTo>
                    <a:lnTo>
                      <a:pt x="88" y="146"/>
                    </a:lnTo>
                    <a:lnTo>
                      <a:pt x="90" y="146"/>
                    </a:lnTo>
                    <a:lnTo>
                      <a:pt x="98" y="144"/>
                    </a:lnTo>
                    <a:lnTo>
                      <a:pt x="106" y="142"/>
                    </a:lnTo>
                    <a:lnTo>
                      <a:pt x="112" y="138"/>
                    </a:lnTo>
                    <a:lnTo>
                      <a:pt x="120" y="138"/>
                    </a:lnTo>
                    <a:lnTo>
                      <a:pt x="120" y="134"/>
                    </a:lnTo>
                    <a:lnTo>
                      <a:pt x="118" y="134"/>
                    </a:lnTo>
                    <a:lnTo>
                      <a:pt x="116" y="130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0"/>
                    </a:lnTo>
                    <a:lnTo>
                      <a:pt x="122" y="114"/>
                    </a:lnTo>
                    <a:lnTo>
                      <a:pt x="122" y="108"/>
                    </a:lnTo>
                    <a:lnTo>
                      <a:pt x="120" y="106"/>
                    </a:lnTo>
                    <a:lnTo>
                      <a:pt x="122" y="100"/>
                    </a:lnTo>
                    <a:lnTo>
                      <a:pt x="126" y="94"/>
                    </a:lnTo>
                    <a:lnTo>
                      <a:pt x="132" y="92"/>
                    </a:lnTo>
                    <a:lnTo>
                      <a:pt x="136" y="82"/>
                    </a:lnTo>
                    <a:lnTo>
                      <a:pt x="138" y="72"/>
                    </a:lnTo>
                    <a:lnTo>
                      <a:pt x="142" y="60"/>
                    </a:lnTo>
                    <a:lnTo>
                      <a:pt x="144" y="58"/>
                    </a:lnTo>
                    <a:lnTo>
                      <a:pt x="148" y="56"/>
                    </a:lnTo>
                    <a:lnTo>
                      <a:pt x="154" y="56"/>
                    </a:lnTo>
                    <a:lnTo>
                      <a:pt x="160" y="56"/>
                    </a:lnTo>
                    <a:lnTo>
                      <a:pt x="160" y="52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34"/>
                    </a:lnTo>
                    <a:lnTo>
                      <a:pt x="146" y="32"/>
                    </a:lnTo>
                    <a:lnTo>
                      <a:pt x="148" y="28"/>
                    </a:lnTo>
                    <a:lnTo>
                      <a:pt x="142" y="26"/>
                    </a:lnTo>
                    <a:lnTo>
                      <a:pt x="138" y="22"/>
                    </a:lnTo>
                    <a:lnTo>
                      <a:pt x="138" y="14"/>
                    </a:lnTo>
                    <a:lnTo>
                      <a:pt x="136" y="8"/>
                    </a:lnTo>
                    <a:lnTo>
                      <a:pt x="13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0" name="Freeform 270"/>
              <p:cNvSpPr/>
              <p:nvPr/>
            </p:nvSpPr>
            <p:spPr bwMode="auto">
              <a:xfrm>
                <a:off x="7397018" y="4189916"/>
                <a:ext cx="1111414" cy="861650"/>
              </a:xfrm>
              <a:custGeom>
                <a:avLst/>
                <a:gdLst>
                  <a:gd name="T0" fmla="*/ 2147483647 w 636"/>
                  <a:gd name="T1" fmla="*/ 2147483647 h 516"/>
                  <a:gd name="T2" fmla="*/ 2147483647 w 636"/>
                  <a:gd name="T3" fmla="*/ 2147483647 h 516"/>
                  <a:gd name="T4" fmla="*/ 2147483647 w 636"/>
                  <a:gd name="T5" fmla="*/ 2147483647 h 516"/>
                  <a:gd name="T6" fmla="*/ 2147483647 w 636"/>
                  <a:gd name="T7" fmla="*/ 2147483647 h 516"/>
                  <a:gd name="T8" fmla="*/ 2147483647 w 636"/>
                  <a:gd name="T9" fmla="*/ 2147483647 h 516"/>
                  <a:gd name="T10" fmla="*/ 2147483647 w 636"/>
                  <a:gd name="T11" fmla="*/ 2147483647 h 516"/>
                  <a:gd name="T12" fmla="*/ 2147483647 w 636"/>
                  <a:gd name="T13" fmla="*/ 2147483647 h 516"/>
                  <a:gd name="T14" fmla="*/ 2147483647 w 636"/>
                  <a:gd name="T15" fmla="*/ 2147483647 h 516"/>
                  <a:gd name="T16" fmla="*/ 2147483647 w 636"/>
                  <a:gd name="T17" fmla="*/ 2147483647 h 516"/>
                  <a:gd name="T18" fmla="*/ 2147483647 w 636"/>
                  <a:gd name="T19" fmla="*/ 2147483647 h 516"/>
                  <a:gd name="T20" fmla="*/ 2147483647 w 636"/>
                  <a:gd name="T21" fmla="*/ 2147483647 h 516"/>
                  <a:gd name="T22" fmla="*/ 2147483647 w 636"/>
                  <a:gd name="T23" fmla="*/ 2147483647 h 516"/>
                  <a:gd name="T24" fmla="*/ 2147483647 w 636"/>
                  <a:gd name="T25" fmla="*/ 2147483647 h 516"/>
                  <a:gd name="T26" fmla="*/ 2147483647 w 636"/>
                  <a:gd name="T27" fmla="*/ 2147483647 h 516"/>
                  <a:gd name="T28" fmla="*/ 2147483647 w 636"/>
                  <a:gd name="T29" fmla="*/ 2147483647 h 516"/>
                  <a:gd name="T30" fmla="*/ 2147483647 w 636"/>
                  <a:gd name="T31" fmla="*/ 2147483647 h 516"/>
                  <a:gd name="T32" fmla="*/ 2147483647 w 636"/>
                  <a:gd name="T33" fmla="*/ 2147483647 h 516"/>
                  <a:gd name="T34" fmla="*/ 2147483647 w 636"/>
                  <a:gd name="T35" fmla="*/ 2147483647 h 516"/>
                  <a:gd name="T36" fmla="*/ 2147483647 w 636"/>
                  <a:gd name="T37" fmla="*/ 2147483647 h 516"/>
                  <a:gd name="T38" fmla="*/ 2147483647 w 636"/>
                  <a:gd name="T39" fmla="*/ 2147483647 h 516"/>
                  <a:gd name="T40" fmla="*/ 2147483647 w 636"/>
                  <a:gd name="T41" fmla="*/ 2147483647 h 516"/>
                  <a:gd name="T42" fmla="*/ 2147483647 w 636"/>
                  <a:gd name="T43" fmla="*/ 0 h 516"/>
                  <a:gd name="T44" fmla="*/ 2147483647 w 636"/>
                  <a:gd name="T45" fmla="*/ 2147483647 h 516"/>
                  <a:gd name="T46" fmla="*/ 2147483647 w 636"/>
                  <a:gd name="T47" fmla="*/ 2147483647 h 516"/>
                  <a:gd name="T48" fmla="*/ 2147483647 w 636"/>
                  <a:gd name="T49" fmla="*/ 2147483647 h 516"/>
                  <a:gd name="T50" fmla="*/ 2147483647 w 636"/>
                  <a:gd name="T51" fmla="*/ 2147483647 h 516"/>
                  <a:gd name="T52" fmla="*/ 2147483647 w 636"/>
                  <a:gd name="T53" fmla="*/ 2147483647 h 516"/>
                  <a:gd name="T54" fmla="*/ 2147483647 w 636"/>
                  <a:gd name="T55" fmla="*/ 2147483647 h 516"/>
                  <a:gd name="T56" fmla="*/ 2147483647 w 636"/>
                  <a:gd name="T57" fmla="*/ 2147483647 h 516"/>
                  <a:gd name="T58" fmla="*/ 2147483647 w 636"/>
                  <a:gd name="T59" fmla="*/ 2147483647 h 516"/>
                  <a:gd name="T60" fmla="*/ 2147483647 w 636"/>
                  <a:gd name="T61" fmla="*/ 2147483647 h 516"/>
                  <a:gd name="T62" fmla="*/ 2147483647 w 636"/>
                  <a:gd name="T63" fmla="*/ 2147483647 h 516"/>
                  <a:gd name="T64" fmla="*/ 2147483647 w 636"/>
                  <a:gd name="T65" fmla="*/ 2147483647 h 516"/>
                  <a:gd name="T66" fmla="*/ 2147483647 w 636"/>
                  <a:gd name="T67" fmla="*/ 2147483647 h 516"/>
                  <a:gd name="T68" fmla="*/ 2147483647 w 636"/>
                  <a:gd name="T69" fmla="*/ 2147483647 h 516"/>
                  <a:gd name="T70" fmla="*/ 2147483647 w 636"/>
                  <a:gd name="T71" fmla="*/ 2147483647 h 516"/>
                  <a:gd name="T72" fmla="*/ 2147483647 w 636"/>
                  <a:gd name="T73" fmla="*/ 2147483647 h 516"/>
                  <a:gd name="T74" fmla="*/ 2147483647 w 636"/>
                  <a:gd name="T75" fmla="*/ 2147483647 h 516"/>
                  <a:gd name="T76" fmla="*/ 2147483647 w 636"/>
                  <a:gd name="T77" fmla="*/ 2147483647 h 516"/>
                  <a:gd name="T78" fmla="*/ 2147483647 w 636"/>
                  <a:gd name="T79" fmla="*/ 2147483647 h 516"/>
                  <a:gd name="T80" fmla="*/ 2147483647 w 636"/>
                  <a:gd name="T81" fmla="*/ 2147483647 h 516"/>
                  <a:gd name="T82" fmla="*/ 2147483647 w 636"/>
                  <a:gd name="T83" fmla="*/ 2147483647 h 516"/>
                  <a:gd name="T84" fmla="*/ 2147483647 w 636"/>
                  <a:gd name="T85" fmla="*/ 2147483647 h 516"/>
                  <a:gd name="T86" fmla="*/ 2147483647 w 636"/>
                  <a:gd name="T87" fmla="*/ 2147483647 h 516"/>
                  <a:gd name="T88" fmla="*/ 2147483647 w 636"/>
                  <a:gd name="T89" fmla="*/ 2147483647 h 516"/>
                  <a:gd name="T90" fmla="*/ 2147483647 w 636"/>
                  <a:gd name="T91" fmla="*/ 2147483647 h 516"/>
                  <a:gd name="T92" fmla="*/ 2147483647 w 636"/>
                  <a:gd name="T93" fmla="*/ 2147483647 h 516"/>
                  <a:gd name="T94" fmla="*/ 2147483647 w 636"/>
                  <a:gd name="T95" fmla="*/ 2147483647 h 516"/>
                  <a:gd name="T96" fmla="*/ 2147483647 w 636"/>
                  <a:gd name="T97" fmla="*/ 2147483647 h 516"/>
                  <a:gd name="T98" fmla="*/ 2147483647 w 636"/>
                  <a:gd name="T99" fmla="*/ 2147483647 h 516"/>
                  <a:gd name="T100" fmla="*/ 0 w 636"/>
                  <a:gd name="T101" fmla="*/ 2147483647 h 516"/>
                  <a:gd name="T102" fmla="*/ 2147483647 w 636"/>
                  <a:gd name="T103" fmla="*/ 2147483647 h 516"/>
                  <a:gd name="T104" fmla="*/ 2147483647 w 636"/>
                  <a:gd name="T105" fmla="*/ 2147483647 h 516"/>
                  <a:gd name="T106" fmla="*/ 2147483647 w 636"/>
                  <a:gd name="T107" fmla="*/ 2147483647 h 516"/>
                  <a:gd name="T108" fmla="*/ 2147483647 w 636"/>
                  <a:gd name="T109" fmla="*/ 2147483647 h 516"/>
                  <a:gd name="T110" fmla="*/ 2147483647 w 636"/>
                  <a:gd name="T111" fmla="*/ 2147483647 h 516"/>
                  <a:gd name="T112" fmla="*/ 2147483647 w 636"/>
                  <a:gd name="T113" fmla="*/ 2147483647 h 516"/>
                  <a:gd name="T114" fmla="*/ 2147483647 w 636"/>
                  <a:gd name="T115" fmla="*/ 2147483647 h 516"/>
                  <a:gd name="T116" fmla="*/ 2147483647 w 636"/>
                  <a:gd name="T117" fmla="*/ 2147483647 h 516"/>
                  <a:gd name="T118" fmla="*/ 2147483647 w 636"/>
                  <a:gd name="T119" fmla="*/ 2147483647 h 5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36"/>
                  <a:gd name="T181" fmla="*/ 0 h 516"/>
                  <a:gd name="T182" fmla="*/ 636 w 636"/>
                  <a:gd name="T183" fmla="*/ 516 h 51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36" h="516">
                    <a:moveTo>
                      <a:pt x="180" y="138"/>
                    </a:moveTo>
                    <a:lnTo>
                      <a:pt x="186" y="132"/>
                    </a:lnTo>
                    <a:lnTo>
                      <a:pt x="188" y="130"/>
                    </a:lnTo>
                    <a:lnTo>
                      <a:pt x="188" y="124"/>
                    </a:lnTo>
                    <a:lnTo>
                      <a:pt x="190" y="118"/>
                    </a:lnTo>
                    <a:lnTo>
                      <a:pt x="194" y="112"/>
                    </a:lnTo>
                    <a:lnTo>
                      <a:pt x="198" y="108"/>
                    </a:lnTo>
                    <a:lnTo>
                      <a:pt x="202" y="106"/>
                    </a:lnTo>
                    <a:lnTo>
                      <a:pt x="204" y="112"/>
                    </a:lnTo>
                    <a:lnTo>
                      <a:pt x="206" y="114"/>
                    </a:lnTo>
                    <a:lnTo>
                      <a:pt x="210" y="116"/>
                    </a:lnTo>
                    <a:lnTo>
                      <a:pt x="212" y="114"/>
                    </a:lnTo>
                    <a:lnTo>
                      <a:pt x="212" y="112"/>
                    </a:lnTo>
                    <a:lnTo>
                      <a:pt x="214" y="110"/>
                    </a:lnTo>
                    <a:lnTo>
                      <a:pt x="212" y="106"/>
                    </a:lnTo>
                    <a:lnTo>
                      <a:pt x="212" y="100"/>
                    </a:lnTo>
                    <a:lnTo>
                      <a:pt x="220" y="100"/>
                    </a:lnTo>
                    <a:lnTo>
                      <a:pt x="226" y="100"/>
                    </a:lnTo>
                    <a:lnTo>
                      <a:pt x="226" y="92"/>
                    </a:lnTo>
                    <a:lnTo>
                      <a:pt x="230" y="86"/>
                    </a:lnTo>
                    <a:lnTo>
                      <a:pt x="232" y="82"/>
                    </a:lnTo>
                    <a:lnTo>
                      <a:pt x="236" y="80"/>
                    </a:lnTo>
                    <a:lnTo>
                      <a:pt x="240" y="78"/>
                    </a:lnTo>
                    <a:lnTo>
                      <a:pt x="242" y="72"/>
                    </a:lnTo>
                    <a:lnTo>
                      <a:pt x="244" y="68"/>
                    </a:lnTo>
                    <a:lnTo>
                      <a:pt x="248" y="64"/>
                    </a:lnTo>
                    <a:lnTo>
                      <a:pt x="262" y="58"/>
                    </a:lnTo>
                    <a:lnTo>
                      <a:pt x="270" y="56"/>
                    </a:lnTo>
                    <a:lnTo>
                      <a:pt x="276" y="54"/>
                    </a:lnTo>
                    <a:lnTo>
                      <a:pt x="284" y="62"/>
                    </a:lnTo>
                    <a:lnTo>
                      <a:pt x="288" y="66"/>
                    </a:lnTo>
                    <a:lnTo>
                      <a:pt x="288" y="72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90" y="74"/>
                    </a:lnTo>
                    <a:lnTo>
                      <a:pt x="294" y="72"/>
                    </a:lnTo>
                    <a:lnTo>
                      <a:pt x="298" y="74"/>
                    </a:lnTo>
                    <a:lnTo>
                      <a:pt x="302" y="74"/>
                    </a:lnTo>
                    <a:lnTo>
                      <a:pt x="306" y="72"/>
                    </a:lnTo>
                    <a:lnTo>
                      <a:pt x="310" y="70"/>
                    </a:lnTo>
                    <a:lnTo>
                      <a:pt x="308" y="62"/>
                    </a:lnTo>
                    <a:lnTo>
                      <a:pt x="310" y="56"/>
                    </a:lnTo>
                    <a:lnTo>
                      <a:pt x="314" y="54"/>
                    </a:lnTo>
                    <a:lnTo>
                      <a:pt x="320" y="50"/>
                    </a:lnTo>
                    <a:lnTo>
                      <a:pt x="326" y="48"/>
                    </a:lnTo>
                    <a:lnTo>
                      <a:pt x="324" y="44"/>
                    </a:lnTo>
                    <a:lnTo>
                      <a:pt x="322" y="42"/>
                    </a:lnTo>
                    <a:lnTo>
                      <a:pt x="324" y="38"/>
                    </a:lnTo>
                    <a:lnTo>
                      <a:pt x="326" y="34"/>
                    </a:lnTo>
                    <a:lnTo>
                      <a:pt x="334" y="28"/>
                    </a:lnTo>
                    <a:lnTo>
                      <a:pt x="344" y="26"/>
                    </a:lnTo>
                    <a:lnTo>
                      <a:pt x="354" y="26"/>
                    </a:lnTo>
                    <a:lnTo>
                      <a:pt x="358" y="24"/>
                    </a:lnTo>
                    <a:lnTo>
                      <a:pt x="360" y="24"/>
                    </a:lnTo>
                    <a:lnTo>
                      <a:pt x="362" y="20"/>
                    </a:lnTo>
                    <a:lnTo>
                      <a:pt x="364" y="16"/>
                    </a:lnTo>
                    <a:lnTo>
                      <a:pt x="364" y="12"/>
                    </a:lnTo>
                    <a:lnTo>
                      <a:pt x="358" y="10"/>
                    </a:lnTo>
                    <a:lnTo>
                      <a:pt x="358" y="8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4" y="4"/>
                    </a:lnTo>
                    <a:lnTo>
                      <a:pt x="368" y="6"/>
                    </a:lnTo>
                    <a:lnTo>
                      <a:pt x="366" y="10"/>
                    </a:lnTo>
                    <a:lnTo>
                      <a:pt x="368" y="10"/>
                    </a:lnTo>
                    <a:lnTo>
                      <a:pt x="372" y="12"/>
                    </a:lnTo>
                    <a:lnTo>
                      <a:pt x="374" y="12"/>
                    </a:lnTo>
                    <a:lnTo>
                      <a:pt x="384" y="14"/>
                    </a:lnTo>
                    <a:lnTo>
                      <a:pt x="390" y="18"/>
                    </a:lnTo>
                    <a:lnTo>
                      <a:pt x="398" y="22"/>
                    </a:lnTo>
                    <a:lnTo>
                      <a:pt x="408" y="22"/>
                    </a:lnTo>
                    <a:lnTo>
                      <a:pt x="414" y="22"/>
                    </a:lnTo>
                    <a:lnTo>
                      <a:pt x="416" y="18"/>
                    </a:lnTo>
                    <a:lnTo>
                      <a:pt x="418" y="24"/>
                    </a:lnTo>
                    <a:lnTo>
                      <a:pt x="422" y="26"/>
                    </a:lnTo>
                    <a:lnTo>
                      <a:pt x="424" y="22"/>
                    </a:lnTo>
                    <a:lnTo>
                      <a:pt x="424" y="20"/>
                    </a:lnTo>
                    <a:lnTo>
                      <a:pt x="428" y="20"/>
                    </a:lnTo>
                    <a:lnTo>
                      <a:pt x="432" y="22"/>
                    </a:lnTo>
                    <a:lnTo>
                      <a:pt x="434" y="26"/>
                    </a:lnTo>
                    <a:lnTo>
                      <a:pt x="432" y="30"/>
                    </a:lnTo>
                    <a:lnTo>
                      <a:pt x="428" y="36"/>
                    </a:lnTo>
                    <a:lnTo>
                      <a:pt x="422" y="40"/>
                    </a:lnTo>
                    <a:lnTo>
                      <a:pt x="416" y="42"/>
                    </a:lnTo>
                    <a:lnTo>
                      <a:pt x="416" y="48"/>
                    </a:lnTo>
                    <a:lnTo>
                      <a:pt x="416" y="50"/>
                    </a:lnTo>
                    <a:lnTo>
                      <a:pt x="418" y="52"/>
                    </a:lnTo>
                    <a:lnTo>
                      <a:pt x="420" y="54"/>
                    </a:lnTo>
                    <a:lnTo>
                      <a:pt x="422" y="54"/>
                    </a:lnTo>
                    <a:lnTo>
                      <a:pt x="424" y="52"/>
                    </a:lnTo>
                    <a:lnTo>
                      <a:pt x="426" y="54"/>
                    </a:lnTo>
                    <a:lnTo>
                      <a:pt x="428" y="54"/>
                    </a:lnTo>
                    <a:lnTo>
                      <a:pt x="426" y="58"/>
                    </a:lnTo>
                    <a:lnTo>
                      <a:pt x="422" y="60"/>
                    </a:lnTo>
                    <a:lnTo>
                      <a:pt x="420" y="60"/>
                    </a:lnTo>
                    <a:lnTo>
                      <a:pt x="418" y="56"/>
                    </a:lnTo>
                    <a:lnTo>
                      <a:pt x="418" y="54"/>
                    </a:lnTo>
                    <a:lnTo>
                      <a:pt x="410" y="60"/>
                    </a:lnTo>
                    <a:lnTo>
                      <a:pt x="406" y="64"/>
                    </a:lnTo>
                    <a:lnTo>
                      <a:pt x="404" y="70"/>
                    </a:lnTo>
                    <a:lnTo>
                      <a:pt x="404" y="76"/>
                    </a:lnTo>
                    <a:lnTo>
                      <a:pt x="408" y="80"/>
                    </a:lnTo>
                    <a:lnTo>
                      <a:pt x="410" y="84"/>
                    </a:lnTo>
                    <a:lnTo>
                      <a:pt x="414" y="86"/>
                    </a:lnTo>
                    <a:lnTo>
                      <a:pt x="424" y="90"/>
                    </a:lnTo>
                    <a:lnTo>
                      <a:pt x="430" y="92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6" y="108"/>
                    </a:lnTo>
                    <a:lnTo>
                      <a:pt x="458" y="110"/>
                    </a:lnTo>
                    <a:lnTo>
                      <a:pt x="462" y="116"/>
                    </a:lnTo>
                    <a:lnTo>
                      <a:pt x="464" y="120"/>
                    </a:lnTo>
                    <a:lnTo>
                      <a:pt x="466" y="122"/>
                    </a:lnTo>
                    <a:lnTo>
                      <a:pt x="468" y="122"/>
                    </a:lnTo>
                    <a:lnTo>
                      <a:pt x="472" y="122"/>
                    </a:lnTo>
                    <a:lnTo>
                      <a:pt x="476" y="120"/>
                    </a:lnTo>
                    <a:lnTo>
                      <a:pt x="480" y="116"/>
                    </a:lnTo>
                    <a:lnTo>
                      <a:pt x="484" y="110"/>
                    </a:lnTo>
                    <a:lnTo>
                      <a:pt x="486" y="104"/>
                    </a:lnTo>
                    <a:lnTo>
                      <a:pt x="490" y="92"/>
                    </a:lnTo>
                    <a:lnTo>
                      <a:pt x="494" y="84"/>
                    </a:lnTo>
                    <a:lnTo>
                      <a:pt x="498" y="76"/>
                    </a:lnTo>
                    <a:lnTo>
                      <a:pt x="500" y="64"/>
                    </a:lnTo>
                    <a:lnTo>
                      <a:pt x="502" y="52"/>
                    </a:lnTo>
                    <a:lnTo>
                      <a:pt x="504" y="42"/>
                    </a:lnTo>
                    <a:lnTo>
                      <a:pt x="510" y="32"/>
                    </a:lnTo>
                    <a:lnTo>
                      <a:pt x="514" y="24"/>
                    </a:lnTo>
                    <a:lnTo>
                      <a:pt x="520" y="6"/>
                    </a:lnTo>
                    <a:lnTo>
                      <a:pt x="522" y="0"/>
                    </a:lnTo>
                    <a:lnTo>
                      <a:pt x="524" y="0"/>
                    </a:lnTo>
                    <a:lnTo>
                      <a:pt x="528" y="0"/>
                    </a:lnTo>
                    <a:lnTo>
                      <a:pt x="532" y="0"/>
                    </a:lnTo>
                    <a:lnTo>
                      <a:pt x="534" y="4"/>
                    </a:lnTo>
                    <a:lnTo>
                      <a:pt x="532" y="12"/>
                    </a:lnTo>
                    <a:lnTo>
                      <a:pt x="532" y="20"/>
                    </a:lnTo>
                    <a:lnTo>
                      <a:pt x="532" y="26"/>
                    </a:lnTo>
                    <a:lnTo>
                      <a:pt x="536" y="44"/>
                    </a:lnTo>
                    <a:lnTo>
                      <a:pt x="538" y="56"/>
                    </a:lnTo>
                    <a:lnTo>
                      <a:pt x="540" y="60"/>
                    </a:lnTo>
                    <a:lnTo>
                      <a:pt x="542" y="62"/>
                    </a:lnTo>
                    <a:lnTo>
                      <a:pt x="546" y="62"/>
                    </a:lnTo>
                    <a:lnTo>
                      <a:pt x="548" y="60"/>
                    </a:lnTo>
                    <a:lnTo>
                      <a:pt x="552" y="68"/>
                    </a:lnTo>
                    <a:lnTo>
                      <a:pt x="558" y="76"/>
                    </a:lnTo>
                    <a:lnTo>
                      <a:pt x="554" y="82"/>
                    </a:lnTo>
                    <a:lnTo>
                      <a:pt x="556" y="90"/>
                    </a:lnTo>
                    <a:lnTo>
                      <a:pt x="554" y="100"/>
                    </a:lnTo>
                    <a:lnTo>
                      <a:pt x="556" y="106"/>
                    </a:lnTo>
                    <a:lnTo>
                      <a:pt x="558" y="110"/>
                    </a:lnTo>
                    <a:lnTo>
                      <a:pt x="560" y="118"/>
                    </a:lnTo>
                    <a:lnTo>
                      <a:pt x="560" y="124"/>
                    </a:lnTo>
                    <a:lnTo>
                      <a:pt x="562" y="132"/>
                    </a:lnTo>
                    <a:lnTo>
                      <a:pt x="564" y="136"/>
                    </a:lnTo>
                    <a:lnTo>
                      <a:pt x="564" y="144"/>
                    </a:lnTo>
                    <a:lnTo>
                      <a:pt x="564" y="148"/>
                    </a:lnTo>
                    <a:lnTo>
                      <a:pt x="568" y="152"/>
                    </a:lnTo>
                    <a:lnTo>
                      <a:pt x="576" y="158"/>
                    </a:lnTo>
                    <a:lnTo>
                      <a:pt x="584" y="162"/>
                    </a:lnTo>
                    <a:lnTo>
                      <a:pt x="592" y="168"/>
                    </a:lnTo>
                    <a:lnTo>
                      <a:pt x="594" y="174"/>
                    </a:lnTo>
                    <a:lnTo>
                      <a:pt x="594" y="178"/>
                    </a:lnTo>
                    <a:lnTo>
                      <a:pt x="596" y="182"/>
                    </a:lnTo>
                    <a:lnTo>
                      <a:pt x="598" y="186"/>
                    </a:lnTo>
                    <a:lnTo>
                      <a:pt x="598" y="200"/>
                    </a:lnTo>
                    <a:lnTo>
                      <a:pt x="598" y="206"/>
                    </a:lnTo>
                    <a:lnTo>
                      <a:pt x="600" y="208"/>
                    </a:lnTo>
                    <a:lnTo>
                      <a:pt x="602" y="208"/>
                    </a:lnTo>
                    <a:lnTo>
                      <a:pt x="604" y="208"/>
                    </a:lnTo>
                    <a:lnTo>
                      <a:pt x="604" y="206"/>
                    </a:lnTo>
                    <a:lnTo>
                      <a:pt x="612" y="216"/>
                    </a:lnTo>
                    <a:lnTo>
                      <a:pt x="614" y="220"/>
                    </a:lnTo>
                    <a:lnTo>
                      <a:pt x="614" y="228"/>
                    </a:lnTo>
                    <a:lnTo>
                      <a:pt x="616" y="232"/>
                    </a:lnTo>
                    <a:lnTo>
                      <a:pt x="618" y="234"/>
                    </a:lnTo>
                    <a:lnTo>
                      <a:pt x="620" y="236"/>
                    </a:lnTo>
                    <a:lnTo>
                      <a:pt x="622" y="238"/>
                    </a:lnTo>
                    <a:lnTo>
                      <a:pt x="632" y="250"/>
                    </a:lnTo>
                    <a:lnTo>
                      <a:pt x="634" y="258"/>
                    </a:lnTo>
                    <a:lnTo>
                      <a:pt x="636" y="264"/>
                    </a:lnTo>
                    <a:lnTo>
                      <a:pt x="634" y="270"/>
                    </a:lnTo>
                    <a:lnTo>
                      <a:pt x="632" y="276"/>
                    </a:lnTo>
                    <a:lnTo>
                      <a:pt x="630" y="280"/>
                    </a:lnTo>
                    <a:lnTo>
                      <a:pt x="630" y="288"/>
                    </a:lnTo>
                    <a:lnTo>
                      <a:pt x="630" y="300"/>
                    </a:lnTo>
                    <a:lnTo>
                      <a:pt x="630" y="312"/>
                    </a:lnTo>
                    <a:lnTo>
                      <a:pt x="626" y="322"/>
                    </a:lnTo>
                    <a:lnTo>
                      <a:pt x="624" y="328"/>
                    </a:lnTo>
                    <a:lnTo>
                      <a:pt x="620" y="336"/>
                    </a:lnTo>
                    <a:lnTo>
                      <a:pt x="608" y="352"/>
                    </a:lnTo>
                    <a:lnTo>
                      <a:pt x="600" y="370"/>
                    </a:lnTo>
                    <a:lnTo>
                      <a:pt x="598" y="376"/>
                    </a:lnTo>
                    <a:lnTo>
                      <a:pt x="594" y="378"/>
                    </a:lnTo>
                    <a:lnTo>
                      <a:pt x="590" y="382"/>
                    </a:lnTo>
                    <a:lnTo>
                      <a:pt x="586" y="384"/>
                    </a:lnTo>
                    <a:lnTo>
                      <a:pt x="582" y="390"/>
                    </a:lnTo>
                    <a:lnTo>
                      <a:pt x="578" y="394"/>
                    </a:lnTo>
                    <a:lnTo>
                      <a:pt x="566" y="402"/>
                    </a:lnTo>
                    <a:lnTo>
                      <a:pt x="558" y="408"/>
                    </a:lnTo>
                    <a:lnTo>
                      <a:pt x="552" y="416"/>
                    </a:lnTo>
                    <a:lnTo>
                      <a:pt x="548" y="424"/>
                    </a:lnTo>
                    <a:lnTo>
                      <a:pt x="542" y="432"/>
                    </a:lnTo>
                    <a:lnTo>
                      <a:pt x="522" y="454"/>
                    </a:lnTo>
                    <a:lnTo>
                      <a:pt x="510" y="466"/>
                    </a:lnTo>
                    <a:lnTo>
                      <a:pt x="500" y="480"/>
                    </a:lnTo>
                    <a:lnTo>
                      <a:pt x="498" y="482"/>
                    </a:lnTo>
                    <a:lnTo>
                      <a:pt x="496" y="486"/>
                    </a:lnTo>
                    <a:lnTo>
                      <a:pt x="496" y="488"/>
                    </a:lnTo>
                    <a:lnTo>
                      <a:pt x="494" y="490"/>
                    </a:lnTo>
                    <a:lnTo>
                      <a:pt x="484" y="490"/>
                    </a:lnTo>
                    <a:lnTo>
                      <a:pt x="476" y="490"/>
                    </a:lnTo>
                    <a:lnTo>
                      <a:pt x="468" y="492"/>
                    </a:lnTo>
                    <a:lnTo>
                      <a:pt x="462" y="492"/>
                    </a:lnTo>
                    <a:lnTo>
                      <a:pt x="454" y="496"/>
                    </a:lnTo>
                    <a:lnTo>
                      <a:pt x="448" y="500"/>
                    </a:lnTo>
                    <a:lnTo>
                      <a:pt x="442" y="504"/>
                    </a:lnTo>
                    <a:lnTo>
                      <a:pt x="438" y="506"/>
                    </a:lnTo>
                    <a:lnTo>
                      <a:pt x="434" y="508"/>
                    </a:lnTo>
                    <a:lnTo>
                      <a:pt x="432" y="512"/>
                    </a:lnTo>
                    <a:lnTo>
                      <a:pt x="428" y="514"/>
                    </a:lnTo>
                    <a:lnTo>
                      <a:pt x="426" y="516"/>
                    </a:lnTo>
                    <a:lnTo>
                      <a:pt x="420" y="506"/>
                    </a:lnTo>
                    <a:lnTo>
                      <a:pt x="416" y="494"/>
                    </a:lnTo>
                    <a:lnTo>
                      <a:pt x="412" y="494"/>
                    </a:lnTo>
                    <a:lnTo>
                      <a:pt x="410" y="496"/>
                    </a:lnTo>
                    <a:lnTo>
                      <a:pt x="408" y="500"/>
                    </a:lnTo>
                    <a:lnTo>
                      <a:pt x="386" y="514"/>
                    </a:lnTo>
                    <a:lnTo>
                      <a:pt x="380" y="510"/>
                    </a:lnTo>
                    <a:lnTo>
                      <a:pt x="378" y="504"/>
                    </a:lnTo>
                    <a:lnTo>
                      <a:pt x="370" y="504"/>
                    </a:lnTo>
                    <a:lnTo>
                      <a:pt x="364" y="504"/>
                    </a:lnTo>
                    <a:lnTo>
                      <a:pt x="358" y="500"/>
                    </a:lnTo>
                    <a:lnTo>
                      <a:pt x="354" y="494"/>
                    </a:lnTo>
                    <a:lnTo>
                      <a:pt x="348" y="488"/>
                    </a:lnTo>
                    <a:lnTo>
                      <a:pt x="346" y="482"/>
                    </a:lnTo>
                    <a:lnTo>
                      <a:pt x="346" y="478"/>
                    </a:lnTo>
                    <a:lnTo>
                      <a:pt x="350" y="474"/>
                    </a:lnTo>
                    <a:lnTo>
                      <a:pt x="352" y="470"/>
                    </a:lnTo>
                    <a:lnTo>
                      <a:pt x="354" y="464"/>
                    </a:lnTo>
                    <a:lnTo>
                      <a:pt x="352" y="458"/>
                    </a:lnTo>
                    <a:lnTo>
                      <a:pt x="348" y="454"/>
                    </a:lnTo>
                    <a:lnTo>
                      <a:pt x="344" y="452"/>
                    </a:lnTo>
                    <a:lnTo>
                      <a:pt x="340" y="448"/>
                    </a:lnTo>
                    <a:lnTo>
                      <a:pt x="346" y="440"/>
                    </a:lnTo>
                    <a:lnTo>
                      <a:pt x="346" y="436"/>
                    </a:lnTo>
                    <a:lnTo>
                      <a:pt x="348" y="432"/>
                    </a:lnTo>
                    <a:lnTo>
                      <a:pt x="346" y="428"/>
                    </a:lnTo>
                    <a:lnTo>
                      <a:pt x="342" y="428"/>
                    </a:lnTo>
                    <a:lnTo>
                      <a:pt x="340" y="430"/>
                    </a:lnTo>
                    <a:lnTo>
                      <a:pt x="336" y="436"/>
                    </a:lnTo>
                    <a:lnTo>
                      <a:pt x="332" y="442"/>
                    </a:lnTo>
                    <a:lnTo>
                      <a:pt x="330" y="444"/>
                    </a:lnTo>
                    <a:lnTo>
                      <a:pt x="326" y="444"/>
                    </a:lnTo>
                    <a:lnTo>
                      <a:pt x="324" y="444"/>
                    </a:lnTo>
                    <a:lnTo>
                      <a:pt x="322" y="442"/>
                    </a:lnTo>
                    <a:lnTo>
                      <a:pt x="324" y="438"/>
                    </a:lnTo>
                    <a:lnTo>
                      <a:pt x="328" y="438"/>
                    </a:lnTo>
                    <a:lnTo>
                      <a:pt x="332" y="436"/>
                    </a:lnTo>
                    <a:lnTo>
                      <a:pt x="346" y="420"/>
                    </a:lnTo>
                    <a:lnTo>
                      <a:pt x="352" y="412"/>
                    </a:lnTo>
                    <a:lnTo>
                      <a:pt x="356" y="404"/>
                    </a:lnTo>
                    <a:lnTo>
                      <a:pt x="350" y="404"/>
                    </a:lnTo>
                    <a:lnTo>
                      <a:pt x="342" y="404"/>
                    </a:lnTo>
                    <a:lnTo>
                      <a:pt x="340" y="410"/>
                    </a:lnTo>
                    <a:lnTo>
                      <a:pt x="338" y="416"/>
                    </a:lnTo>
                    <a:lnTo>
                      <a:pt x="332" y="416"/>
                    </a:lnTo>
                    <a:lnTo>
                      <a:pt x="326" y="418"/>
                    </a:lnTo>
                    <a:lnTo>
                      <a:pt x="318" y="424"/>
                    </a:lnTo>
                    <a:lnTo>
                      <a:pt x="312" y="432"/>
                    </a:lnTo>
                    <a:lnTo>
                      <a:pt x="310" y="438"/>
                    </a:lnTo>
                    <a:lnTo>
                      <a:pt x="304" y="438"/>
                    </a:lnTo>
                    <a:lnTo>
                      <a:pt x="304" y="436"/>
                    </a:lnTo>
                    <a:lnTo>
                      <a:pt x="304" y="434"/>
                    </a:lnTo>
                    <a:lnTo>
                      <a:pt x="304" y="426"/>
                    </a:lnTo>
                    <a:lnTo>
                      <a:pt x="306" y="418"/>
                    </a:lnTo>
                    <a:lnTo>
                      <a:pt x="304" y="410"/>
                    </a:lnTo>
                    <a:lnTo>
                      <a:pt x="304" y="406"/>
                    </a:lnTo>
                    <a:lnTo>
                      <a:pt x="302" y="400"/>
                    </a:lnTo>
                    <a:lnTo>
                      <a:pt x="300" y="392"/>
                    </a:lnTo>
                    <a:lnTo>
                      <a:pt x="286" y="388"/>
                    </a:lnTo>
                    <a:lnTo>
                      <a:pt x="276" y="384"/>
                    </a:lnTo>
                    <a:lnTo>
                      <a:pt x="270" y="382"/>
                    </a:lnTo>
                    <a:lnTo>
                      <a:pt x="268" y="380"/>
                    </a:lnTo>
                    <a:lnTo>
                      <a:pt x="264" y="378"/>
                    </a:lnTo>
                    <a:lnTo>
                      <a:pt x="232" y="378"/>
                    </a:lnTo>
                    <a:lnTo>
                      <a:pt x="208" y="392"/>
                    </a:lnTo>
                    <a:lnTo>
                      <a:pt x="176" y="392"/>
                    </a:lnTo>
                    <a:lnTo>
                      <a:pt x="164" y="398"/>
                    </a:lnTo>
                    <a:lnTo>
                      <a:pt x="150" y="406"/>
                    </a:lnTo>
                    <a:lnTo>
                      <a:pt x="134" y="416"/>
                    </a:lnTo>
                    <a:lnTo>
                      <a:pt x="122" y="420"/>
                    </a:lnTo>
                    <a:lnTo>
                      <a:pt x="108" y="422"/>
                    </a:lnTo>
                    <a:lnTo>
                      <a:pt x="92" y="422"/>
                    </a:lnTo>
                    <a:lnTo>
                      <a:pt x="84" y="424"/>
                    </a:lnTo>
                    <a:lnTo>
                      <a:pt x="74" y="426"/>
                    </a:lnTo>
                    <a:lnTo>
                      <a:pt x="58" y="432"/>
                    </a:lnTo>
                    <a:lnTo>
                      <a:pt x="42" y="438"/>
                    </a:lnTo>
                    <a:lnTo>
                      <a:pt x="32" y="440"/>
                    </a:lnTo>
                    <a:lnTo>
                      <a:pt x="24" y="440"/>
                    </a:lnTo>
                    <a:lnTo>
                      <a:pt x="18" y="440"/>
                    </a:lnTo>
                    <a:lnTo>
                      <a:pt x="14" y="436"/>
                    </a:lnTo>
                    <a:lnTo>
                      <a:pt x="6" y="430"/>
                    </a:lnTo>
                    <a:lnTo>
                      <a:pt x="4" y="428"/>
                    </a:lnTo>
                    <a:lnTo>
                      <a:pt x="2" y="428"/>
                    </a:lnTo>
                    <a:lnTo>
                      <a:pt x="0" y="426"/>
                    </a:lnTo>
                    <a:lnTo>
                      <a:pt x="0" y="422"/>
                    </a:lnTo>
                    <a:lnTo>
                      <a:pt x="0" y="420"/>
                    </a:lnTo>
                    <a:lnTo>
                      <a:pt x="2" y="416"/>
                    </a:lnTo>
                    <a:lnTo>
                      <a:pt x="4" y="414"/>
                    </a:lnTo>
                    <a:lnTo>
                      <a:pt x="10" y="412"/>
                    </a:lnTo>
                    <a:lnTo>
                      <a:pt x="16" y="408"/>
                    </a:lnTo>
                    <a:lnTo>
                      <a:pt x="24" y="394"/>
                    </a:lnTo>
                    <a:lnTo>
                      <a:pt x="30" y="380"/>
                    </a:lnTo>
                    <a:lnTo>
                      <a:pt x="28" y="376"/>
                    </a:lnTo>
                    <a:lnTo>
                      <a:pt x="26" y="372"/>
                    </a:lnTo>
                    <a:lnTo>
                      <a:pt x="26" y="362"/>
                    </a:lnTo>
                    <a:lnTo>
                      <a:pt x="26" y="328"/>
                    </a:lnTo>
                    <a:lnTo>
                      <a:pt x="26" y="316"/>
                    </a:lnTo>
                    <a:lnTo>
                      <a:pt x="26" y="304"/>
                    </a:lnTo>
                    <a:lnTo>
                      <a:pt x="24" y="296"/>
                    </a:lnTo>
                    <a:lnTo>
                      <a:pt x="20" y="288"/>
                    </a:lnTo>
                    <a:lnTo>
                      <a:pt x="16" y="280"/>
                    </a:lnTo>
                    <a:lnTo>
                      <a:pt x="16" y="276"/>
                    </a:lnTo>
                    <a:lnTo>
                      <a:pt x="20" y="280"/>
                    </a:lnTo>
                    <a:lnTo>
                      <a:pt x="20" y="284"/>
                    </a:lnTo>
                    <a:lnTo>
                      <a:pt x="26" y="284"/>
                    </a:lnTo>
                    <a:lnTo>
                      <a:pt x="24" y="278"/>
                    </a:lnTo>
                    <a:lnTo>
                      <a:pt x="24" y="272"/>
                    </a:lnTo>
                    <a:lnTo>
                      <a:pt x="28" y="276"/>
                    </a:lnTo>
                    <a:lnTo>
                      <a:pt x="28" y="280"/>
                    </a:lnTo>
                    <a:lnTo>
                      <a:pt x="30" y="278"/>
                    </a:lnTo>
                    <a:lnTo>
                      <a:pt x="30" y="276"/>
                    </a:lnTo>
                    <a:lnTo>
                      <a:pt x="32" y="272"/>
                    </a:lnTo>
                    <a:lnTo>
                      <a:pt x="28" y="256"/>
                    </a:lnTo>
                    <a:lnTo>
                      <a:pt x="36" y="236"/>
                    </a:lnTo>
                    <a:lnTo>
                      <a:pt x="38" y="226"/>
                    </a:lnTo>
                    <a:lnTo>
                      <a:pt x="40" y="214"/>
                    </a:lnTo>
                    <a:lnTo>
                      <a:pt x="40" y="208"/>
                    </a:lnTo>
                    <a:lnTo>
                      <a:pt x="44" y="202"/>
                    </a:lnTo>
                    <a:lnTo>
                      <a:pt x="46" y="206"/>
                    </a:lnTo>
                    <a:lnTo>
                      <a:pt x="48" y="208"/>
                    </a:lnTo>
                    <a:lnTo>
                      <a:pt x="48" y="210"/>
                    </a:lnTo>
                    <a:lnTo>
                      <a:pt x="52" y="208"/>
                    </a:lnTo>
                    <a:lnTo>
                      <a:pt x="54" y="206"/>
                    </a:lnTo>
                    <a:lnTo>
                      <a:pt x="56" y="202"/>
                    </a:lnTo>
                    <a:lnTo>
                      <a:pt x="58" y="198"/>
                    </a:lnTo>
                    <a:lnTo>
                      <a:pt x="62" y="196"/>
                    </a:lnTo>
                    <a:lnTo>
                      <a:pt x="70" y="194"/>
                    </a:lnTo>
                    <a:lnTo>
                      <a:pt x="76" y="190"/>
                    </a:lnTo>
                    <a:lnTo>
                      <a:pt x="78" y="188"/>
                    </a:lnTo>
                    <a:lnTo>
                      <a:pt x="82" y="186"/>
                    </a:lnTo>
                    <a:lnTo>
                      <a:pt x="86" y="182"/>
                    </a:lnTo>
                    <a:lnTo>
                      <a:pt x="94" y="178"/>
                    </a:lnTo>
                    <a:lnTo>
                      <a:pt x="102" y="176"/>
                    </a:lnTo>
                    <a:lnTo>
                      <a:pt x="110" y="174"/>
                    </a:lnTo>
                    <a:lnTo>
                      <a:pt x="118" y="172"/>
                    </a:lnTo>
                    <a:lnTo>
                      <a:pt x="128" y="168"/>
                    </a:lnTo>
                    <a:lnTo>
                      <a:pt x="138" y="166"/>
                    </a:lnTo>
                    <a:lnTo>
                      <a:pt x="146" y="166"/>
                    </a:lnTo>
                    <a:lnTo>
                      <a:pt x="156" y="164"/>
                    </a:lnTo>
                    <a:lnTo>
                      <a:pt x="162" y="162"/>
                    </a:lnTo>
                    <a:lnTo>
                      <a:pt x="168" y="152"/>
                    </a:lnTo>
                    <a:lnTo>
                      <a:pt x="180" y="1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1" name="Freeform 272"/>
              <p:cNvSpPr/>
              <p:nvPr/>
            </p:nvSpPr>
            <p:spPr bwMode="auto">
              <a:xfrm>
                <a:off x="7785393" y="4114259"/>
                <a:ext cx="112932" cy="61646"/>
              </a:xfrm>
              <a:custGeom>
                <a:avLst/>
                <a:gdLst>
                  <a:gd name="T0" fmla="*/ 2147483647 w 64"/>
                  <a:gd name="T1" fmla="*/ 0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2147483647 w 64"/>
                  <a:gd name="T13" fmla="*/ 2147483647 h 38"/>
                  <a:gd name="T14" fmla="*/ 2147483647 w 64"/>
                  <a:gd name="T15" fmla="*/ 2147483647 h 38"/>
                  <a:gd name="T16" fmla="*/ 2147483647 w 64"/>
                  <a:gd name="T17" fmla="*/ 2147483647 h 38"/>
                  <a:gd name="T18" fmla="*/ 0 w 64"/>
                  <a:gd name="T19" fmla="*/ 2147483647 h 38"/>
                  <a:gd name="T20" fmla="*/ 0 w 64"/>
                  <a:gd name="T21" fmla="*/ 2147483647 h 38"/>
                  <a:gd name="T22" fmla="*/ 0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2147483647 h 38"/>
                  <a:gd name="T38" fmla="*/ 2147483647 w 64"/>
                  <a:gd name="T39" fmla="*/ 2147483647 h 38"/>
                  <a:gd name="T40" fmla="*/ 2147483647 w 64"/>
                  <a:gd name="T41" fmla="*/ 0 h 38"/>
                  <a:gd name="T42" fmla="*/ 2147483647 w 64"/>
                  <a:gd name="T43" fmla="*/ 0 h 38"/>
                  <a:gd name="T44" fmla="*/ 2147483647 w 64"/>
                  <a:gd name="T45" fmla="*/ 2147483647 h 38"/>
                  <a:gd name="T46" fmla="*/ 2147483647 w 64"/>
                  <a:gd name="T47" fmla="*/ 0 h 3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38"/>
                  <a:gd name="T74" fmla="*/ 64 w 64"/>
                  <a:gd name="T75" fmla="*/ 38 h 3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38">
                    <a:moveTo>
                      <a:pt x="64" y="0"/>
                    </a:moveTo>
                    <a:lnTo>
                      <a:pt x="52" y="10"/>
                    </a:lnTo>
                    <a:lnTo>
                      <a:pt x="36" y="16"/>
                    </a:lnTo>
                    <a:lnTo>
                      <a:pt x="32" y="18"/>
                    </a:lnTo>
                    <a:lnTo>
                      <a:pt x="28" y="20"/>
                    </a:lnTo>
                    <a:lnTo>
                      <a:pt x="22" y="28"/>
                    </a:lnTo>
                    <a:lnTo>
                      <a:pt x="14" y="36"/>
                    </a:lnTo>
                    <a:lnTo>
                      <a:pt x="8" y="38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10" y="20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30" y="8"/>
                    </a:lnTo>
                    <a:lnTo>
                      <a:pt x="32" y="6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2" name="Freeform 273"/>
              <p:cNvSpPr/>
              <p:nvPr/>
            </p:nvSpPr>
            <p:spPr bwMode="auto">
              <a:xfrm>
                <a:off x="7691743" y="4105852"/>
                <a:ext cx="86765" cy="16812"/>
              </a:xfrm>
              <a:custGeom>
                <a:avLst/>
                <a:gdLst>
                  <a:gd name="T0" fmla="*/ 2147483647 w 50"/>
                  <a:gd name="T1" fmla="*/ 2147483647 h 10"/>
                  <a:gd name="T2" fmla="*/ 2147483647 w 50"/>
                  <a:gd name="T3" fmla="*/ 2147483647 h 10"/>
                  <a:gd name="T4" fmla="*/ 2147483647 w 50"/>
                  <a:gd name="T5" fmla="*/ 2147483647 h 10"/>
                  <a:gd name="T6" fmla="*/ 2147483647 w 50"/>
                  <a:gd name="T7" fmla="*/ 2147483647 h 10"/>
                  <a:gd name="T8" fmla="*/ 2147483647 w 50"/>
                  <a:gd name="T9" fmla="*/ 2147483647 h 10"/>
                  <a:gd name="T10" fmla="*/ 2147483647 w 50"/>
                  <a:gd name="T11" fmla="*/ 2147483647 h 10"/>
                  <a:gd name="T12" fmla="*/ 2147483647 w 50"/>
                  <a:gd name="T13" fmla="*/ 2147483647 h 10"/>
                  <a:gd name="T14" fmla="*/ 0 w 50"/>
                  <a:gd name="T15" fmla="*/ 2147483647 h 10"/>
                  <a:gd name="T16" fmla="*/ 2147483647 w 50"/>
                  <a:gd name="T17" fmla="*/ 2147483647 h 10"/>
                  <a:gd name="T18" fmla="*/ 2147483647 w 50"/>
                  <a:gd name="T19" fmla="*/ 0 h 10"/>
                  <a:gd name="T20" fmla="*/ 2147483647 w 50"/>
                  <a:gd name="T21" fmla="*/ 2147483647 h 10"/>
                  <a:gd name="T22" fmla="*/ 2147483647 w 50"/>
                  <a:gd name="T23" fmla="*/ 2147483647 h 10"/>
                  <a:gd name="T24" fmla="*/ 2147483647 w 50"/>
                  <a:gd name="T25" fmla="*/ 2147483647 h 10"/>
                  <a:gd name="T26" fmla="*/ 2147483647 w 50"/>
                  <a:gd name="T27" fmla="*/ 2147483647 h 10"/>
                  <a:gd name="T28" fmla="*/ 2147483647 w 50"/>
                  <a:gd name="T29" fmla="*/ 2147483647 h 10"/>
                  <a:gd name="T30" fmla="*/ 2147483647 w 50"/>
                  <a:gd name="T31" fmla="*/ 2147483647 h 10"/>
                  <a:gd name="T32" fmla="*/ 2147483647 w 50"/>
                  <a:gd name="T33" fmla="*/ 2147483647 h 10"/>
                  <a:gd name="T34" fmla="*/ 2147483647 w 50"/>
                  <a:gd name="T35" fmla="*/ 2147483647 h 10"/>
                  <a:gd name="T36" fmla="*/ 2147483647 w 50"/>
                  <a:gd name="T37" fmla="*/ 2147483647 h 10"/>
                  <a:gd name="T38" fmla="*/ 2147483647 w 50"/>
                  <a:gd name="T39" fmla="*/ 2147483647 h 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0"/>
                  <a:gd name="T61" fmla="*/ 0 h 10"/>
                  <a:gd name="T62" fmla="*/ 50 w 50"/>
                  <a:gd name="T63" fmla="*/ 10 h 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0" h="10">
                    <a:moveTo>
                      <a:pt x="40" y="8"/>
                    </a:moveTo>
                    <a:lnTo>
                      <a:pt x="34" y="10"/>
                    </a:lnTo>
                    <a:lnTo>
                      <a:pt x="28" y="10"/>
                    </a:lnTo>
                    <a:lnTo>
                      <a:pt x="22" y="8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4" y="4"/>
                    </a:lnTo>
                    <a:lnTo>
                      <a:pt x="28" y="6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50" y="4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38" y="10"/>
                    </a:lnTo>
                    <a:lnTo>
                      <a:pt x="4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3" name="Freeform 274"/>
              <p:cNvSpPr/>
              <p:nvPr/>
            </p:nvSpPr>
            <p:spPr bwMode="auto">
              <a:xfrm>
                <a:off x="7295104" y="4040003"/>
                <a:ext cx="280952" cy="82662"/>
              </a:xfrm>
              <a:custGeom>
                <a:avLst/>
                <a:gdLst>
                  <a:gd name="T0" fmla="*/ 2147483647 w 162"/>
                  <a:gd name="T1" fmla="*/ 2147483647 h 50"/>
                  <a:gd name="T2" fmla="*/ 0 w 162"/>
                  <a:gd name="T3" fmla="*/ 2147483647 h 50"/>
                  <a:gd name="T4" fmla="*/ 2147483647 w 162"/>
                  <a:gd name="T5" fmla="*/ 2147483647 h 50"/>
                  <a:gd name="T6" fmla="*/ 2147483647 w 162"/>
                  <a:gd name="T7" fmla="*/ 2147483647 h 50"/>
                  <a:gd name="T8" fmla="*/ 2147483647 w 162"/>
                  <a:gd name="T9" fmla="*/ 2147483647 h 50"/>
                  <a:gd name="T10" fmla="*/ 2147483647 w 162"/>
                  <a:gd name="T11" fmla="*/ 0 h 50"/>
                  <a:gd name="T12" fmla="*/ 2147483647 w 162"/>
                  <a:gd name="T13" fmla="*/ 2147483647 h 50"/>
                  <a:gd name="T14" fmla="*/ 2147483647 w 162"/>
                  <a:gd name="T15" fmla="*/ 2147483647 h 50"/>
                  <a:gd name="T16" fmla="*/ 2147483647 w 162"/>
                  <a:gd name="T17" fmla="*/ 2147483647 h 50"/>
                  <a:gd name="T18" fmla="*/ 2147483647 w 162"/>
                  <a:gd name="T19" fmla="*/ 2147483647 h 50"/>
                  <a:gd name="T20" fmla="*/ 2147483647 w 162"/>
                  <a:gd name="T21" fmla="*/ 2147483647 h 50"/>
                  <a:gd name="T22" fmla="*/ 2147483647 w 162"/>
                  <a:gd name="T23" fmla="*/ 2147483647 h 50"/>
                  <a:gd name="T24" fmla="*/ 2147483647 w 162"/>
                  <a:gd name="T25" fmla="*/ 2147483647 h 50"/>
                  <a:gd name="T26" fmla="*/ 2147483647 w 162"/>
                  <a:gd name="T27" fmla="*/ 2147483647 h 50"/>
                  <a:gd name="T28" fmla="*/ 2147483647 w 162"/>
                  <a:gd name="T29" fmla="*/ 2147483647 h 50"/>
                  <a:gd name="T30" fmla="*/ 2147483647 w 162"/>
                  <a:gd name="T31" fmla="*/ 2147483647 h 50"/>
                  <a:gd name="T32" fmla="*/ 2147483647 w 162"/>
                  <a:gd name="T33" fmla="*/ 2147483647 h 50"/>
                  <a:gd name="T34" fmla="*/ 2147483647 w 162"/>
                  <a:gd name="T35" fmla="*/ 2147483647 h 50"/>
                  <a:gd name="T36" fmla="*/ 2147483647 w 162"/>
                  <a:gd name="T37" fmla="*/ 2147483647 h 50"/>
                  <a:gd name="T38" fmla="*/ 2147483647 w 162"/>
                  <a:gd name="T39" fmla="*/ 2147483647 h 50"/>
                  <a:gd name="T40" fmla="*/ 2147483647 w 162"/>
                  <a:gd name="T41" fmla="*/ 2147483647 h 50"/>
                  <a:gd name="T42" fmla="*/ 2147483647 w 162"/>
                  <a:gd name="T43" fmla="*/ 2147483647 h 50"/>
                  <a:gd name="T44" fmla="*/ 2147483647 w 162"/>
                  <a:gd name="T45" fmla="*/ 2147483647 h 50"/>
                  <a:gd name="T46" fmla="*/ 2147483647 w 162"/>
                  <a:gd name="T47" fmla="*/ 2147483647 h 50"/>
                  <a:gd name="T48" fmla="*/ 2147483647 w 162"/>
                  <a:gd name="T49" fmla="*/ 2147483647 h 50"/>
                  <a:gd name="T50" fmla="*/ 2147483647 w 162"/>
                  <a:gd name="T51" fmla="*/ 2147483647 h 50"/>
                  <a:gd name="T52" fmla="*/ 2147483647 w 162"/>
                  <a:gd name="T53" fmla="*/ 2147483647 h 50"/>
                  <a:gd name="T54" fmla="*/ 2147483647 w 162"/>
                  <a:gd name="T55" fmla="*/ 2147483647 h 50"/>
                  <a:gd name="T56" fmla="*/ 2147483647 w 162"/>
                  <a:gd name="T57" fmla="*/ 2147483647 h 50"/>
                  <a:gd name="T58" fmla="*/ 2147483647 w 162"/>
                  <a:gd name="T59" fmla="*/ 2147483647 h 50"/>
                  <a:gd name="T60" fmla="*/ 2147483647 w 162"/>
                  <a:gd name="T61" fmla="*/ 2147483647 h 50"/>
                  <a:gd name="T62" fmla="*/ 2147483647 w 162"/>
                  <a:gd name="T63" fmla="*/ 2147483647 h 50"/>
                  <a:gd name="T64" fmla="*/ 2147483647 w 162"/>
                  <a:gd name="T65" fmla="*/ 2147483647 h 50"/>
                  <a:gd name="T66" fmla="*/ 2147483647 w 162"/>
                  <a:gd name="T67" fmla="*/ 2147483647 h 5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62"/>
                  <a:gd name="T103" fmla="*/ 0 h 50"/>
                  <a:gd name="T104" fmla="*/ 162 w 162"/>
                  <a:gd name="T105" fmla="*/ 50 h 5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62" h="50">
                    <a:moveTo>
                      <a:pt x="16" y="16"/>
                    </a:moveTo>
                    <a:lnTo>
                      <a:pt x="8" y="16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36" y="2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62" y="16"/>
                    </a:lnTo>
                    <a:lnTo>
                      <a:pt x="70" y="16"/>
                    </a:lnTo>
                    <a:lnTo>
                      <a:pt x="78" y="14"/>
                    </a:lnTo>
                    <a:lnTo>
                      <a:pt x="84" y="12"/>
                    </a:lnTo>
                    <a:lnTo>
                      <a:pt x="88" y="10"/>
                    </a:lnTo>
                    <a:lnTo>
                      <a:pt x="90" y="8"/>
                    </a:lnTo>
                    <a:lnTo>
                      <a:pt x="92" y="10"/>
                    </a:lnTo>
                    <a:lnTo>
                      <a:pt x="94" y="10"/>
                    </a:lnTo>
                    <a:lnTo>
                      <a:pt x="100" y="12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14" y="18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8" y="30"/>
                    </a:lnTo>
                    <a:lnTo>
                      <a:pt x="124" y="32"/>
                    </a:lnTo>
                    <a:lnTo>
                      <a:pt x="132" y="32"/>
                    </a:lnTo>
                    <a:lnTo>
                      <a:pt x="146" y="34"/>
                    </a:lnTo>
                    <a:lnTo>
                      <a:pt x="150" y="36"/>
                    </a:lnTo>
                    <a:lnTo>
                      <a:pt x="162" y="40"/>
                    </a:lnTo>
                    <a:lnTo>
                      <a:pt x="162" y="42"/>
                    </a:lnTo>
                    <a:lnTo>
                      <a:pt x="160" y="46"/>
                    </a:lnTo>
                    <a:lnTo>
                      <a:pt x="156" y="48"/>
                    </a:lnTo>
                    <a:lnTo>
                      <a:pt x="152" y="48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46"/>
                    </a:lnTo>
                    <a:lnTo>
                      <a:pt x="144" y="48"/>
                    </a:lnTo>
                    <a:lnTo>
                      <a:pt x="142" y="50"/>
                    </a:lnTo>
                    <a:lnTo>
                      <a:pt x="136" y="48"/>
                    </a:lnTo>
                    <a:lnTo>
                      <a:pt x="130" y="46"/>
                    </a:lnTo>
                    <a:lnTo>
                      <a:pt x="126" y="44"/>
                    </a:lnTo>
                    <a:lnTo>
                      <a:pt x="118" y="42"/>
                    </a:lnTo>
                    <a:lnTo>
                      <a:pt x="92" y="42"/>
                    </a:lnTo>
                    <a:lnTo>
                      <a:pt x="90" y="40"/>
                    </a:lnTo>
                    <a:lnTo>
                      <a:pt x="84" y="40"/>
                    </a:lnTo>
                    <a:lnTo>
                      <a:pt x="82" y="38"/>
                    </a:lnTo>
                    <a:lnTo>
                      <a:pt x="80" y="36"/>
                    </a:lnTo>
                    <a:lnTo>
                      <a:pt x="74" y="34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36" y="32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24" y="26"/>
                    </a:lnTo>
                    <a:lnTo>
                      <a:pt x="20" y="26"/>
                    </a:lnTo>
                    <a:lnTo>
                      <a:pt x="18" y="22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4" name="Freeform 275"/>
              <p:cNvSpPr/>
              <p:nvPr/>
            </p:nvSpPr>
            <p:spPr bwMode="auto">
              <a:xfrm>
                <a:off x="7295104" y="3905501"/>
                <a:ext cx="39939" cy="43433"/>
              </a:xfrm>
              <a:custGeom>
                <a:avLst/>
                <a:gdLst>
                  <a:gd name="T0" fmla="*/ 0 w 24"/>
                  <a:gd name="T1" fmla="*/ 2147483647 h 26"/>
                  <a:gd name="T2" fmla="*/ 2147483647 w 24"/>
                  <a:gd name="T3" fmla="*/ 2147483647 h 26"/>
                  <a:gd name="T4" fmla="*/ 2147483647 w 24"/>
                  <a:gd name="T5" fmla="*/ 2147483647 h 26"/>
                  <a:gd name="T6" fmla="*/ 2147483647 w 24"/>
                  <a:gd name="T7" fmla="*/ 0 h 26"/>
                  <a:gd name="T8" fmla="*/ 2147483647 w 24"/>
                  <a:gd name="T9" fmla="*/ 0 h 26"/>
                  <a:gd name="T10" fmla="*/ 2147483647 w 24"/>
                  <a:gd name="T11" fmla="*/ 2147483647 h 26"/>
                  <a:gd name="T12" fmla="*/ 2147483647 w 24"/>
                  <a:gd name="T13" fmla="*/ 2147483647 h 26"/>
                  <a:gd name="T14" fmla="*/ 2147483647 w 24"/>
                  <a:gd name="T15" fmla="*/ 2147483647 h 26"/>
                  <a:gd name="T16" fmla="*/ 2147483647 w 24"/>
                  <a:gd name="T17" fmla="*/ 2147483647 h 26"/>
                  <a:gd name="T18" fmla="*/ 2147483647 w 24"/>
                  <a:gd name="T19" fmla="*/ 2147483647 h 26"/>
                  <a:gd name="T20" fmla="*/ 2147483647 w 24"/>
                  <a:gd name="T21" fmla="*/ 2147483647 h 26"/>
                  <a:gd name="T22" fmla="*/ 2147483647 w 24"/>
                  <a:gd name="T23" fmla="*/ 2147483647 h 26"/>
                  <a:gd name="T24" fmla="*/ 2147483647 w 24"/>
                  <a:gd name="T25" fmla="*/ 2147483647 h 26"/>
                  <a:gd name="T26" fmla="*/ 2147483647 w 24"/>
                  <a:gd name="T27" fmla="*/ 2147483647 h 26"/>
                  <a:gd name="T28" fmla="*/ 2147483647 w 24"/>
                  <a:gd name="T29" fmla="*/ 2147483647 h 26"/>
                  <a:gd name="T30" fmla="*/ 2147483647 w 24"/>
                  <a:gd name="T31" fmla="*/ 2147483647 h 26"/>
                  <a:gd name="T32" fmla="*/ 2147483647 w 24"/>
                  <a:gd name="T33" fmla="*/ 2147483647 h 26"/>
                  <a:gd name="T34" fmla="*/ 2147483647 w 24"/>
                  <a:gd name="T35" fmla="*/ 2147483647 h 26"/>
                  <a:gd name="T36" fmla="*/ 0 w 24"/>
                  <a:gd name="T37" fmla="*/ 2147483647 h 2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6"/>
                  <a:gd name="T59" fmla="*/ 24 w 24"/>
                  <a:gd name="T60" fmla="*/ 26 h 2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6">
                    <a:moveTo>
                      <a:pt x="0" y="6"/>
                    </a:moveTo>
                    <a:lnTo>
                      <a:pt x="4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24" y="24"/>
                    </a:lnTo>
                    <a:lnTo>
                      <a:pt x="22" y="26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5" name="Freeform 276"/>
              <p:cNvSpPr/>
              <p:nvPr/>
            </p:nvSpPr>
            <p:spPr bwMode="auto">
              <a:xfrm>
                <a:off x="7359833" y="3936324"/>
                <a:ext cx="20657" cy="16812"/>
              </a:xfrm>
              <a:custGeom>
                <a:avLst/>
                <a:gdLst>
                  <a:gd name="T0" fmla="*/ 2147483647 w 12"/>
                  <a:gd name="T1" fmla="*/ 2147483647 h 10"/>
                  <a:gd name="T2" fmla="*/ 2147483647 w 12"/>
                  <a:gd name="T3" fmla="*/ 2147483647 h 10"/>
                  <a:gd name="T4" fmla="*/ 2147483647 w 12"/>
                  <a:gd name="T5" fmla="*/ 2147483647 h 10"/>
                  <a:gd name="T6" fmla="*/ 2147483647 w 12"/>
                  <a:gd name="T7" fmla="*/ 2147483647 h 10"/>
                  <a:gd name="T8" fmla="*/ 2147483647 w 12"/>
                  <a:gd name="T9" fmla="*/ 2147483647 h 10"/>
                  <a:gd name="T10" fmla="*/ 0 w 12"/>
                  <a:gd name="T11" fmla="*/ 2147483647 h 10"/>
                  <a:gd name="T12" fmla="*/ 2147483647 w 12"/>
                  <a:gd name="T13" fmla="*/ 2147483647 h 10"/>
                  <a:gd name="T14" fmla="*/ 2147483647 w 12"/>
                  <a:gd name="T15" fmla="*/ 0 h 10"/>
                  <a:gd name="T16" fmla="*/ 2147483647 w 12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0"/>
                  <a:gd name="T29" fmla="*/ 12 w 12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0">
                    <a:moveTo>
                      <a:pt x="12" y="2"/>
                    </a:moveTo>
                    <a:lnTo>
                      <a:pt x="10" y="6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6" name="Freeform 277"/>
              <p:cNvSpPr/>
              <p:nvPr/>
            </p:nvSpPr>
            <p:spPr bwMode="auto">
              <a:xfrm>
                <a:off x="7107803" y="3887287"/>
                <a:ext cx="16526" cy="18214"/>
              </a:xfrm>
              <a:custGeom>
                <a:avLst/>
                <a:gdLst>
                  <a:gd name="T0" fmla="*/ 2147483647 w 10"/>
                  <a:gd name="T1" fmla="*/ 0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2147483647 h 12"/>
                  <a:gd name="T10" fmla="*/ 2147483647 w 10"/>
                  <a:gd name="T11" fmla="*/ 2147483647 h 12"/>
                  <a:gd name="T12" fmla="*/ 2147483647 w 10"/>
                  <a:gd name="T13" fmla="*/ 2147483647 h 12"/>
                  <a:gd name="T14" fmla="*/ 0 w 10"/>
                  <a:gd name="T15" fmla="*/ 2147483647 h 12"/>
                  <a:gd name="T16" fmla="*/ 2147483647 w 10"/>
                  <a:gd name="T17" fmla="*/ 0 h 12"/>
                  <a:gd name="T18" fmla="*/ 2147483647 w 10"/>
                  <a:gd name="T19" fmla="*/ 0 h 12"/>
                  <a:gd name="T20" fmla="*/ 2147483647 w 10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"/>
                  <a:gd name="T34" fmla="*/ 0 h 12"/>
                  <a:gd name="T35" fmla="*/ 10 w 10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" h="12">
                    <a:moveTo>
                      <a:pt x="6" y="0"/>
                    </a:moveTo>
                    <a:lnTo>
                      <a:pt x="6" y="6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7" name="Freeform 278"/>
              <p:cNvSpPr/>
              <p:nvPr/>
            </p:nvSpPr>
            <p:spPr bwMode="auto">
              <a:xfrm>
                <a:off x="7070618" y="3813032"/>
                <a:ext cx="20657" cy="23818"/>
              </a:xfrm>
              <a:custGeom>
                <a:avLst/>
                <a:gdLst>
                  <a:gd name="T0" fmla="*/ 2147483647 w 12"/>
                  <a:gd name="T1" fmla="*/ 2147483647 h 14"/>
                  <a:gd name="T2" fmla="*/ 2147483647 w 12"/>
                  <a:gd name="T3" fmla="*/ 2147483647 h 14"/>
                  <a:gd name="T4" fmla="*/ 2147483647 w 12"/>
                  <a:gd name="T5" fmla="*/ 2147483647 h 14"/>
                  <a:gd name="T6" fmla="*/ 2147483647 w 12"/>
                  <a:gd name="T7" fmla="*/ 2147483647 h 14"/>
                  <a:gd name="T8" fmla="*/ 0 w 12"/>
                  <a:gd name="T9" fmla="*/ 2147483647 h 14"/>
                  <a:gd name="T10" fmla="*/ 0 w 12"/>
                  <a:gd name="T11" fmla="*/ 2147483647 h 14"/>
                  <a:gd name="T12" fmla="*/ 0 w 12"/>
                  <a:gd name="T13" fmla="*/ 0 h 14"/>
                  <a:gd name="T14" fmla="*/ 2147483647 w 12"/>
                  <a:gd name="T15" fmla="*/ 2147483647 h 14"/>
                  <a:gd name="T16" fmla="*/ 2147483647 w 12"/>
                  <a:gd name="T17" fmla="*/ 2147483647 h 14"/>
                  <a:gd name="T18" fmla="*/ 2147483647 w 12"/>
                  <a:gd name="T19" fmla="*/ 214748364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4"/>
                  <a:gd name="T32" fmla="*/ 12 w 12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4">
                    <a:moveTo>
                      <a:pt x="12" y="8"/>
                    </a:moveTo>
                    <a:lnTo>
                      <a:pt x="10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8" name="Freeform 279"/>
              <p:cNvSpPr/>
              <p:nvPr/>
            </p:nvSpPr>
            <p:spPr bwMode="auto">
              <a:xfrm>
                <a:off x="7974072" y="4199724"/>
                <a:ext cx="35808" cy="16812"/>
              </a:xfrm>
              <a:custGeom>
                <a:avLst/>
                <a:gdLst>
                  <a:gd name="T0" fmla="*/ 0 w 20"/>
                  <a:gd name="T1" fmla="*/ 0 h 10"/>
                  <a:gd name="T2" fmla="*/ 0 w 20"/>
                  <a:gd name="T3" fmla="*/ 2147483647 h 10"/>
                  <a:gd name="T4" fmla="*/ 2147483647 w 20"/>
                  <a:gd name="T5" fmla="*/ 2147483647 h 10"/>
                  <a:gd name="T6" fmla="*/ 2147483647 w 20"/>
                  <a:gd name="T7" fmla="*/ 2147483647 h 10"/>
                  <a:gd name="T8" fmla="*/ 2147483647 w 20"/>
                  <a:gd name="T9" fmla="*/ 2147483647 h 10"/>
                  <a:gd name="T10" fmla="*/ 2147483647 w 20"/>
                  <a:gd name="T11" fmla="*/ 2147483647 h 10"/>
                  <a:gd name="T12" fmla="*/ 2147483647 w 20"/>
                  <a:gd name="T13" fmla="*/ 2147483647 h 10"/>
                  <a:gd name="T14" fmla="*/ 2147483647 w 20"/>
                  <a:gd name="T15" fmla="*/ 0 h 10"/>
                  <a:gd name="T16" fmla="*/ 2147483647 w 20"/>
                  <a:gd name="T17" fmla="*/ 0 h 10"/>
                  <a:gd name="T18" fmla="*/ 0 w 2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"/>
                  <a:gd name="T31" fmla="*/ 0 h 10"/>
                  <a:gd name="T32" fmla="*/ 20 w 20"/>
                  <a:gd name="T33" fmla="*/ 10 h 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" h="10">
                    <a:moveTo>
                      <a:pt x="0" y="0"/>
                    </a:moveTo>
                    <a:lnTo>
                      <a:pt x="0" y="8"/>
                    </a:lnTo>
                    <a:lnTo>
                      <a:pt x="4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Freeform 280"/>
              <p:cNvSpPr/>
              <p:nvPr/>
            </p:nvSpPr>
            <p:spPr bwMode="auto">
              <a:xfrm>
                <a:off x="8041555" y="5092197"/>
                <a:ext cx="114309" cy="98074"/>
              </a:xfrm>
              <a:custGeom>
                <a:avLst/>
                <a:gdLst>
                  <a:gd name="T0" fmla="*/ 2147483647 w 66"/>
                  <a:gd name="T1" fmla="*/ 2147483647 h 58"/>
                  <a:gd name="T2" fmla="*/ 2147483647 w 66"/>
                  <a:gd name="T3" fmla="*/ 2147483647 h 58"/>
                  <a:gd name="T4" fmla="*/ 2147483647 w 66"/>
                  <a:gd name="T5" fmla="*/ 2147483647 h 58"/>
                  <a:gd name="T6" fmla="*/ 2147483647 w 66"/>
                  <a:gd name="T7" fmla="*/ 2147483647 h 58"/>
                  <a:gd name="T8" fmla="*/ 2147483647 w 66"/>
                  <a:gd name="T9" fmla="*/ 2147483647 h 58"/>
                  <a:gd name="T10" fmla="*/ 2147483647 w 66"/>
                  <a:gd name="T11" fmla="*/ 2147483647 h 58"/>
                  <a:gd name="T12" fmla="*/ 2147483647 w 66"/>
                  <a:gd name="T13" fmla="*/ 2147483647 h 58"/>
                  <a:gd name="T14" fmla="*/ 2147483647 w 66"/>
                  <a:gd name="T15" fmla="*/ 2147483647 h 58"/>
                  <a:gd name="T16" fmla="*/ 2147483647 w 66"/>
                  <a:gd name="T17" fmla="*/ 2147483647 h 58"/>
                  <a:gd name="T18" fmla="*/ 2147483647 w 66"/>
                  <a:gd name="T19" fmla="*/ 2147483647 h 58"/>
                  <a:gd name="T20" fmla="*/ 2147483647 w 66"/>
                  <a:gd name="T21" fmla="*/ 2147483647 h 58"/>
                  <a:gd name="T22" fmla="*/ 2147483647 w 66"/>
                  <a:gd name="T23" fmla="*/ 2147483647 h 58"/>
                  <a:gd name="T24" fmla="*/ 2147483647 w 66"/>
                  <a:gd name="T25" fmla="*/ 2147483647 h 58"/>
                  <a:gd name="T26" fmla="*/ 2147483647 w 66"/>
                  <a:gd name="T27" fmla="*/ 2147483647 h 58"/>
                  <a:gd name="T28" fmla="*/ 2147483647 w 66"/>
                  <a:gd name="T29" fmla="*/ 2147483647 h 58"/>
                  <a:gd name="T30" fmla="*/ 2147483647 w 66"/>
                  <a:gd name="T31" fmla="*/ 2147483647 h 58"/>
                  <a:gd name="T32" fmla="*/ 2147483647 w 66"/>
                  <a:gd name="T33" fmla="*/ 2147483647 h 58"/>
                  <a:gd name="T34" fmla="*/ 2147483647 w 66"/>
                  <a:gd name="T35" fmla="*/ 2147483647 h 58"/>
                  <a:gd name="T36" fmla="*/ 2147483647 w 66"/>
                  <a:gd name="T37" fmla="*/ 2147483647 h 58"/>
                  <a:gd name="T38" fmla="*/ 2147483647 w 66"/>
                  <a:gd name="T39" fmla="*/ 2147483647 h 58"/>
                  <a:gd name="T40" fmla="*/ 2147483647 w 66"/>
                  <a:gd name="T41" fmla="*/ 2147483647 h 58"/>
                  <a:gd name="T42" fmla="*/ 2147483647 w 66"/>
                  <a:gd name="T43" fmla="*/ 2147483647 h 58"/>
                  <a:gd name="T44" fmla="*/ 2147483647 w 66"/>
                  <a:gd name="T45" fmla="*/ 2147483647 h 58"/>
                  <a:gd name="T46" fmla="*/ 2147483647 w 66"/>
                  <a:gd name="T47" fmla="*/ 2147483647 h 58"/>
                  <a:gd name="T48" fmla="*/ 2147483647 w 66"/>
                  <a:gd name="T49" fmla="*/ 2147483647 h 58"/>
                  <a:gd name="T50" fmla="*/ 0 w 66"/>
                  <a:gd name="T51" fmla="*/ 2147483647 h 58"/>
                  <a:gd name="T52" fmla="*/ 0 w 66"/>
                  <a:gd name="T53" fmla="*/ 2147483647 h 58"/>
                  <a:gd name="T54" fmla="*/ 0 w 66"/>
                  <a:gd name="T55" fmla="*/ 2147483647 h 58"/>
                  <a:gd name="T56" fmla="*/ 0 w 66"/>
                  <a:gd name="T57" fmla="*/ 2147483647 h 58"/>
                  <a:gd name="T58" fmla="*/ 2147483647 w 66"/>
                  <a:gd name="T59" fmla="*/ 2147483647 h 58"/>
                  <a:gd name="T60" fmla="*/ 2147483647 w 66"/>
                  <a:gd name="T61" fmla="*/ 2147483647 h 58"/>
                  <a:gd name="T62" fmla="*/ 2147483647 w 66"/>
                  <a:gd name="T63" fmla="*/ 2147483647 h 58"/>
                  <a:gd name="T64" fmla="*/ 2147483647 w 66"/>
                  <a:gd name="T65" fmla="*/ 2147483647 h 58"/>
                  <a:gd name="T66" fmla="*/ 2147483647 w 66"/>
                  <a:gd name="T67" fmla="*/ 2147483647 h 58"/>
                  <a:gd name="T68" fmla="*/ 2147483647 w 66"/>
                  <a:gd name="T69" fmla="*/ 2147483647 h 58"/>
                  <a:gd name="T70" fmla="*/ 2147483647 w 66"/>
                  <a:gd name="T71" fmla="*/ 2147483647 h 58"/>
                  <a:gd name="T72" fmla="*/ 2147483647 w 66"/>
                  <a:gd name="T73" fmla="*/ 0 h 58"/>
                  <a:gd name="T74" fmla="*/ 2147483647 w 66"/>
                  <a:gd name="T75" fmla="*/ 2147483647 h 58"/>
                  <a:gd name="T76" fmla="*/ 2147483647 w 66"/>
                  <a:gd name="T77" fmla="*/ 2147483647 h 5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58"/>
                  <a:gd name="T119" fmla="*/ 66 w 66"/>
                  <a:gd name="T120" fmla="*/ 58 h 5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58">
                    <a:moveTo>
                      <a:pt x="18" y="2"/>
                    </a:moveTo>
                    <a:lnTo>
                      <a:pt x="24" y="8"/>
                    </a:lnTo>
                    <a:lnTo>
                      <a:pt x="28" y="10"/>
                    </a:lnTo>
                    <a:lnTo>
                      <a:pt x="32" y="12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8" y="6"/>
                    </a:lnTo>
                    <a:lnTo>
                      <a:pt x="66" y="6"/>
                    </a:lnTo>
                    <a:lnTo>
                      <a:pt x="66" y="8"/>
                    </a:lnTo>
                    <a:lnTo>
                      <a:pt x="64" y="12"/>
                    </a:lnTo>
                    <a:lnTo>
                      <a:pt x="60" y="16"/>
                    </a:lnTo>
                    <a:lnTo>
                      <a:pt x="56" y="24"/>
                    </a:lnTo>
                    <a:lnTo>
                      <a:pt x="54" y="32"/>
                    </a:lnTo>
                    <a:lnTo>
                      <a:pt x="50" y="34"/>
                    </a:lnTo>
                    <a:lnTo>
                      <a:pt x="46" y="36"/>
                    </a:lnTo>
                    <a:lnTo>
                      <a:pt x="42" y="42"/>
                    </a:lnTo>
                    <a:lnTo>
                      <a:pt x="38" y="48"/>
                    </a:lnTo>
                    <a:lnTo>
                      <a:pt x="34" y="50"/>
                    </a:lnTo>
                    <a:lnTo>
                      <a:pt x="32" y="52"/>
                    </a:lnTo>
                    <a:lnTo>
                      <a:pt x="30" y="50"/>
                    </a:lnTo>
                    <a:lnTo>
                      <a:pt x="28" y="46"/>
                    </a:lnTo>
                    <a:lnTo>
                      <a:pt x="18" y="54"/>
                    </a:lnTo>
                    <a:lnTo>
                      <a:pt x="16" y="56"/>
                    </a:lnTo>
                    <a:lnTo>
                      <a:pt x="10" y="58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8" y="28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Freeform 281"/>
              <p:cNvSpPr/>
              <p:nvPr/>
            </p:nvSpPr>
            <p:spPr bwMode="auto">
              <a:xfrm>
                <a:off x="8502922" y="5097802"/>
                <a:ext cx="319514" cy="189143"/>
              </a:xfrm>
              <a:custGeom>
                <a:avLst/>
                <a:gdLst>
                  <a:gd name="T0" fmla="*/ 2147483647 w 184"/>
                  <a:gd name="T1" fmla="*/ 2147483647 h 114"/>
                  <a:gd name="T2" fmla="*/ 2147483647 w 184"/>
                  <a:gd name="T3" fmla="*/ 2147483647 h 114"/>
                  <a:gd name="T4" fmla="*/ 2147483647 w 184"/>
                  <a:gd name="T5" fmla="*/ 2147483647 h 114"/>
                  <a:gd name="T6" fmla="*/ 2147483647 w 184"/>
                  <a:gd name="T7" fmla="*/ 2147483647 h 114"/>
                  <a:gd name="T8" fmla="*/ 2147483647 w 184"/>
                  <a:gd name="T9" fmla="*/ 2147483647 h 114"/>
                  <a:gd name="T10" fmla="*/ 2147483647 w 184"/>
                  <a:gd name="T11" fmla="*/ 2147483647 h 114"/>
                  <a:gd name="T12" fmla="*/ 2147483647 w 184"/>
                  <a:gd name="T13" fmla="*/ 2147483647 h 114"/>
                  <a:gd name="T14" fmla="*/ 2147483647 w 184"/>
                  <a:gd name="T15" fmla="*/ 0 h 114"/>
                  <a:gd name="T16" fmla="*/ 2147483647 w 184"/>
                  <a:gd name="T17" fmla="*/ 2147483647 h 114"/>
                  <a:gd name="T18" fmla="*/ 2147483647 w 184"/>
                  <a:gd name="T19" fmla="*/ 2147483647 h 114"/>
                  <a:gd name="T20" fmla="*/ 2147483647 w 184"/>
                  <a:gd name="T21" fmla="*/ 2147483647 h 114"/>
                  <a:gd name="T22" fmla="*/ 2147483647 w 184"/>
                  <a:gd name="T23" fmla="*/ 2147483647 h 114"/>
                  <a:gd name="T24" fmla="*/ 2147483647 w 184"/>
                  <a:gd name="T25" fmla="*/ 2147483647 h 114"/>
                  <a:gd name="T26" fmla="*/ 2147483647 w 184"/>
                  <a:gd name="T27" fmla="*/ 2147483647 h 114"/>
                  <a:gd name="T28" fmla="*/ 2147483647 w 184"/>
                  <a:gd name="T29" fmla="*/ 2147483647 h 114"/>
                  <a:gd name="T30" fmla="*/ 2147483647 w 184"/>
                  <a:gd name="T31" fmla="*/ 2147483647 h 114"/>
                  <a:gd name="T32" fmla="*/ 2147483647 w 184"/>
                  <a:gd name="T33" fmla="*/ 2147483647 h 114"/>
                  <a:gd name="T34" fmla="*/ 2147483647 w 184"/>
                  <a:gd name="T35" fmla="*/ 2147483647 h 114"/>
                  <a:gd name="T36" fmla="*/ 2147483647 w 184"/>
                  <a:gd name="T37" fmla="*/ 2147483647 h 114"/>
                  <a:gd name="T38" fmla="*/ 2147483647 w 184"/>
                  <a:gd name="T39" fmla="*/ 2147483647 h 114"/>
                  <a:gd name="T40" fmla="*/ 2147483647 w 184"/>
                  <a:gd name="T41" fmla="*/ 2147483647 h 114"/>
                  <a:gd name="T42" fmla="*/ 2147483647 w 184"/>
                  <a:gd name="T43" fmla="*/ 2147483647 h 114"/>
                  <a:gd name="T44" fmla="*/ 2147483647 w 184"/>
                  <a:gd name="T45" fmla="*/ 2147483647 h 114"/>
                  <a:gd name="T46" fmla="*/ 2147483647 w 184"/>
                  <a:gd name="T47" fmla="*/ 2147483647 h 114"/>
                  <a:gd name="T48" fmla="*/ 2147483647 w 184"/>
                  <a:gd name="T49" fmla="*/ 2147483647 h 114"/>
                  <a:gd name="T50" fmla="*/ 2147483647 w 184"/>
                  <a:gd name="T51" fmla="*/ 2147483647 h 114"/>
                  <a:gd name="T52" fmla="*/ 2147483647 w 184"/>
                  <a:gd name="T53" fmla="*/ 2147483647 h 114"/>
                  <a:gd name="T54" fmla="*/ 2147483647 w 184"/>
                  <a:gd name="T55" fmla="*/ 2147483647 h 114"/>
                  <a:gd name="T56" fmla="*/ 2147483647 w 184"/>
                  <a:gd name="T57" fmla="*/ 2147483647 h 114"/>
                  <a:gd name="T58" fmla="*/ 2147483647 w 184"/>
                  <a:gd name="T59" fmla="*/ 2147483647 h 114"/>
                  <a:gd name="T60" fmla="*/ 2147483647 w 184"/>
                  <a:gd name="T61" fmla="*/ 2147483647 h 114"/>
                  <a:gd name="T62" fmla="*/ 2147483647 w 184"/>
                  <a:gd name="T63" fmla="*/ 2147483647 h 114"/>
                  <a:gd name="T64" fmla="*/ 2147483647 w 184"/>
                  <a:gd name="T65" fmla="*/ 2147483647 h 114"/>
                  <a:gd name="T66" fmla="*/ 2147483647 w 184"/>
                  <a:gd name="T67" fmla="*/ 2147483647 h 114"/>
                  <a:gd name="T68" fmla="*/ 2147483647 w 184"/>
                  <a:gd name="T69" fmla="*/ 2147483647 h 114"/>
                  <a:gd name="T70" fmla="*/ 2147483647 w 184"/>
                  <a:gd name="T71" fmla="*/ 2147483647 h 114"/>
                  <a:gd name="T72" fmla="*/ 2147483647 w 184"/>
                  <a:gd name="T73" fmla="*/ 2147483647 h 114"/>
                  <a:gd name="T74" fmla="*/ 2147483647 w 184"/>
                  <a:gd name="T75" fmla="*/ 2147483647 h 114"/>
                  <a:gd name="T76" fmla="*/ 2147483647 w 184"/>
                  <a:gd name="T77" fmla="*/ 2147483647 h 114"/>
                  <a:gd name="T78" fmla="*/ 2147483647 w 184"/>
                  <a:gd name="T79" fmla="*/ 2147483647 h 114"/>
                  <a:gd name="T80" fmla="*/ 2147483647 w 184"/>
                  <a:gd name="T81" fmla="*/ 2147483647 h 114"/>
                  <a:gd name="T82" fmla="*/ 2147483647 w 184"/>
                  <a:gd name="T83" fmla="*/ 2147483647 h 114"/>
                  <a:gd name="T84" fmla="*/ 0 w 184"/>
                  <a:gd name="T85" fmla="*/ 2147483647 h 114"/>
                  <a:gd name="T86" fmla="*/ 0 w 184"/>
                  <a:gd name="T87" fmla="*/ 2147483647 h 114"/>
                  <a:gd name="T88" fmla="*/ 2147483647 w 184"/>
                  <a:gd name="T89" fmla="*/ 2147483647 h 114"/>
                  <a:gd name="T90" fmla="*/ 2147483647 w 184"/>
                  <a:gd name="T91" fmla="*/ 2147483647 h 114"/>
                  <a:gd name="T92" fmla="*/ 2147483647 w 184"/>
                  <a:gd name="T93" fmla="*/ 2147483647 h 114"/>
                  <a:gd name="T94" fmla="*/ 2147483647 w 184"/>
                  <a:gd name="T95" fmla="*/ 2147483647 h 114"/>
                  <a:gd name="T96" fmla="*/ 2147483647 w 184"/>
                  <a:gd name="T97" fmla="*/ 2147483647 h 114"/>
                  <a:gd name="T98" fmla="*/ 2147483647 w 184"/>
                  <a:gd name="T99" fmla="*/ 2147483647 h 114"/>
                  <a:gd name="T100" fmla="*/ 2147483647 w 184"/>
                  <a:gd name="T101" fmla="*/ 2147483647 h 114"/>
                  <a:gd name="T102" fmla="*/ 2147483647 w 184"/>
                  <a:gd name="T103" fmla="*/ 2147483647 h 114"/>
                  <a:gd name="T104" fmla="*/ 2147483647 w 184"/>
                  <a:gd name="T105" fmla="*/ 2147483647 h 114"/>
                  <a:gd name="T106" fmla="*/ 2147483647 w 184"/>
                  <a:gd name="T107" fmla="*/ 2147483647 h 1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4"/>
                  <a:gd name="T163" fmla="*/ 0 h 114"/>
                  <a:gd name="T164" fmla="*/ 184 w 184"/>
                  <a:gd name="T165" fmla="*/ 114 h 1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4" h="114">
                    <a:moveTo>
                      <a:pt x="110" y="42"/>
                    </a:moveTo>
                    <a:lnTo>
                      <a:pt x="120" y="32"/>
                    </a:lnTo>
                    <a:lnTo>
                      <a:pt x="132" y="24"/>
                    </a:lnTo>
                    <a:lnTo>
                      <a:pt x="138" y="22"/>
                    </a:lnTo>
                    <a:lnTo>
                      <a:pt x="144" y="18"/>
                    </a:lnTo>
                    <a:lnTo>
                      <a:pt x="154" y="6"/>
                    </a:lnTo>
                    <a:lnTo>
                      <a:pt x="162" y="2"/>
                    </a:lnTo>
                    <a:lnTo>
                      <a:pt x="166" y="0"/>
                    </a:lnTo>
                    <a:lnTo>
                      <a:pt x="172" y="2"/>
                    </a:lnTo>
                    <a:lnTo>
                      <a:pt x="168" y="6"/>
                    </a:lnTo>
                    <a:lnTo>
                      <a:pt x="166" y="14"/>
                    </a:lnTo>
                    <a:lnTo>
                      <a:pt x="172" y="12"/>
                    </a:lnTo>
                    <a:lnTo>
                      <a:pt x="176" y="10"/>
                    </a:lnTo>
                    <a:lnTo>
                      <a:pt x="184" y="6"/>
                    </a:lnTo>
                    <a:lnTo>
                      <a:pt x="184" y="16"/>
                    </a:lnTo>
                    <a:lnTo>
                      <a:pt x="178" y="18"/>
                    </a:lnTo>
                    <a:lnTo>
                      <a:pt x="176" y="22"/>
                    </a:lnTo>
                    <a:lnTo>
                      <a:pt x="172" y="28"/>
                    </a:lnTo>
                    <a:lnTo>
                      <a:pt x="168" y="32"/>
                    </a:lnTo>
                    <a:lnTo>
                      <a:pt x="164" y="34"/>
                    </a:lnTo>
                    <a:lnTo>
                      <a:pt x="158" y="36"/>
                    </a:lnTo>
                    <a:lnTo>
                      <a:pt x="140" y="46"/>
                    </a:lnTo>
                    <a:lnTo>
                      <a:pt x="132" y="52"/>
                    </a:lnTo>
                    <a:lnTo>
                      <a:pt x="130" y="54"/>
                    </a:lnTo>
                    <a:lnTo>
                      <a:pt x="128" y="56"/>
                    </a:lnTo>
                    <a:lnTo>
                      <a:pt x="128" y="60"/>
                    </a:lnTo>
                    <a:lnTo>
                      <a:pt x="122" y="64"/>
                    </a:lnTo>
                    <a:lnTo>
                      <a:pt x="114" y="64"/>
                    </a:lnTo>
                    <a:lnTo>
                      <a:pt x="102" y="66"/>
                    </a:lnTo>
                    <a:lnTo>
                      <a:pt x="94" y="70"/>
                    </a:lnTo>
                    <a:lnTo>
                      <a:pt x="86" y="78"/>
                    </a:lnTo>
                    <a:lnTo>
                      <a:pt x="74" y="90"/>
                    </a:lnTo>
                    <a:lnTo>
                      <a:pt x="70" y="94"/>
                    </a:lnTo>
                    <a:lnTo>
                      <a:pt x="66" y="98"/>
                    </a:lnTo>
                    <a:lnTo>
                      <a:pt x="54" y="100"/>
                    </a:lnTo>
                    <a:lnTo>
                      <a:pt x="50" y="104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8" y="114"/>
                    </a:lnTo>
                    <a:lnTo>
                      <a:pt x="20" y="112"/>
                    </a:lnTo>
                    <a:lnTo>
                      <a:pt x="10" y="108"/>
                    </a:lnTo>
                    <a:lnTo>
                      <a:pt x="2" y="102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8" y="90"/>
                    </a:lnTo>
                    <a:lnTo>
                      <a:pt x="20" y="84"/>
                    </a:lnTo>
                    <a:lnTo>
                      <a:pt x="30" y="78"/>
                    </a:lnTo>
                    <a:lnTo>
                      <a:pt x="40" y="72"/>
                    </a:lnTo>
                    <a:lnTo>
                      <a:pt x="62" y="60"/>
                    </a:lnTo>
                    <a:lnTo>
                      <a:pt x="68" y="58"/>
                    </a:lnTo>
                    <a:lnTo>
                      <a:pt x="72" y="58"/>
                    </a:lnTo>
                    <a:lnTo>
                      <a:pt x="82" y="58"/>
                    </a:lnTo>
                    <a:lnTo>
                      <a:pt x="96" y="52"/>
                    </a:lnTo>
                    <a:lnTo>
                      <a:pt x="110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Freeform 282"/>
              <p:cNvSpPr/>
              <p:nvPr/>
            </p:nvSpPr>
            <p:spPr bwMode="auto">
              <a:xfrm>
                <a:off x="8830700" y="4914262"/>
                <a:ext cx="183170" cy="219967"/>
              </a:xfrm>
              <a:custGeom>
                <a:avLst/>
                <a:gdLst>
                  <a:gd name="T0" fmla="*/ 2147483647 w 106"/>
                  <a:gd name="T1" fmla="*/ 2147483647 h 132"/>
                  <a:gd name="T2" fmla="*/ 0 w 106"/>
                  <a:gd name="T3" fmla="*/ 2147483647 h 132"/>
                  <a:gd name="T4" fmla="*/ 2147483647 w 106"/>
                  <a:gd name="T5" fmla="*/ 2147483647 h 132"/>
                  <a:gd name="T6" fmla="*/ 2147483647 w 106"/>
                  <a:gd name="T7" fmla="*/ 2147483647 h 132"/>
                  <a:gd name="T8" fmla="*/ 2147483647 w 106"/>
                  <a:gd name="T9" fmla="*/ 2147483647 h 132"/>
                  <a:gd name="T10" fmla="*/ 2147483647 w 106"/>
                  <a:gd name="T11" fmla="*/ 2147483647 h 132"/>
                  <a:gd name="T12" fmla="*/ 2147483647 w 106"/>
                  <a:gd name="T13" fmla="*/ 2147483647 h 132"/>
                  <a:gd name="T14" fmla="*/ 2147483647 w 106"/>
                  <a:gd name="T15" fmla="*/ 2147483647 h 132"/>
                  <a:gd name="T16" fmla="*/ 2147483647 w 106"/>
                  <a:gd name="T17" fmla="*/ 2147483647 h 132"/>
                  <a:gd name="T18" fmla="*/ 2147483647 w 106"/>
                  <a:gd name="T19" fmla="*/ 2147483647 h 132"/>
                  <a:gd name="T20" fmla="*/ 2147483647 w 106"/>
                  <a:gd name="T21" fmla="*/ 2147483647 h 132"/>
                  <a:gd name="T22" fmla="*/ 2147483647 w 106"/>
                  <a:gd name="T23" fmla="*/ 2147483647 h 132"/>
                  <a:gd name="T24" fmla="*/ 2147483647 w 106"/>
                  <a:gd name="T25" fmla="*/ 2147483647 h 132"/>
                  <a:gd name="T26" fmla="*/ 2147483647 w 106"/>
                  <a:gd name="T27" fmla="*/ 2147483647 h 132"/>
                  <a:gd name="T28" fmla="*/ 2147483647 w 106"/>
                  <a:gd name="T29" fmla="*/ 2147483647 h 132"/>
                  <a:gd name="T30" fmla="*/ 2147483647 w 106"/>
                  <a:gd name="T31" fmla="*/ 2147483647 h 132"/>
                  <a:gd name="T32" fmla="*/ 2147483647 w 106"/>
                  <a:gd name="T33" fmla="*/ 2147483647 h 132"/>
                  <a:gd name="T34" fmla="*/ 2147483647 w 106"/>
                  <a:gd name="T35" fmla="*/ 0 h 132"/>
                  <a:gd name="T36" fmla="*/ 2147483647 w 106"/>
                  <a:gd name="T37" fmla="*/ 2147483647 h 132"/>
                  <a:gd name="T38" fmla="*/ 2147483647 w 106"/>
                  <a:gd name="T39" fmla="*/ 2147483647 h 132"/>
                  <a:gd name="T40" fmla="*/ 2147483647 w 106"/>
                  <a:gd name="T41" fmla="*/ 2147483647 h 132"/>
                  <a:gd name="T42" fmla="*/ 2147483647 w 106"/>
                  <a:gd name="T43" fmla="*/ 2147483647 h 132"/>
                  <a:gd name="T44" fmla="*/ 2147483647 w 106"/>
                  <a:gd name="T45" fmla="*/ 2147483647 h 132"/>
                  <a:gd name="T46" fmla="*/ 2147483647 w 106"/>
                  <a:gd name="T47" fmla="*/ 2147483647 h 132"/>
                  <a:gd name="T48" fmla="*/ 2147483647 w 106"/>
                  <a:gd name="T49" fmla="*/ 2147483647 h 132"/>
                  <a:gd name="T50" fmla="*/ 2147483647 w 106"/>
                  <a:gd name="T51" fmla="*/ 2147483647 h 132"/>
                  <a:gd name="T52" fmla="*/ 2147483647 w 106"/>
                  <a:gd name="T53" fmla="*/ 2147483647 h 132"/>
                  <a:gd name="T54" fmla="*/ 2147483647 w 106"/>
                  <a:gd name="T55" fmla="*/ 2147483647 h 132"/>
                  <a:gd name="T56" fmla="*/ 2147483647 w 106"/>
                  <a:gd name="T57" fmla="*/ 2147483647 h 132"/>
                  <a:gd name="T58" fmla="*/ 2147483647 w 106"/>
                  <a:gd name="T59" fmla="*/ 2147483647 h 132"/>
                  <a:gd name="T60" fmla="*/ 2147483647 w 106"/>
                  <a:gd name="T61" fmla="*/ 2147483647 h 132"/>
                  <a:gd name="T62" fmla="*/ 2147483647 w 106"/>
                  <a:gd name="T63" fmla="*/ 2147483647 h 132"/>
                  <a:gd name="T64" fmla="*/ 2147483647 w 106"/>
                  <a:gd name="T65" fmla="*/ 2147483647 h 132"/>
                  <a:gd name="T66" fmla="*/ 2147483647 w 106"/>
                  <a:gd name="T67" fmla="*/ 2147483647 h 132"/>
                  <a:gd name="T68" fmla="*/ 2147483647 w 106"/>
                  <a:gd name="T69" fmla="*/ 2147483647 h 132"/>
                  <a:gd name="T70" fmla="*/ 2147483647 w 106"/>
                  <a:gd name="T71" fmla="*/ 2147483647 h 132"/>
                  <a:gd name="T72" fmla="*/ 2147483647 w 106"/>
                  <a:gd name="T73" fmla="*/ 2147483647 h 132"/>
                  <a:gd name="T74" fmla="*/ 2147483647 w 106"/>
                  <a:gd name="T75" fmla="*/ 2147483647 h 132"/>
                  <a:gd name="T76" fmla="*/ 2147483647 w 106"/>
                  <a:gd name="T77" fmla="*/ 2147483647 h 132"/>
                  <a:gd name="T78" fmla="*/ 2147483647 w 106"/>
                  <a:gd name="T79" fmla="*/ 2147483647 h 132"/>
                  <a:gd name="T80" fmla="*/ 2147483647 w 106"/>
                  <a:gd name="T81" fmla="*/ 2147483647 h 13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6"/>
                  <a:gd name="T124" fmla="*/ 0 h 132"/>
                  <a:gd name="T125" fmla="*/ 106 w 106"/>
                  <a:gd name="T126" fmla="*/ 132 h 13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6" h="132">
                    <a:moveTo>
                      <a:pt x="6" y="132"/>
                    </a:moveTo>
                    <a:lnTo>
                      <a:pt x="2" y="130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2" y="120"/>
                    </a:lnTo>
                    <a:lnTo>
                      <a:pt x="6" y="120"/>
                    </a:lnTo>
                    <a:lnTo>
                      <a:pt x="12" y="116"/>
                    </a:lnTo>
                    <a:lnTo>
                      <a:pt x="18" y="114"/>
                    </a:lnTo>
                    <a:lnTo>
                      <a:pt x="22" y="110"/>
                    </a:lnTo>
                    <a:lnTo>
                      <a:pt x="24" y="104"/>
                    </a:lnTo>
                    <a:lnTo>
                      <a:pt x="16" y="98"/>
                    </a:lnTo>
                    <a:lnTo>
                      <a:pt x="12" y="94"/>
                    </a:lnTo>
                    <a:lnTo>
                      <a:pt x="12" y="90"/>
                    </a:lnTo>
                    <a:lnTo>
                      <a:pt x="14" y="86"/>
                    </a:lnTo>
                    <a:lnTo>
                      <a:pt x="16" y="84"/>
                    </a:lnTo>
                    <a:lnTo>
                      <a:pt x="18" y="84"/>
                    </a:lnTo>
                    <a:lnTo>
                      <a:pt x="20" y="84"/>
                    </a:lnTo>
                    <a:lnTo>
                      <a:pt x="26" y="84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2"/>
                    </a:lnTo>
                    <a:lnTo>
                      <a:pt x="52" y="54"/>
                    </a:lnTo>
                    <a:lnTo>
                      <a:pt x="54" y="44"/>
                    </a:lnTo>
                    <a:lnTo>
                      <a:pt x="58" y="34"/>
                    </a:lnTo>
                    <a:lnTo>
                      <a:pt x="54" y="32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2" y="16"/>
                    </a:lnTo>
                    <a:lnTo>
                      <a:pt x="52" y="14"/>
                    </a:lnTo>
                    <a:lnTo>
                      <a:pt x="54" y="4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60" y="4"/>
                    </a:lnTo>
                    <a:lnTo>
                      <a:pt x="64" y="8"/>
                    </a:lnTo>
                    <a:lnTo>
                      <a:pt x="68" y="14"/>
                    </a:lnTo>
                    <a:lnTo>
                      <a:pt x="70" y="20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4" y="28"/>
                    </a:lnTo>
                    <a:lnTo>
                      <a:pt x="62" y="30"/>
                    </a:lnTo>
                    <a:lnTo>
                      <a:pt x="62" y="34"/>
                    </a:lnTo>
                    <a:lnTo>
                      <a:pt x="60" y="38"/>
                    </a:lnTo>
                    <a:lnTo>
                      <a:pt x="58" y="44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6" y="46"/>
                    </a:lnTo>
                    <a:lnTo>
                      <a:pt x="68" y="44"/>
                    </a:lnTo>
                    <a:lnTo>
                      <a:pt x="74" y="38"/>
                    </a:lnTo>
                    <a:lnTo>
                      <a:pt x="74" y="40"/>
                    </a:lnTo>
                    <a:lnTo>
                      <a:pt x="74" y="44"/>
                    </a:lnTo>
                    <a:lnTo>
                      <a:pt x="72" y="48"/>
                    </a:lnTo>
                    <a:lnTo>
                      <a:pt x="70" y="52"/>
                    </a:lnTo>
                    <a:lnTo>
                      <a:pt x="70" y="56"/>
                    </a:lnTo>
                    <a:lnTo>
                      <a:pt x="72" y="60"/>
                    </a:lnTo>
                    <a:lnTo>
                      <a:pt x="76" y="62"/>
                    </a:lnTo>
                    <a:lnTo>
                      <a:pt x="78" y="64"/>
                    </a:lnTo>
                    <a:lnTo>
                      <a:pt x="84" y="62"/>
                    </a:lnTo>
                    <a:lnTo>
                      <a:pt x="88" y="60"/>
                    </a:lnTo>
                    <a:lnTo>
                      <a:pt x="92" y="58"/>
                    </a:lnTo>
                    <a:lnTo>
                      <a:pt x="96" y="56"/>
                    </a:lnTo>
                    <a:lnTo>
                      <a:pt x="102" y="58"/>
                    </a:lnTo>
                    <a:lnTo>
                      <a:pt x="104" y="60"/>
                    </a:lnTo>
                    <a:lnTo>
                      <a:pt x="106" y="62"/>
                    </a:lnTo>
                    <a:lnTo>
                      <a:pt x="104" y="64"/>
                    </a:lnTo>
                    <a:lnTo>
                      <a:pt x="102" y="68"/>
                    </a:lnTo>
                    <a:lnTo>
                      <a:pt x="96" y="70"/>
                    </a:lnTo>
                    <a:lnTo>
                      <a:pt x="80" y="86"/>
                    </a:lnTo>
                    <a:lnTo>
                      <a:pt x="76" y="88"/>
                    </a:lnTo>
                    <a:lnTo>
                      <a:pt x="72" y="86"/>
                    </a:lnTo>
                    <a:lnTo>
                      <a:pt x="68" y="86"/>
                    </a:lnTo>
                    <a:lnTo>
                      <a:pt x="64" y="86"/>
                    </a:lnTo>
                    <a:lnTo>
                      <a:pt x="58" y="92"/>
                    </a:lnTo>
                    <a:lnTo>
                      <a:pt x="54" y="98"/>
                    </a:lnTo>
                    <a:lnTo>
                      <a:pt x="44" y="108"/>
                    </a:lnTo>
                    <a:lnTo>
                      <a:pt x="30" y="118"/>
                    </a:lnTo>
                    <a:lnTo>
                      <a:pt x="18" y="128"/>
                    </a:lnTo>
                    <a:lnTo>
                      <a:pt x="12" y="130"/>
                    </a:lnTo>
                    <a:lnTo>
                      <a:pt x="6" y="1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Freeform 283"/>
              <p:cNvSpPr/>
              <p:nvPr/>
            </p:nvSpPr>
            <p:spPr bwMode="auto">
              <a:xfrm>
                <a:off x="8863753" y="4477133"/>
                <a:ext cx="67484" cy="74256"/>
              </a:xfrm>
              <a:custGeom>
                <a:avLst/>
                <a:gdLst>
                  <a:gd name="T0" fmla="*/ 2147483647 w 38"/>
                  <a:gd name="T1" fmla="*/ 2147483647 h 44"/>
                  <a:gd name="T2" fmla="*/ 2147483647 w 38"/>
                  <a:gd name="T3" fmla="*/ 2147483647 h 44"/>
                  <a:gd name="T4" fmla="*/ 2147483647 w 38"/>
                  <a:gd name="T5" fmla="*/ 2147483647 h 44"/>
                  <a:gd name="T6" fmla="*/ 2147483647 w 38"/>
                  <a:gd name="T7" fmla="*/ 2147483647 h 44"/>
                  <a:gd name="T8" fmla="*/ 2147483647 w 38"/>
                  <a:gd name="T9" fmla="*/ 2147483647 h 44"/>
                  <a:gd name="T10" fmla="*/ 2147483647 w 38"/>
                  <a:gd name="T11" fmla="*/ 2147483647 h 44"/>
                  <a:gd name="T12" fmla="*/ 0 w 38"/>
                  <a:gd name="T13" fmla="*/ 2147483647 h 44"/>
                  <a:gd name="T14" fmla="*/ 0 w 38"/>
                  <a:gd name="T15" fmla="*/ 0 h 44"/>
                  <a:gd name="T16" fmla="*/ 2147483647 w 38"/>
                  <a:gd name="T17" fmla="*/ 2147483647 h 44"/>
                  <a:gd name="T18" fmla="*/ 2147483647 w 38"/>
                  <a:gd name="T19" fmla="*/ 2147483647 h 44"/>
                  <a:gd name="T20" fmla="*/ 2147483647 w 38"/>
                  <a:gd name="T21" fmla="*/ 2147483647 h 44"/>
                  <a:gd name="T22" fmla="*/ 2147483647 w 38"/>
                  <a:gd name="T23" fmla="*/ 2147483647 h 44"/>
                  <a:gd name="T24" fmla="*/ 2147483647 w 38"/>
                  <a:gd name="T25" fmla="*/ 2147483647 h 44"/>
                  <a:gd name="T26" fmla="*/ 2147483647 w 38"/>
                  <a:gd name="T27" fmla="*/ 2147483647 h 44"/>
                  <a:gd name="T28" fmla="*/ 2147483647 w 38"/>
                  <a:gd name="T29" fmla="*/ 2147483647 h 44"/>
                  <a:gd name="T30" fmla="*/ 2147483647 w 38"/>
                  <a:gd name="T31" fmla="*/ 2147483647 h 44"/>
                  <a:gd name="T32" fmla="*/ 2147483647 w 38"/>
                  <a:gd name="T33" fmla="*/ 2147483647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8"/>
                  <a:gd name="T52" fmla="*/ 0 h 44"/>
                  <a:gd name="T53" fmla="*/ 38 w 38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8" h="44">
                    <a:moveTo>
                      <a:pt x="38" y="42"/>
                    </a:moveTo>
                    <a:lnTo>
                      <a:pt x="36" y="44"/>
                    </a:lnTo>
                    <a:lnTo>
                      <a:pt x="32" y="42"/>
                    </a:lnTo>
                    <a:lnTo>
                      <a:pt x="26" y="40"/>
                    </a:lnTo>
                    <a:lnTo>
                      <a:pt x="14" y="32"/>
                    </a:lnTo>
                    <a:lnTo>
                      <a:pt x="6" y="20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10"/>
                    </a:lnTo>
                    <a:lnTo>
                      <a:pt x="16" y="16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8"/>
                    </a:lnTo>
                    <a:lnTo>
                      <a:pt x="34" y="32"/>
                    </a:lnTo>
                    <a:lnTo>
                      <a:pt x="38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Freeform 284"/>
              <p:cNvSpPr/>
              <p:nvPr/>
            </p:nvSpPr>
            <p:spPr bwMode="auto">
              <a:xfrm>
                <a:off x="8502922" y="3990966"/>
                <a:ext cx="110178" cy="63047"/>
              </a:xfrm>
              <a:custGeom>
                <a:avLst/>
                <a:gdLst>
                  <a:gd name="T0" fmla="*/ 2147483647 w 64"/>
                  <a:gd name="T1" fmla="*/ 2147483647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0 w 64"/>
                  <a:gd name="T13" fmla="*/ 2147483647 h 38"/>
                  <a:gd name="T14" fmla="*/ 0 w 64"/>
                  <a:gd name="T15" fmla="*/ 2147483647 h 38"/>
                  <a:gd name="T16" fmla="*/ 0 w 64"/>
                  <a:gd name="T17" fmla="*/ 2147483647 h 38"/>
                  <a:gd name="T18" fmla="*/ 2147483647 w 64"/>
                  <a:gd name="T19" fmla="*/ 2147483647 h 38"/>
                  <a:gd name="T20" fmla="*/ 2147483647 w 64"/>
                  <a:gd name="T21" fmla="*/ 2147483647 h 38"/>
                  <a:gd name="T22" fmla="*/ 2147483647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0 h 38"/>
                  <a:gd name="T38" fmla="*/ 2147483647 w 64"/>
                  <a:gd name="T39" fmla="*/ 0 h 38"/>
                  <a:gd name="T40" fmla="*/ 2147483647 w 64"/>
                  <a:gd name="T41" fmla="*/ 2147483647 h 38"/>
                  <a:gd name="T42" fmla="*/ 2147483647 w 64"/>
                  <a:gd name="T43" fmla="*/ 2147483647 h 38"/>
                  <a:gd name="T44" fmla="*/ 2147483647 w 64"/>
                  <a:gd name="T45" fmla="*/ 2147483647 h 38"/>
                  <a:gd name="T46" fmla="*/ 2147483647 w 64"/>
                  <a:gd name="T47" fmla="*/ 2147483647 h 38"/>
                  <a:gd name="T48" fmla="*/ 2147483647 w 64"/>
                  <a:gd name="T49" fmla="*/ 2147483647 h 38"/>
                  <a:gd name="T50" fmla="*/ 2147483647 w 64"/>
                  <a:gd name="T51" fmla="*/ 2147483647 h 38"/>
                  <a:gd name="T52" fmla="*/ 2147483647 w 64"/>
                  <a:gd name="T53" fmla="*/ 2147483647 h 38"/>
                  <a:gd name="T54" fmla="*/ 2147483647 w 64"/>
                  <a:gd name="T55" fmla="*/ 2147483647 h 38"/>
                  <a:gd name="T56" fmla="*/ 2147483647 w 64"/>
                  <a:gd name="T57" fmla="*/ 2147483647 h 38"/>
                  <a:gd name="T58" fmla="*/ 2147483647 w 64"/>
                  <a:gd name="T59" fmla="*/ 2147483647 h 38"/>
                  <a:gd name="T60" fmla="*/ 2147483647 w 64"/>
                  <a:gd name="T61" fmla="*/ 2147483647 h 38"/>
                  <a:gd name="T62" fmla="*/ 2147483647 w 64"/>
                  <a:gd name="T63" fmla="*/ 2147483647 h 38"/>
                  <a:gd name="T64" fmla="*/ 2147483647 w 64"/>
                  <a:gd name="T65" fmla="*/ 2147483647 h 3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4"/>
                  <a:gd name="T100" fmla="*/ 0 h 38"/>
                  <a:gd name="T101" fmla="*/ 64 w 64"/>
                  <a:gd name="T102" fmla="*/ 38 h 3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4" h="38">
                    <a:moveTo>
                      <a:pt x="36" y="38"/>
                    </a:moveTo>
                    <a:lnTo>
                      <a:pt x="34" y="38"/>
                    </a:lnTo>
                    <a:lnTo>
                      <a:pt x="30" y="38"/>
                    </a:lnTo>
                    <a:lnTo>
                      <a:pt x="22" y="38"/>
                    </a:lnTo>
                    <a:lnTo>
                      <a:pt x="10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4"/>
                    </a:lnTo>
                    <a:lnTo>
                      <a:pt x="38" y="22"/>
                    </a:lnTo>
                    <a:lnTo>
                      <a:pt x="42" y="18"/>
                    </a:lnTo>
                    <a:lnTo>
                      <a:pt x="46" y="14"/>
                    </a:lnTo>
                    <a:lnTo>
                      <a:pt x="52" y="10"/>
                    </a:lnTo>
                    <a:lnTo>
                      <a:pt x="52" y="4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2" y="8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0" y="16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54" y="26"/>
                    </a:lnTo>
                    <a:lnTo>
                      <a:pt x="46" y="32"/>
                    </a:lnTo>
                    <a:lnTo>
                      <a:pt x="40" y="36"/>
                    </a:lnTo>
                    <a:lnTo>
                      <a:pt x="34" y="38"/>
                    </a:lnTo>
                    <a:lnTo>
                      <a:pt x="36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Freeform 285"/>
              <p:cNvSpPr/>
              <p:nvPr/>
            </p:nvSpPr>
            <p:spPr bwMode="auto">
              <a:xfrm>
                <a:off x="8099398" y="4027394"/>
                <a:ext cx="20657" cy="26620"/>
              </a:xfrm>
              <a:custGeom>
                <a:avLst/>
                <a:gdLst>
                  <a:gd name="T0" fmla="*/ 2147483647 w 12"/>
                  <a:gd name="T1" fmla="*/ 2147483647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0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0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12" y="10"/>
                    </a:moveTo>
                    <a:lnTo>
                      <a:pt x="12" y="14"/>
                    </a:lnTo>
                    <a:lnTo>
                      <a:pt x="12" y="16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Freeform 286"/>
              <p:cNvSpPr/>
              <p:nvPr/>
            </p:nvSpPr>
            <p:spPr bwMode="auto">
              <a:xfrm>
                <a:off x="8009879" y="4077832"/>
                <a:ext cx="20657" cy="30822"/>
              </a:xfrm>
              <a:custGeom>
                <a:avLst/>
                <a:gdLst>
                  <a:gd name="T0" fmla="*/ 2147483647 w 12"/>
                  <a:gd name="T1" fmla="*/ 2147483647 h 20"/>
                  <a:gd name="T2" fmla="*/ 2147483647 w 12"/>
                  <a:gd name="T3" fmla="*/ 2147483647 h 20"/>
                  <a:gd name="T4" fmla="*/ 2147483647 w 12"/>
                  <a:gd name="T5" fmla="*/ 0 h 20"/>
                  <a:gd name="T6" fmla="*/ 2147483647 w 12"/>
                  <a:gd name="T7" fmla="*/ 2147483647 h 20"/>
                  <a:gd name="T8" fmla="*/ 2147483647 w 12"/>
                  <a:gd name="T9" fmla="*/ 2147483647 h 20"/>
                  <a:gd name="T10" fmla="*/ 2147483647 w 12"/>
                  <a:gd name="T11" fmla="*/ 2147483647 h 20"/>
                  <a:gd name="T12" fmla="*/ 2147483647 w 12"/>
                  <a:gd name="T13" fmla="*/ 2147483647 h 20"/>
                  <a:gd name="T14" fmla="*/ 0 w 12"/>
                  <a:gd name="T15" fmla="*/ 2147483647 h 20"/>
                  <a:gd name="T16" fmla="*/ 0 w 12"/>
                  <a:gd name="T17" fmla="*/ 2147483647 h 20"/>
                  <a:gd name="T18" fmla="*/ 2147483647 w 12"/>
                  <a:gd name="T19" fmla="*/ 2147483647 h 20"/>
                  <a:gd name="T20" fmla="*/ 2147483647 w 12"/>
                  <a:gd name="T21" fmla="*/ 2147483647 h 20"/>
                  <a:gd name="T22" fmla="*/ 2147483647 w 12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20"/>
                  <a:gd name="T38" fmla="*/ 12 w 12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20">
                    <a:moveTo>
                      <a:pt x="6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8" y="12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Freeform 287"/>
              <p:cNvSpPr/>
              <p:nvPr/>
            </p:nvSpPr>
            <p:spPr bwMode="auto">
              <a:xfrm>
                <a:off x="7928624" y="3943330"/>
                <a:ext cx="88142" cy="36427"/>
              </a:xfrm>
              <a:custGeom>
                <a:avLst/>
                <a:gdLst>
                  <a:gd name="T0" fmla="*/ 2147483647 w 50"/>
                  <a:gd name="T1" fmla="*/ 2147483647 h 22"/>
                  <a:gd name="T2" fmla="*/ 2147483647 w 50"/>
                  <a:gd name="T3" fmla="*/ 2147483647 h 22"/>
                  <a:gd name="T4" fmla="*/ 2147483647 w 50"/>
                  <a:gd name="T5" fmla="*/ 2147483647 h 22"/>
                  <a:gd name="T6" fmla="*/ 2147483647 w 50"/>
                  <a:gd name="T7" fmla="*/ 2147483647 h 22"/>
                  <a:gd name="T8" fmla="*/ 2147483647 w 50"/>
                  <a:gd name="T9" fmla="*/ 2147483647 h 22"/>
                  <a:gd name="T10" fmla="*/ 2147483647 w 50"/>
                  <a:gd name="T11" fmla="*/ 2147483647 h 22"/>
                  <a:gd name="T12" fmla="*/ 2147483647 w 50"/>
                  <a:gd name="T13" fmla="*/ 2147483647 h 22"/>
                  <a:gd name="T14" fmla="*/ 2147483647 w 50"/>
                  <a:gd name="T15" fmla="*/ 2147483647 h 22"/>
                  <a:gd name="T16" fmla="*/ 2147483647 w 50"/>
                  <a:gd name="T17" fmla="*/ 2147483647 h 22"/>
                  <a:gd name="T18" fmla="*/ 0 w 50"/>
                  <a:gd name="T19" fmla="*/ 2147483647 h 22"/>
                  <a:gd name="T20" fmla="*/ 2147483647 w 50"/>
                  <a:gd name="T21" fmla="*/ 2147483647 h 22"/>
                  <a:gd name="T22" fmla="*/ 2147483647 w 50"/>
                  <a:gd name="T23" fmla="*/ 2147483647 h 22"/>
                  <a:gd name="T24" fmla="*/ 2147483647 w 50"/>
                  <a:gd name="T25" fmla="*/ 2147483647 h 22"/>
                  <a:gd name="T26" fmla="*/ 2147483647 w 50"/>
                  <a:gd name="T27" fmla="*/ 2147483647 h 22"/>
                  <a:gd name="T28" fmla="*/ 2147483647 w 50"/>
                  <a:gd name="T29" fmla="*/ 0 h 22"/>
                  <a:gd name="T30" fmla="*/ 2147483647 w 50"/>
                  <a:gd name="T31" fmla="*/ 2147483647 h 22"/>
                  <a:gd name="T32" fmla="*/ 2147483647 w 50"/>
                  <a:gd name="T33" fmla="*/ 2147483647 h 22"/>
                  <a:gd name="T34" fmla="*/ 2147483647 w 50"/>
                  <a:gd name="T35" fmla="*/ 0 h 22"/>
                  <a:gd name="T36" fmla="*/ 2147483647 w 50"/>
                  <a:gd name="T37" fmla="*/ 2147483647 h 22"/>
                  <a:gd name="T38" fmla="*/ 2147483647 w 50"/>
                  <a:gd name="T39" fmla="*/ 2147483647 h 22"/>
                  <a:gd name="T40" fmla="*/ 2147483647 w 50"/>
                  <a:gd name="T41" fmla="*/ 2147483647 h 22"/>
                  <a:gd name="T42" fmla="*/ 2147483647 w 50"/>
                  <a:gd name="T43" fmla="*/ 2147483647 h 22"/>
                  <a:gd name="T44" fmla="*/ 2147483647 w 50"/>
                  <a:gd name="T45" fmla="*/ 2147483647 h 22"/>
                  <a:gd name="T46" fmla="*/ 2147483647 w 50"/>
                  <a:gd name="T47" fmla="*/ 2147483647 h 22"/>
                  <a:gd name="T48" fmla="*/ 2147483647 w 50"/>
                  <a:gd name="T49" fmla="*/ 2147483647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0"/>
                  <a:gd name="T76" fmla="*/ 0 h 22"/>
                  <a:gd name="T77" fmla="*/ 50 w 50"/>
                  <a:gd name="T78" fmla="*/ 22 h 2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0" h="22">
                    <a:moveTo>
                      <a:pt x="42" y="22"/>
                    </a:moveTo>
                    <a:lnTo>
                      <a:pt x="40" y="20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4" y="12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4" y="6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2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7" name="Freeform 288"/>
              <p:cNvSpPr/>
              <p:nvPr/>
            </p:nvSpPr>
            <p:spPr bwMode="auto">
              <a:xfrm>
                <a:off x="7925869" y="3800422"/>
                <a:ext cx="34431" cy="70053"/>
              </a:xfrm>
              <a:custGeom>
                <a:avLst/>
                <a:gdLst>
                  <a:gd name="T0" fmla="*/ 2147483647 w 20"/>
                  <a:gd name="T1" fmla="*/ 2147483647 h 42"/>
                  <a:gd name="T2" fmla="*/ 2147483647 w 20"/>
                  <a:gd name="T3" fmla="*/ 2147483647 h 42"/>
                  <a:gd name="T4" fmla="*/ 2147483647 w 20"/>
                  <a:gd name="T5" fmla="*/ 2147483647 h 42"/>
                  <a:gd name="T6" fmla="*/ 0 w 20"/>
                  <a:gd name="T7" fmla="*/ 2147483647 h 42"/>
                  <a:gd name="T8" fmla="*/ 2147483647 w 20"/>
                  <a:gd name="T9" fmla="*/ 2147483647 h 42"/>
                  <a:gd name="T10" fmla="*/ 0 w 20"/>
                  <a:gd name="T11" fmla="*/ 0 h 42"/>
                  <a:gd name="T12" fmla="*/ 2147483647 w 20"/>
                  <a:gd name="T13" fmla="*/ 0 h 42"/>
                  <a:gd name="T14" fmla="*/ 2147483647 w 20"/>
                  <a:gd name="T15" fmla="*/ 2147483647 h 42"/>
                  <a:gd name="T16" fmla="*/ 2147483647 w 20"/>
                  <a:gd name="T17" fmla="*/ 2147483647 h 42"/>
                  <a:gd name="T18" fmla="*/ 2147483647 w 20"/>
                  <a:gd name="T19" fmla="*/ 2147483647 h 42"/>
                  <a:gd name="T20" fmla="*/ 2147483647 w 20"/>
                  <a:gd name="T21" fmla="*/ 2147483647 h 42"/>
                  <a:gd name="T22" fmla="*/ 2147483647 w 20"/>
                  <a:gd name="T23" fmla="*/ 2147483647 h 42"/>
                  <a:gd name="T24" fmla="*/ 2147483647 w 20"/>
                  <a:gd name="T25" fmla="*/ 2147483647 h 42"/>
                  <a:gd name="T26" fmla="*/ 2147483647 w 20"/>
                  <a:gd name="T27" fmla="*/ 2147483647 h 42"/>
                  <a:gd name="T28" fmla="*/ 2147483647 w 20"/>
                  <a:gd name="T29" fmla="*/ 2147483647 h 42"/>
                  <a:gd name="T30" fmla="*/ 2147483647 w 20"/>
                  <a:gd name="T31" fmla="*/ 2147483647 h 42"/>
                  <a:gd name="T32" fmla="*/ 2147483647 w 20"/>
                  <a:gd name="T33" fmla="*/ 2147483647 h 42"/>
                  <a:gd name="T34" fmla="*/ 2147483647 w 20"/>
                  <a:gd name="T35" fmla="*/ 2147483647 h 42"/>
                  <a:gd name="T36" fmla="*/ 2147483647 w 20"/>
                  <a:gd name="T37" fmla="*/ 2147483647 h 42"/>
                  <a:gd name="T38" fmla="*/ 2147483647 w 20"/>
                  <a:gd name="T39" fmla="*/ 2147483647 h 42"/>
                  <a:gd name="T40" fmla="*/ 2147483647 w 20"/>
                  <a:gd name="T41" fmla="*/ 2147483647 h 42"/>
                  <a:gd name="T42" fmla="*/ 2147483647 w 20"/>
                  <a:gd name="T43" fmla="*/ 2147483647 h 42"/>
                  <a:gd name="T44" fmla="*/ 2147483647 w 20"/>
                  <a:gd name="T45" fmla="*/ 2147483647 h 42"/>
                  <a:gd name="T46" fmla="*/ 2147483647 w 20"/>
                  <a:gd name="T47" fmla="*/ 2147483647 h 42"/>
                  <a:gd name="T48" fmla="*/ 2147483647 w 20"/>
                  <a:gd name="T49" fmla="*/ 2147483647 h 42"/>
                  <a:gd name="T50" fmla="*/ 2147483647 w 20"/>
                  <a:gd name="T51" fmla="*/ 2147483647 h 42"/>
                  <a:gd name="T52" fmla="*/ 2147483647 w 20"/>
                  <a:gd name="T53" fmla="*/ 2147483647 h 42"/>
                  <a:gd name="T54" fmla="*/ 2147483647 w 20"/>
                  <a:gd name="T55" fmla="*/ 2147483647 h 42"/>
                  <a:gd name="T56" fmla="*/ 2147483647 w 20"/>
                  <a:gd name="T57" fmla="*/ 2147483647 h 42"/>
                  <a:gd name="T58" fmla="*/ 2147483647 w 2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0"/>
                  <a:gd name="T91" fmla="*/ 0 h 42"/>
                  <a:gd name="T92" fmla="*/ 20 w 2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0" h="42">
                    <a:moveTo>
                      <a:pt x="2" y="22"/>
                    </a:moveTo>
                    <a:lnTo>
                      <a:pt x="2" y="18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8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4" y="16"/>
                    </a:lnTo>
                    <a:lnTo>
                      <a:pt x="12" y="18"/>
                    </a:lnTo>
                    <a:lnTo>
                      <a:pt x="12" y="22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4" y="30"/>
                    </a:lnTo>
                    <a:lnTo>
                      <a:pt x="12" y="28"/>
                    </a:lnTo>
                    <a:lnTo>
                      <a:pt x="8" y="28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6" y="42"/>
                    </a:lnTo>
                    <a:lnTo>
                      <a:pt x="2" y="40"/>
                    </a:lnTo>
                    <a:lnTo>
                      <a:pt x="2" y="34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8" name="Freeform 289"/>
              <p:cNvSpPr/>
              <p:nvPr/>
            </p:nvSpPr>
            <p:spPr bwMode="auto">
              <a:xfrm>
                <a:off x="7881799" y="3953137"/>
                <a:ext cx="28921" cy="26620"/>
              </a:xfrm>
              <a:custGeom>
                <a:avLst/>
                <a:gdLst>
                  <a:gd name="T0" fmla="*/ 2147483647 w 18"/>
                  <a:gd name="T1" fmla="*/ 2147483647 h 16"/>
                  <a:gd name="T2" fmla="*/ 2147483647 w 18"/>
                  <a:gd name="T3" fmla="*/ 2147483647 h 16"/>
                  <a:gd name="T4" fmla="*/ 2147483647 w 18"/>
                  <a:gd name="T5" fmla="*/ 2147483647 h 16"/>
                  <a:gd name="T6" fmla="*/ 2147483647 w 18"/>
                  <a:gd name="T7" fmla="*/ 2147483647 h 16"/>
                  <a:gd name="T8" fmla="*/ 2147483647 w 18"/>
                  <a:gd name="T9" fmla="*/ 2147483647 h 16"/>
                  <a:gd name="T10" fmla="*/ 2147483647 w 18"/>
                  <a:gd name="T11" fmla="*/ 2147483647 h 16"/>
                  <a:gd name="T12" fmla="*/ 2147483647 w 18"/>
                  <a:gd name="T13" fmla="*/ 2147483647 h 16"/>
                  <a:gd name="T14" fmla="*/ 0 w 18"/>
                  <a:gd name="T15" fmla="*/ 2147483647 h 16"/>
                  <a:gd name="T16" fmla="*/ 0 w 18"/>
                  <a:gd name="T17" fmla="*/ 2147483647 h 16"/>
                  <a:gd name="T18" fmla="*/ 2147483647 w 18"/>
                  <a:gd name="T19" fmla="*/ 0 h 16"/>
                  <a:gd name="T20" fmla="*/ 2147483647 w 18"/>
                  <a:gd name="T21" fmla="*/ 2147483647 h 16"/>
                  <a:gd name="T22" fmla="*/ 2147483647 w 18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"/>
                  <a:gd name="T37" fmla="*/ 0 h 16"/>
                  <a:gd name="T38" fmla="*/ 18 w 18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" h="16">
                    <a:moveTo>
                      <a:pt x="16" y="4"/>
                    </a:moveTo>
                    <a:lnTo>
                      <a:pt x="18" y="6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0" y="16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8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Freeform 290"/>
              <p:cNvSpPr/>
              <p:nvPr/>
            </p:nvSpPr>
            <p:spPr bwMode="auto">
              <a:xfrm>
                <a:off x="7587074" y="4104452"/>
                <a:ext cx="88142" cy="26620"/>
              </a:xfrm>
              <a:custGeom>
                <a:avLst/>
                <a:gdLst>
                  <a:gd name="T0" fmla="*/ 2147483647 w 50"/>
                  <a:gd name="T1" fmla="*/ 2147483647 h 16"/>
                  <a:gd name="T2" fmla="*/ 2147483647 w 50"/>
                  <a:gd name="T3" fmla="*/ 2147483647 h 16"/>
                  <a:gd name="T4" fmla="*/ 2147483647 w 50"/>
                  <a:gd name="T5" fmla="*/ 2147483647 h 16"/>
                  <a:gd name="T6" fmla="*/ 2147483647 w 50"/>
                  <a:gd name="T7" fmla="*/ 2147483647 h 16"/>
                  <a:gd name="T8" fmla="*/ 2147483647 w 50"/>
                  <a:gd name="T9" fmla="*/ 2147483647 h 16"/>
                  <a:gd name="T10" fmla="*/ 2147483647 w 50"/>
                  <a:gd name="T11" fmla="*/ 2147483647 h 16"/>
                  <a:gd name="T12" fmla="*/ 2147483647 w 50"/>
                  <a:gd name="T13" fmla="*/ 2147483647 h 16"/>
                  <a:gd name="T14" fmla="*/ 2147483647 w 50"/>
                  <a:gd name="T15" fmla="*/ 2147483647 h 16"/>
                  <a:gd name="T16" fmla="*/ 2147483647 w 50"/>
                  <a:gd name="T17" fmla="*/ 2147483647 h 16"/>
                  <a:gd name="T18" fmla="*/ 2147483647 w 50"/>
                  <a:gd name="T19" fmla="*/ 2147483647 h 16"/>
                  <a:gd name="T20" fmla="*/ 2147483647 w 50"/>
                  <a:gd name="T21" fmla="*/ 2147483647 h 16"/>
                  <a:gd name="T22" fmla="*/ 2147483647 w 50"/>
                  <a:gd name="T23" fmla="*/ 2147483647 h 16"/>
                  <a:gd name="T24" fmla="*/ 2147483647 w 50"/>
                  <a:gd name="T25" fmla="*/ 2147483647 h 16"/>
                  <a:gd name="T26" fmla="*/ 0 w 50"/>
                  <a:gd name="T27" fmla="*/ 2147483647 h 16"/>
                  <a:gd name="T28" fmla="*/ 2147483647 w 50"/>
                  <a:gd name="T29" fmla="*/ 2147483647 h 16"/>
                  <a:gd name="T30" fmla="*/ 2147483647 w 50"/>
                  <a:gd name="T31" fmla="*/ 2147483647 h 16"/>
                  <a:gd name="T32" fmla="*/ 2147483647 w 50"/>
                  <a:gd name="T33" fmla="*/ 2147483647 h 16"/>
                  <a:gd name="T34" fmla="*/ 2147483647 w 50"/>
                  <a:gd name="T35" fmla="*/ 2147483647 h 16"/>
                  <a:gd name="T36" fmla="*/ 2147483647 w 50"/>
                  <a:gd name="T37" fmla="*/ 2147483647 h 16"/>
                  <a:gd name="T38" fmla="*/ 2147483647 w 50"/>
                  <a:gd name="T39" fmla="*/ 2147483647 h 16"/>
                  <a:gd name="T40" fmla="*/ 2147483647 w 50"/>
                  <a:gd name="T41" fmla="*/ 2147483647 h 16"/>
                  <a:gd name="T42" fmla="*/ 2147483647 w 50"/>
                  <a:gd name="T43" fmla="*/ 2147483647 h 16"/>
                  <a:gd name="T44" fmla="*/ 2147483647 w 50"/>
                  <a:gd name="T45" fmla="*/ 2147483647 h 16"/>
                  <a:gd name="T46" fmla="*/ 2147483647 w 50"/>
                  <a:gd name="T47" fmla="*/ 2147483647 h 16"/>
                  <a:gd name="T48" fmla="*/ 2147483647 w 50"/>
                  <a:gd name="T49" fmla="*/ 0 h 16"/>
                  <a:gd name="T50" fmla="*/ 2147483647 w 50"/>
                  <a:gd name="T51" fmla="*/ 2147483647 h 16"/>
                  <a:gd name="T52" fmla="*/ 2147483647 w 50"/>
                  <a:gd name="T53" fmla="*/ 2147483647 h 16"/>
                  <a:gd name="T54" fmla="*/ 2147483647 w 50"/>
                  <a:gd name="T55" fmla="*/ 2147483647 h 1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0"/>
                  <a:gd name="T85" fmla="*/ 0 h 16"/>
                  <a:gd name="T86" fmla="*/ 50 w 50"/>
                  <a:gd name="T87" fmla="*/ 16 h 1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0" h="16">
                    <a:moveTo>
                      <a:pt x="50" y="12"/>
                    </a:moveTo>
                    <a:lnTo>
                      <a:pt x="48" y="12"/>
                    </a:lnTo>
                    <a:lnTo>
                      <a:pt x="42" y="12"/>
                    </a:lnTo>
                    <a:lnTo>
                      <a:pt x="38" y="10"/>
                    </a:lnTo>
                    <a:lnTo>
                      <a:pt x="34" y="14"/>
                    </a:lnTo>
                    <a:lnTo>
                      <a:pt x="30" y="16"/>
                    </a:lnTo>
                    <a:lnTo>
                      <a:pt x="20" y="16"/>
                    </a:lnTo>
                    <a:lnTo>
                      <a:pt x="16" y="16"/>
                    </a:lnTo>
                    <a:lnTo>
                      <a:pt x="14" y="14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32" y="10"/>
                    </a:lnTo>
                    <a:lnTo>
                      <a:pt x="38" y="10"/>
                    </a:lnTo>
                    <a:lnTo>
                      <a:pt x="34" y="6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8" y="0"/>
                    </a:lnTo>
                    <a:lnTo>
                      <a:pt x="42" y="4"/>
                    </a:lnTo>
                    <a:lnTo>
                      <a:pt x="50" y="8"/>
                    </a:lnTo>
                    <a:lnTo>
                      <a:pt x="5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0" name="Freeform 291"/>
              <p:cNvSpPr/>
              <p:nvPr/>
            </p:nvSpPr>
            <p:spPr bwMode="auto">
              <a:xfrm>
                <a:off x="7759226" y="3556637"/>
                <a:ext cx="132212" cy="128898"/>
              </a:xfrm>
              <a:custGeom>
                <a:avLst/>
                <a:gdLst>
                  <a:gd name="T0" fmla="*/ 2147483647 w 76"/>
                  <a:gd name="T1" fmla="*/ 2147483647 h 78"/>
                  <a:gd name="T2" fmla="*/ 2147483647 w 76"/>
                  <a:gd name="T3" fmla="*/ 2147483647 h 78"/>
                  <a:gd name="T4" fmla="*/ 2147483647 w 76"/>
                  <a:gd name="T5" fmla="*/ 2147483647 h 78"/>
                  <a:gd name="T6" fmla="*/ 2147483647 w 76"/>
                  <a:gd name="T7" fmla="*/ 2147483647 h 78"/>
                  <a:gd name="T8" fmla="*/ 2147483647 w 76"/>
                  <a:gd name="T9" fmla="*/ 2147483647 h 78"/>
                  <a:gd name="T10" fmla="*/ 2147483647 w 76"/>
                  <a:gd name="T11" fmla="*/ 2147483647 h 78"/>
                  <a:gd name="T12" fmla="*/ 2147483647 w 76"/>
                  <a:gd name="T13" fmla="*/ 2147483647 h 78"/>
                  <a:gd name="T14" fmla="*/ 2147483647 w 76"/>
                  <a:gd name="T15" fmla="*/ 2147483647 h 78"/>
                  <a:gd name="T16" fmla="*/ 2147483647 w 76"/>
                  <a:gd name="T17" fmla="*/ 2147483647 h 78"/>
                  <a:gd name="T18" fmla="*/ 2147483647 w 76"/>
                  <a:gd name="T19" fmla="*/ 2147483647 h 78"/>
                  <a:gd name="T20" fmla="*/ 2147483647 w 76"/>
                  <a:gd name="T21" fmla="*/ 2147483647 h 78"/>
                  <a:gd name="T22" fmla="*/ 2147483647 w 76"/>
                  <a:gd name="T23" fmla="*/ 2147483647 h 78"/>
                  <a:gd name="T24" fmla="*/ 2147483647 w 76"/>
                  <a:gd name="T25" fmla="*/ 2147483647 h 78"/>
                  <a:gd name="T26" fmla="*/ 2147483647 w 76"/>
                  <a:gd name="T27" fmla="*/ 2147483647 h 78"/>
                  <a:gd name="T28" fmla="*/ 2147483647 w 76"/>
                  <a:gd name="T29" fmla="*/ 2147483647 h 78"/>
                  <a:gd name="T30" fmla="*/ 2147483647 w 76"/>
                  <a:gd name="T31" fmla="*/ 2147483647 h 78"/>
                  <a:gd name="T32" fmla="*/ 0 w 76"/>
                  <a:gd name="T33" fmla="*/ 2147483647 h 78"/>
                  <a:gd name="T34" fmla="*/ 2147483647 w 76"/>
                  <a:gd name="T35" fmla="*/ 2147483647 h 78"/>
                  <a:gd name="T36" fmla="*/ 0 w 76"/>
                  <a:gd name="T37" fmla="*/ 2147483647 h 78"/>
                  <a:gd name="T38" fmla="*/ 2147483647 w 76"/>
                  <a:gd name="T39" fmla="*/ 2147483647 h 78"/>
                  <a:gd name="T40" fmla="*/ 2147483647 w 76"/>
                  <a:gd name="T41" fmla="*/ 2147483647 h 78"/>
                  <a:gd name="T42" fmla="*/ 2147483647 w 76"/>
                  <a:gd name="T43" fmla="*/ 2147483647 h 78"/>
                  <a:gd name="T44" fmla="*/ 2147483647 w 76"/>
                  <a:gd name="T45" fmla="*/ 2147483647 h 78"/>
                  <a:gd name="T46" fmla="*/ 2147483647 w 76"/>
                  <a:gd name="T47" fmla="*/ 2147483647 h 78"/>
                  <a:gd name="T48" fmla="*/ 2147483647 w 76"/>
                  <a:gd name="T49" fmla="*/ 2147483647 h 78"/>
                  <a:gd name="T50" fmla="*/ 2147483647 w 76"/>
                  <a:gd name="T51" fmla="*/ 2147483647 h 78"/>
                  <a:gd name="T52" fmla="*/ 2147483647 w 76"/>
                  <a:gd name="T53" fmla="*/ 2147483647 h 78"/>
                  <a:gd name="T54" fmla="*/ 2147483647 w 76"/>
                  <a:gd name="T55" fmla="*/ 2147483647 h 78"/>
                  <a:gd name="T56" fmla="*/ 2147483647 w 76"/>
                  <a:gd name="T57" fmla="*/ 0 h 78"/>
                  <a:gd name="T58" fmla="*/ 2147483647 w 76"/>
                  <a:gd name="T59" fmla="*/ 2147483647 h 78"/>
                  <a:gd name="T60" fmla="*/ 2147483647 w 76"/>
                  <a:gd name="T61" fmla="*/ 2147483647 h 78"/>
                  <a:gd name="T62" fmla="*/ 2147483647 w 76"/>
                  <a:gd name="T63" fmla="*/ 2147483647 h 78"/>
                  <a:gd name="T64" fmla="*/ 2147483647 w 76"/>
                  <a:gd name="T65" fmla="*/ 2147483647 h 78"/>
                  <a:gd name="T66" fmla="*/ 2147483647 w 76"/>
                  <a:gd name="T67" fmla="*/ 2147483647 h 78"/>
                  <a:gd name="T68" fmla="*/ 2147483647 w 76"/>
                  <a:gd name="T69" fmla="*/ 2147483647 h 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6"/>
                  <a:gd name="T106" fmla="*/ 0 h 78"/>
                  <a:gd name="T107" fmla="*/ 76 w 76"/>
                  <a:gd name="T108" fmla="*/ 78 h 7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6" h="78">
                    <a:moveTo>
                      <a:pt x="64" y="56"/>
                    </a:moveTo>
                    <a:lnTo>
                      <a:pt x="60" y="52"/>
                    </a:lnTo>
                    <a:lnTo>
                      <a:pt x="56" y="54"/>
                    </a:lnTo>
                    <a:lnTo>
                      <a:pt x="54" y="58"/>
                    </a:lnTo>
                    <a:lnTo>
                      <a:pt x="56" y="62"/>
                    </a:lnTo>
                    <a:lnTo>
                      <a:pt x="58" y="64"/>
                    </a:lnTo>
                    <a:lnTo>
                      <a:pt x="60" y="68"/>
                    </a:lnTo>
                    <a:lnTo>
                      <a:pt x="62" y="72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4" y="78"/>
                    </a:lnTo>
                    <a:lnTo>
                      <a:pt x="52" y="78"/>
                    </a:lnTo>
                    <a:lnTo>
                      <a:pt x="52" y="74"/>
                    </a:lnTo>
                    <a:lnTo>
                      <a:pt x="48" y="76"/>
                    </a:lnTo>
                    <a:lnTo>
                      <a:pt x="46" y="76"/>
                    </a:lnTo>
                    <a:lnTo>
                      <a:pt x="42" y="74"/>
                    </a:lnTo>
                    <a:lnTo>
                      <a:pt x="36" y="70"/>
                    </a:lnTo>
                    <a:lnTo>
                      <a:pt x="34" y="62"/>
                    </a:lnTo>
                    <a:lnTo>
                      <a:pt x="32" y="54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2" y="44"/>
                    </a:lnTo>
                    <a:lnTo>
                      <a:pt x="24" y="44"/>
                    </a:lnTo>
                    <a:lnTo>
                      <a:pt x="24" y="48"/>
                    </a:lnTo>
                    <a:lnTo>
                      <a:pt x="20" y="48"/>
                    </a:lnTo>
                    <a:lnTo>
                      <a:pt x="18" y="46"/>
                    </a:lnTo>
                    <a:lnTo>
                      <a:pt x="16" y="48"/>
                    </a:lnTo>
                    <a:lnTo>
                      <a:pt x="12" y="44"/>
                    </a:lnTo>
                    <a:lnTo>
                      <a:pt x="10" y="50"/>
                    </a:lnTo>
                    <a:lnTo>
                      <a:pt x="8" y="56"/>
                    </a:lnTo>
                    <a:lnTo>
                      <a:pt x="6" y="64"/>
                    </a:lnTo>
                    <a:lnTo>
                      <a:pt x="4" y="66"/>
                    </a:lnTo>
                    <a:lnTo>
                      <a:pt x="2" y="68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20" y="22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40" y="24"/>
                    </a:lnTo>
                    <a:lnTo>
                      <a:pt x="42" y="20"/>
                    </a:lnTo>
                    <a:lnTo>
                      <a:pt x="44" y="18"/>
                    </a:lnTo>
                    <a:lnTo>
                      <a:pt x="48" y="16"/>
                    </a:lnTo>
                    <a:lnTo>
                      <a:pt x="52" y="14"/>
                    </a:lnTo>
                    <a:lnTo>
                      <a:pt x="52" y="6"/>
                    </a:lnTo>
                    <a:lnTo>
                      <a:pt x="54" y="0"/>
                    </a:lnTo>
                    <a:lnTo>
                      <a:pt x="58" y="2"/>
                    </a:lnTo>
                    <a:lnTo>
                      <a:pt x="62" y="6"/>
                    </a:lnTo>
                    <a:lnTo>
                      <a:pt x="68" y="14"/>
                    </a:lnTo>
                    <a:lnTo>
                      <a:pt x="70" y="26"/>
                    </a:lnTo>
                    <a:lnTo>
                      <a:pt x="76" y="50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70" y="62"/>
                    </a:lnTo>
                    <a:lnTo>
                      <a:pt x="70" y="68"/>
                    </a:lnTo>
                    <a:lnTo>
                      <a:pt x="68" y="66"/>
                    </a:lnTo>
                    <a:lnTo>
                      <a:pt x="66" y="60"/>
                    </a:lnTo>
                    <a:lnTo>
                      <a:pt x="62" y="52"/>
                    </a:lnTo>
                    <a:lnTo>
                      <a:pt x="64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Freeform 292"/>
              <p:cNvSpPr/>
              <p:nvPr/>
            </p:nvSpPr>
            <p:spPr bwMode="auto">
              <a:xfrm>
                <a:off x="7622882" y="3527215"/>
                <a:ext cx="68861" cy="70053"/>
              </a:xfrm>
              <a:custGeom>
                <a:avLst/>
                <a:gdLst>
                  <a:gd name="T0" fmla="*/ 2147483647 w 38"/>
                  <a:gd name="T1" fmla="*/ 2147483647 h 42"/>
                  <a:gd name="T2" fmla="*/ 0 w 38"/>
                  <a:gd name="T3" fmla="*/ 2147483647 h 42"/>
                  <a:gd name="T4" fmla="*/ 2147483647 w 38"/>
                  <a:gd name="T5" fmla="*/ 2147483647 h 42"/>
                  <a:gd name="T6" fmla="*/ 2147483647 w 38"/>
                  <a:gd name="T7" fmla="*/ 2147483647 h 42"/>
                  <a:gd name="T8" fmla="*/ 2147483647 w 38"/>
                  <a:gd name="T9" fmla="*/ 2147483647 h 42"/>
                  <a:gd name="T10" fmla="*/ 2147483647 w 38"/>
                  <a:gd name="T11" fmla="*/ 2147483647 h 42"/>
                  <a:gd name="T12" fmla="*/ 2147483647 w 38"/>
                  <a:gd name="T13" fmla="*/ 2147483647 h 42"/>
                  <a:gd name="T14" fmla="*/ 2147483647 w 38"/>
                  <a:gd name="T15" fmla="*/ 2147483647 h 42"/>
                  <a:gd name="T16" fmla="*/ 2147483647 w 38"/>
                  <a:gd name="T17" fmla="*/ 0 h 42"/>
                  <a:gd name="T18" fmla="*/ 2147483647 w 38"/>
                  <a:gd name="T19" fmla="*/ 2147483647 h 42"/>
                  <a:gd name="T20" fmla="*/ 2147483647 w 38"/>
                  <a:gd name="T21" fmla="*/ 2147483647 h 42"/>
                  <a:gd name="T22" fmla="*/ 2147483647 w 38"/>
                  <a:gd name="T23" fmla="*/ 2147483647 h 42"/>
                  <a:gd name="T24" fmla="*/ 2147483647 w 38"/>
                  <a:gd name="T25" fmla="*/ 2147483647 h 42"/>
                  <a:gd name="T26" fmla="*/ 2147483647 w 38"/>
                  <a:gd name="T27" fmla="*/ 2147483647 h 42"/>
                  <a:gd name="T28" fmla="*/ 2147483647 w 38"/>
                  <a:gd name="T29" fmla="*/ 2147483647 h 42"/>
                  <a:gd name="T30" fmla="*/ 2147483647 w 38"/>
                  <a:gd name="T31" fmla="*/ 2147483647 h 42"/>
                  <a:gd name="T32" fmla="*/ 2147483647 w 38"/>
                  <a:gd name="T33" fmla="*/ 2147483647 h 42"/>
                  <a:gd name="T34" fmla="*/ 2147483647 w 38"/>
                  <a:gd name="T35" fmla="*/ 2147483647 h 42"/>
                  <a:gd name="T36" fmla="*/ 2147483647 w 38"/>
                  <a:gd name="T37" fmla="*/ 2147483647 h 42"/>
                  <a:gd name="T38" fmla="*/ 2147483647 w 38"/>
                  <a:gd name="T39" fmla="*/ 2147483647 h 42"/>
                  <a:gd name="T40" fmla="*/ 2147483647 w 38"/>
                  <a:gd name="T41" fmla="*/ 2147483647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8"/>
                  <a:gd name="T64" fmla="*/ 0 h 42"/>
                  <a:gd name="T65" fmla="*/ 38 w 38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8" h="42">
                    <a:moveTo>
                      <a:pt x="4" y="42"/>
                    </a:moveTo>
                    <a:lnTo>
                      <a:pt x="0" y="42"/>
                    </a:lnTo>
                    <a:lnTo>
                      <a:pt x="2" y="38"/>
                    </a:lnTo>
                    <a:lnTo>
                      <a:pt x="6" y="34"/>
                    </a:lnTo>
                    <a:lnTo>
                      <a:pt x="14" y="24"/>
                    </a:lnTo>
                    <a:lnTo>
                      <a:pt x="24" y="16"/>
                    </a:lnTo>
                    <a:lnTo>
                      <a:pt x="30" y="8"/>
                    </a:lnTo>
                    <a:lnTo>
                      <a:pt x="32" y="4"/>
                    </a:lnTo>
                    <a:lnTo>
                      <a:pt x="34" y="0"/>
                    </a:lnTo>
                    <a:lnTo>
                      <a:pt x="34" y="4"/>
                    </a:lnTo>
                    <a:lnTo>
                      <a:pt x="36" y="6"/>
                    </a:lnTo>
                    <a:lnTo>
                      <a:pt x="38" y="10"/>
                    </a:lnTo>
                    <a:lnTo>
                      <a:pt x="36" y="12"/>
                    </a:lnTo>
                    <a:lnTo>
                      <a:pt x="32" y="14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2" y="18"/>
                    </a:lnTo>
                    <a:lnTo>
                      <a:pt x="20" y="28"/>
                    </a:lnTo>
                    <a:lnTo>
                      <a:pt x="14" y="36"/>
                    </a:lnTo>
                    <a:lnTo>
                      <a:pt x="10" y="40"/>
                    </a:lnTo>
                    <a:lnTo>
                      <a:pt x="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Freeform 293"/>
              <p:cNvSpPr/>
              <p:nvPr/>
            </p:nvSpPr>
            <p:spPr bwMode="auto">
              <a:xfrm>
                <a:off x="7675216" y="3294640"/>
                <a:ext cx="128081" cy="180736"/>
              </a:xfrm>
              <a:custGeom>
                <a:avLst/>
                <a:gdLst>
                  <a:gd name="T0" fmla="*/ 2147483647 w 74"/>
                  <a:gd name="T1" fmla="*/ 2147483647 h 110"/>
                  <a:gd name="T2" fmla="*/ 2147483647 w 74"/>
                  <a:gd name="T3" fmla="*/ 2147483647 h 110"/>
                  <a:gd name="T4" fmla="*/ 2147483647 w 74"/>
                  <a:gd name="T5" fmla="*/ 2147483647 h 110"/>
                  <a:gd name="T6" fmla="*/ 2147483647 w 74"/>
                  <a:gd name="T7" fmla="*/ 0 h 110"/>
                  <a:gd name="T8" fmla="*/ 2147483647 w 74"/>
                  <a:gd name="T9" fmla="*/ 2147483647 h 110"/>
                  <a:gd name="T10" fmla="*/ 2147483647 w 74"/>
                  <a:gd name="T11" fmla="*/ 2147483647 h 110"/>
                  <a:gd name="T12" fmla="*/ 2147483647 w 74"/>
                  <a:gd name="T13" fmla="*/ 2147483647 h 110"/>
                  <a:gd name="T14" fmla="*/ 2147483647 w 74"/>
                  <a:gd name="T15" fmla="*/ 2147483647 h 110"/>
                  <a:gd name="T16" fmla="*/ 2147483647 w 74"/>
                  <a:gd name="T17" fmla="*/ 2147483647 h 110"/>
                  <a:gd name="T18" fmla="*/ 2147483647 w 74"/>
                  <a:gd name="T19" fmla="*/ 2147483647 h 110"/>
                  <a:gd name="T20" fmla="*/ 2147483647 w 74"/>
                  <a:gd name="T21" fmla="*/ 2147483647 h 110"/>
                  <a:gd name="T22" fmla="*/ 2147483647 w 74"/>
                  <a:gd name="T23" fmla="*/ 2147483647 h 110"/>
                  <a:gd name="T24" fmla="*/ 2147483647 w 74"/>
                  <a:gd name="T25" fmla="*/ 2147483647 h 110"/>
                  <a:gd name="T26" fmla="*/ 2147483647 w 74"/>
                  <a:gd name="T27" fmla="*/ 2147483647 h 110"/>
                  <a:gd name="T28" fmla="*/ 2147483647 w 74"/>
                  <a:gd name="T29" fmla="*/ 2147483647 h 110"/>
                  <a:gd name="T30" fmla="*/ 2147483647 w 74"/>
                  <a:gd name="T31" fmla="*/ 2147483647 h 110"/>
                  <a:gd name="T32" fmla="*/ 2147483647 w 74"/>
                  <a:gd name="T33" fmla="*/ 2147483647 h 110"/>
                  <a:gd name="T34" fmla="*/ 2147483647 w 74"/>
                  <a:gd name="T35" fmla="*/ 2147483647 h 110"/>
                  <a:gd name="T36" fmla="*/ 2147483647 w 74"/>
                  <a:gd name="T37" fmla="*/ 2147483647 h 110"/>
                  <a:gd name="T38" fmla="*/ 2147483647 w 74"/>
                  <a:gd name="T39" fmla="*/ 2147483647 h 110"/>
                  <a:gd name="T40" fmla="*/ 2147483647 w 74"/>
                  <a:gd name="T41" fmla="*/ 2147483647 h 110"/>
                  <a:gd name="T42" fmla="*/ 2147483647 w 74"/>
                  <a:gd name="T43" fmla="*/ 2147483647 h 110"/>
                  <a:gd name="T44" fmla="*/ 2147483647 w 74"/>
                  <a:gd name="T45" fmla="*/ 2147483647 h 110"/>
                  <a:gd name="T46" fmla="*/ 2147483647 w 74"/>
                  <a:gd name="T47" fmla="*/ 2147483647 h 110"/>
                  <a:gd name="T48" fmla="*/ 2147483647 w 74"/>
                  <a:gd name="T49" fmla="*/ 2147483647 h 110"/>
                  <a:gd name="T50" fmla="*/ 2147483647 w 74"/>
                  <a:gd name="T51" fmla="*/ 2147483647 h 110"/>
                  <a:gd name="T52" fmla="*/ 2147483647 w 74"/>
                  <a:gd name="T53" fmla="*/ 2147483647 h 110"/>
                  <a:gd name="T54" fmla="*/ 2147483647 w 74"/>
                  <a:gd name="T55" fmla="*/ 2147483647 h 110"/>
                  <a:gd name="T56" fmla="*/ 2147483647 w 74"/>
                  <a:gd name="T57" fmla="*/ 2147483647 h 110"/>
                  <a:gd name="T58" fmla="*/ 2147483647 w 74"/>
                  <a:gd name="T59" fmla="*/ 2147483647 h 110"/>
                  <a:gd name="T60" fmla="*/ 2147483647 w 74"/>
                  <a:gd name="T61" fmla="*/ 2147483647 h 110"/>
                  <a:gd name="T62" fmla="*/ 2147483647 w 74"/>
                  <a:gd name="T63" fmla="*/ 2147483647 h 110"/>
                  <a:gd name="T64" fmla="*/ 2147483647 w 74"/>
                  <a:gd name="T65" fmla="*/ 2147483647 h 110"/>
                  <a:gd name="T66" fmla="*/ 2147483647 w 74"/>
                  <a:gd name="T67" fmla="*/ 2147483647 h 110"/>
                  <a:gd name="T68" fmla="*/ 2147483647 w 74"/>
                  <a:gd name="T69" fmla="*/ 2147483647 h 110"/>
                  <a:gd name="T70" fmla="*/ 2147483647 w 74"/>
                  <a:gd name="T71" fmla="*/ 2147483647 h 110"/>
                  <a:gd name="T72" fmla="*/ 2147483647 w 74"/>
                  <a:gd name="T73" fmla="*/ 2147483647 h 110"/>
                  <a:gd name="T74" fmla="*/ 0 w 74"/>
                  <a:gd name="T75" fmla="*/ 2147483647 h 110"/>
                  <a:gd name="T76" fmla="*/ 2147483647 w 74"/>
                  <a:gd name="T77" fmla="*/ 2147483647 h 11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4"/>
                  <a:gd name="T118" fmla="*/ 0 h 110"/>
                  <a:gd name="T119" fmla="*/ 74 w 74"/>
                  <a:gd name="T120" fmla="*/ 110 h 11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4" h="110">
                    <a:moveTo>
                      <a:pt x="4" y="46"/>
                    </a:moveTo>
                    <a:lnTo>
                      <a:pt x="8" y="38"/>
                    </a:lnTo>
                    <a:lnTo>
                      <a:pt x="8" y="30"/>
                    </a:lnTo>
                    <a:lnTo>
                      <a:pt x="6" y="20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4" y="8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30" y="12"/>
                    </a:lnTo>
                    <a:lnTo>
                      <a:pt x="32" y="18"/>
                    </a:lnTo>
                    <a:lnTo>
                      <a:pt x="34" y="22"/>
                    </a:lnTo>
                    <a:lnTo>
                      <a:pt x="36" y="30"/>
                    </a:lnTo>
                    <a:lnTo>
                      <a:pt x="36" y="36"/>
                    </a:lnTo>
                    <a:lnTo>
                      <a:pt x="36" y="44"/>
                    </a:lnTo>
                    <a:lnTo>
                      <a:pt x="32" y="48"/>
                    </a:lnTo>
                    <a:lnTo>
                      <a:pt x="28" y="54"/>
                    </a:lnTo>
                    <a:lnTo>
                      <a:pt x="26" y="62"/>
                    </a:lnTo>
                    <a:lnTo>
                      <a:pt x="28" y="70"/>
                    </a:lnTo>
                    <a:lnTo>
                      <a:pt x="32" y="76"/>
                    </a:lnTo>
                    <a:lnTo>
                      <a:pt x="36" y="82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2" y="80"/>
                    </a:lnTo>
                    <a:lnTo>
                      <a:pt x="46" y="80"/>
                    </a:lnTo>
                    <a:lnTo>
                      <a:pt x="50" y="82"/>
                    </a:lnTo>
                    <a:lnTo>
                      <a:pt x="54" y="86"/>
                    </a:lnTo>
                    <a:lnTo>
                      <a:pt x="56" y="90"/>
                    </a:lnTo>
                    <a:lnTo>
                      <a:pt x="60" y="92"/>
                    </a:lnTo>
                    <a:lnTo>
                      <a:pt x="62" y="90"/>
                    </a:lnTo>
                    <a:lnTo>
                      <a:pt x="64" y="88"/>
                    </a:lnTo>
                    <a:lnTo>
                      <a:pt x="66" y="90"/>
                    </a:lnTo>
                    <a:lnTo>
                      <a:pt x="64" y="94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96"/>
                    </a:lnTo>
                    <a:lnTo>
                      <a:pt x="68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4" y="110"/>
                    </a:lnTo>
                    <a:lnTo>
                      <a:pt x="72" y="110"/>
                    </a:lnTo>
                    <a:lnTo>
                      <a:pt x="70" y="108"/>
                    </a:lnTo>
                    <a:lnTo>
                      <a:pt x="68" y="106"/>
                    </a:lnTo>
                    <a:lnTo>
                      <a:pt x="64" y="100"/>
                    </a:lnTo>
                    <a:lnTo>
                      <a:pt x="60" y="98"/>
                    </a:lnTo>
                    <a:lnTo>
                      <a:pt x="54" y="94"/>
                    </a:lnTo>
                    <a:lnTo>
                      <a:pt x="50" y="90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50" y="100"/>
                    </a:lnTo>
                    <a:lnTo>
                      <a:pt x="44" y="100"/>
                    </a:lnTo>
                    <a:lnTo>
                      <a:pt x="42" y="94"/>
                    </a:lnTo>
                    <a:lnTo>
                      <a:pt x="38" y="90"/>
                    </a:lnTo>
                    <a:lnTo>
                      <a:pt x="34" y="88"/>
                    </a:lnTo>
                    <a:lnTo>
                      <a:pt x="30" y="90"/>
                    </a:lnTo>
                    <a:lnTo>
                      <a:pt x="26" y="92"/>
                    </a:lnTo>
                    <a:lnTo>
                      <a:pt x="22" y="90"/>
                    </a:lnTo>
                    <a:lnTo>
                      <a:pt x="20" y="88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20" y="76"/>
                    </a:lnTo>
                    <a:lnTo>
                      <a:pt x="20" y="72"/>
                    </a:lnTo>
                    <a:lnTo>
                      <a:pt x="16" y="72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6" y="72"/>
                    </a:lnTo>
                    <a:lnTo>
                      <a:pt x="2" y="7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4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3" name="Freeform 294"/>
              <p:cNvSpPr/>
              <p:nvPr/>
            </p:nvSpPr>
            <p:spPr bwMode="auto">
              <a:xfrm>
                <a:off x="7810183" y="3479580"/>
                <a:ext cx="41317" cy="68651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2147483647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2147483647 h 42"/>
                  <a:gd name="T28" fmla="*/ 2147483647 w 24"/>
                  <a:gd name="T29" fmla="*/ 2147483647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2147483647 w 24"/>
                  <a:gd name="T37" fmla="*/ 2147483647 h 42"/>
                  <a:gd name="T38" fmla="*/ 2147483647 w 24"/>
                  <a:gd name="T39" fmla="*/ 2147483647 h 42"/>
                  <a:gd name="T40" fmla="*/ 2147483647 w 24"/>
                  <a:gd name="T41" fmla="*/ 2147483647 h 42"/>
                  <a:gd name="T42" fmla="*/ 0 w 24"/>
                  <a:gd name="T43" fmla="*/ 2147483647 h 42"/>
                  <a:gd name="T44" fmla="*/ 2147483647 w 24"/>
                  <a:gd name="T45" fmla="*/ 0 h 42"/>
                  <a:gd name="T46" fmla="*/ 2147483647 w 24"/>
                  <a:gd name="T47" fmla="*/ 0 h 42"/>
                  <a:gd name="T48" fmla="*/ 2147483647 w 24"/>
                  <a:gd name="T49" fmla="*/ 2147483647 h 42"/>
                  <a:gd name="T50" fmla="*/ 2147483647 w 24"/>
                  <a:gd name="T51" fmla="*/ 2147483647 h 42"/>
                  <a:gd name="T52" fmla="*/ 2147483647 w 24"/>
                  <a:gd name="T53" fmla="*/ 2147483647 h 42"/>
                  <a:gd name="T54" fmla="*/ 2147483647 w 24"/>
                  <a:gd name="T55" fmla="*/ 2147483647 h 42"/>
                  <a:gd name="T56" fmla="*/ 2147483647 w 24"/>
                  <a:gd name="T57" fmla="*/ 2147483647 h 42"/>
                  <a:gd name="T58" fmla="*/ 2147483647 w 24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"/>
                  <a:gd name="T91" fmla="*/ 0 h 42"/>
                  <a:gd name="T92" fmla="*/ 24 w 24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" h="42">
                    <a:moveTo>
                      <a:pt x="22" y="28"/>
                    </a:moveTo>
                    <a:lnTo>
                      <a:pt x="14" y="28"/>
                    </a:lnTo>
                    <a:lnTo>
                      <a:pt x="14" y="36"/>
                    </a:lnTo>
                    <a:lnTo>
                      <a:pt x="18" y="40"/>
                    </a:lnTo>
                    <a:lnTo>
                      <a:pt x="18" y="42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2" y="32"/>
                    </a:lnTo>
                    <a:lnTo>
                      <a:pt x="8" y="32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10" y="22"/>
                    </a:lnTo>
                    <a:lnTo>
                      <a:pt x="12" y="20"/>
                    </a:lnTo>
                    <a:lnTo>
                      <a:pt x="14" y="18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0" y="16"/>
                    </a:lnTo>
                    <a:lnTo>
                      <a:pt x="24" y="22"/>
                    </a:lnTo>
                    <a:lnTo>
                      <a:pt x="22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4" name="Freeform 295"/>
              <p:cNvSpPr/>
              <p:nvPr/>
            </p:nvSpPr>
            <p:spPr bwMode="auto">
              <a:xfrm>
                <a:off x="7742699" y="3499195"/>
                <a:ext cx="39939" cy="47636"/>
              </a:xfrm>
              <a:custGeom>
                <a:avLst/>
                <a:gdLst>
                  <a:gd name="T0" fmla="*/ 2147483647 w 22"/>
                  <a:gd name="T1" fmla="*/ 2147483647 h 28"/>
                  <a:gd name="T2" fmla="*/ 2147483647 w 22"/>
                  <a:gd name="T3" fmla="*/ 2147483647 h 28"/>
                  <a:gd name="T4" fmla="*/ 2147483647 w 22"/>
                  <a:gd name="T5" fmla="*/ 2147483647 h 28"/>
                  <a:gd name="T6" fmla="*/ 2147483647 w 22"/>
                  <a:gd name="T7" fmla="*/ 2147483647 h 28"/>
                  <a:gd name="T8" fmla="*/ 2147483647 w 22"/>
                  <a:gd name="T9" fmla="*/ 2147483647 h 28"/>
                  <a:gd name="T10" fmla="*/ 2147483647 w 22"/>
                  <a:gd name="T11" fmla="*/ 2147483647 h 28"/>
                  <a:gd name="T12" fmla="*/ 2147483647 w 22"/>
                  <a:gd name="T13" fmla="*/ 2147483647 h 28"/>
                  <a:gd name="T14" fmla="*/ 2147483647 w 22"/>
                  <a:gd name="T15" fmla="*/ 2147483647 h 28"/>
                  <a:gd name="T16" fmla="*/ 2147483647 w 22"/>
                  <a:gd name="T17" fmla="*/ 2147483647 h 28"/>
                  <a:gd name="T18" fmla="*/ 0 w 22"/>
                  <a:gd name="T19" fmla="*/ 2147483647 h 28"/>
                  <a:gd name="T20" fmla="*/ 2147483647 w 22"/>
                  <a:gd name="T21" fmla="*/ 2147483647 h 28"/>
                  <a:gd name="T22" fmla="*/ 2147483647 w 22"/>
                  <a:gd name="T23" fmla="*/ 0 h 28"/>
                  <a:gd name="T24" fmla="*/ 2147483647 w 22"/>
                  <a:gd name="T25" fmla="*/ 2147483647 h 28"/>
                  <a:gd name="T26" fmla="*/ 2147483647 w 22"/>
                  <a:gd name="T27" fmla="*/ 2147483647 h 2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2"/>
                  <a:gd name="T43" fmla="*/ 0 h 28"/>
                  <a:gd name="T44" fmla="*/ 22 w 22"/>
                  <a:gd name="T45" fmla="*/ 28 h 2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2" h="28">
                    <a:moveTo>
                      <a:pt x="10" y="4"/>
                    </a:moveTo>
                    <a:lnTo>
                      <a:pt x="12" y="4"/>
                    </a:lnTo>
                    <a:lnTo>
                      <a:pt x="14" y="4"/>
                    </a:lnTo>
                    <a:lnTo>
                      <a:pt x="20" y="6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2"/>
                    </a:lnTo>
                    <a:lnTo>
                      <a:pt x="2" y="28"/>
                    </a:lnTo>
                    <a:lnTo>
                      <a:pt x="2" y="1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Freeform 296"/>
              <p:cNvSpPr/>
              <p:nvPr/>
            </p:nvSpPr>
            <p:spPr bwMode="auto">
              <a:xfrm>
                <a:off x="8679207" y="4023190"/>
                <a:ext cx="28921" cy="50438"/>
              </a:xfrm>
              <a:custGeom>
                <a:avLst/>
                <a:gdLst>
                  <a:gd name="T0" fmla="*/ 2147483647 w 16"/>
                  <a:gd name="T1" fmla="*/ 2147483647 h 30"/>
                  <a:gd name="T2" fmla="*/ 2147483647 w 16"/>
                  <a:gd name="T3" fmla="*/ 2147483647 h 30"/>
                  <a:gd name="T4" fmla="*/ 2147483647 w 16"/>
                  <a:gd name="T5" fmla="*/ 2147483647 h 30"/>
                  <a:gd name="T6" fmla="*/ 2147483647 w 16"/>
                  <a:gd name="T7" fmla="*/ 2147483647 h 30"/>
                  <a:gd name="T8" fmla="*/ 2147483647 w 16"/>
                  <a:gd name="T9" fmla="*/ 2147483647 h 30"/>
                  <a:gd name="T10" fmla="*/ 2147483647 w 16"/>
                  <a:gd name="T11" fmla="*/ 2147483647 h 30"/>
                  <a:gd name="T12" fmla="*/ 2147483647 w 16"/>
                  <a:gd name="T13" fmla="*/ 2147483647 h 30"/>
                  <a:gd name="T14" fmla="*/ 2147483647 w 16"/>
                  <a:gd name="T15" fmla="*/ 2147483647 h 30"/>
                  <a:gd name="T16" fmla="*/ 2147483647 w 16"/>
                  <a:gd name="T17" fmla="*/ 2147483647 h 30"/>
                  <a:gd name="T18" fmla="*/ 0 w 16"/>
                  <a:gd name="T19" fmla="*/ 2147483647 h 30"/>
                  <a:gd name="T20" fmla="*/ 0 w 16"/>
                  <a:gd name="T21" fmla="*/ 0 h 30"/>
                  <a:gd name="T22" fmla="*/ 2147483647 w 16"/>
                  <a:gd name="T23" fmla="*/ 2147483647 h 30"/>
                  <a:gd name="T24" fmla="*/ 2147483647 w 16"/>
                  <a:gd name="T25" fmla="*/ 2147483647 h 30"/>
                  <a:gd name="T26" fmla="*/ 2147483647 w 16"/>
                  <a:gd name="T27" fmla="*/ 2147483647 h 30"/>
                  <a:gd name="T28" fmla="*/ 2147483647 w 16"/>
                  <a:gd name="T29" fmla="*/ 2147483647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6"/>
                  <a:gd name="T46" fmla="*/ 0 h 30"/>
                  <a:gd name="T47" fmla="*/ 16 w 16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6" h="30">
                    <a:moveTo>
                      <a:pt x="16" y="18"/>
                    </a:moveTo>
                    <a:lnTo>
                      <a:pt x="16" y="24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26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8" y="12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6" name="Freeform 297"/>
              <p:cNvSpPr/>
              <p:nvPr/>
            </p:nvSpPr>
            <p:spPr bwMode="auto">
              <a:xfrm>
                <a:off x="8776988" y="4091842"/>
                <a:ext cx="38562" cy="29422"/>
              </a:xfrm>
              <a:custGeom>
                <a:avLst/>
                <a:gdLst>
                  <a:gd name="T0" fmla="*/ 2147483647 w 22"/>
                  <a:gd name="T1" fmla="*/ 2147483647 h 16"/>
                  <a:gd name="T2" fmla="*/ 2147483647 w 22"/>
                  <a:gd name="T3" fmla="*/ 2147483647 h 16"/>
                  <a:gd name="T4" fmla="*/ 2147483647 w 22"/>
                  <a:gd name="T5" fmla="*/ 2147483647 h 16"/>
                  <a:gd name="T6" fmla="*/ 2147483647 w 22"/>
                  <a:gd name="T7" fmla="*/ 2147483647 h 16"/>
                  <a:gd name="T8" fmla="*/ 2147483647 w 22"/>
                  <a:gd name="T9" fmla="*/ 2147483647 h 16"/>
                  <a:gd name="T10" fmla="*/ 0 w 22"/>
                  <a:gd name="T11" fmla="*/ 2147483647 h 16"/>
                  <a:gd name="T12" fmla="*/ 0 w 22"/>
                  <a:gd name="T13" fmla="*/ 0 h 16"/>
                  <a:gd name="T14" fmla="*/ 2147483647 w 22"/>
                  <a:gd name="T15" fmla="*/ 2147483647 h 16"/>
                  <a:gd name="T16" fmla="*/ 2147483647 w 22"/>
                  <a:gd name="T17" fmla="*/ 2147483647 h 16"/>
                  <a:gd name="T18" fmla="*/ 2147483647 w 22"/>
                  <a:gd name="T19" fmla="*/ 2147483647 h 16"/>
                  <a:gd name="T20" fmla="*/ 2147483647 w 2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2"/>
                  <a:gd name="T34" fmla="*/ 0 h 16"/>
                  <a:gd name="T35" fmla="*/ 22 w 2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2" h="16">
                    <a:moveTo>
                      <a:pt x="22" y="14"/>
                    </a:moveTo>
                    <a:lnTo>
                      <a:pt x="20" y="16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2" y="4"/>
                    </a:lnTo>
                    <a:lnTo>
                      <a:pt x="20" y="8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7" name="Freeform 298"/>
              <p:cNvSpPr/>
              <p:nvPr/>
            </p:nvSpPr>
            <p:spPr bwMode="auto">
              <a:xfrm>
                <a:off x="8837586" y="4117060"/>
                <a:ext cx="23413" cy="40630"/>
              </a:xfrm>
              <a:custGeom>
                <a:avLst/>
                <a:gdLst>
                  <a:gd name="T0" fmla="*/ 2147483647 w 14"/>
                  <a:gd name="T1" fmla="*/ 0 h 24"/>
                  <a:gd name="T2" fmla="*/ 2147483647 w 14"/>
                  <a:gd name="T3" fmla="*/ 2147483647 h 24"/>
                  <a:gd name="T4" fmla="*/ 2147483647 w 14"/>
                  <a:gd name="T5" fmla="*/ 2147483647 h 24"/>
                  <a:gd name="T6" fmla="*/ 2147483647 w 14"/>
                  <a:gd name="T7" fmla="*/ 2147483647 h 24"/>
                  <a:gd name="T8" fmla="*/ 2147483647 w 14"/>
                  <a:gd name="T9" fmla="*/ 2147483647 h 24"/>
                  <a:gd name="T10" fmla="*/ 2147483647 w 14"/>
                  <a:gd name="T11" fmla="*/ 2147483647 h 24"/>
                  <a:gd name="T12" fmla="*/ 2147483647 w 14"/>
                  <a:gd name="T13" fmla="*/ 2147483647 h 24"/>
                  <a:gd name="T14" fmla="*/ 2147483647 w 14"/>
                  <a:gd name="T15" fmla="*/ 2147483647 h 24"/>
                  <a:gd name="T16" fmla="*/ 0 w 14"/>
                  <a:gd name="T17" fmla="*/ 2147483647 h 24"/>
                  <a:gd name="T18" fmla="*/ 0 w 14"/>
                  <a:gd name="T19" fmla="*/ 2147483647 h 24"/>
                  <a:gd name="T20" fmla="*/ 0 w 14"/>
                  <a:gd name="T21" fmla="*/ 2147483647 h 24"/>
                  <a:gd name="T22" fmla="*/ 2147483647 w 14"/>
                  <a:gd name="T23" fmla="*/ 2147483647 h 24"/>
                  <a:gd name="T24" fmla="*/ 2147483647 w 14"/>
                  <a:gd name="T25" fmla="*/ 0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"/>
                  <a:gd name="T40" fmla="*/ 0 h 24"/>
                  <a:gd name="T41" fmla="*/ 14 w 14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" h="24">
                    <a:moveTo>
                      <a:pt x="2" y="0"/>
                    </a:moveTo>
                    <a:lnTo>
                      <a:pt x="6" y="6"/>
                    </a:lnTo>
                    <a:lnTo>
                      <a:pt x="10" y="12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" name="Freeform 299"/>
              <p:cNvSpPr/>
              <p:nvPr/>
            </p:nvSpPr>
            <p:spPr bwMode="auto">
              <a:xfrm>
                <a:off x="8851358" y="4175905"/>
                <a:ext cx="30299" cy="16812"/>
              </a:xfrm>
              <a:custGeom>
                <a:avLst/>
                <a:gdLst>
                  <a:gd name="T0" fmla="*/ 2147483647 w 18"/>
                  <a:gd name="T1" fmla="*/ 2147483647 h 10"/>
                  <a:gd name="T2" fmla="*/ 2147483647 w 18"/>
                  <a:gd name="T3" fmla="*/ 2147483647 h 10"/>
                  <a:gd name="T4" fmla="*/ 2147483647 w 18"/>
                  <a:gd name="T5" fmla="*/ 2147483647 h 10"/>
                  <a:gd name="T6" fmla="*/ 0 w 18"/>
                  <a:gd name="T7" fmla="*/ 2147483647 h 10"/>
                  <a:gd name="T8" fmla="*/ 0 w 18"/>
                  <a:gd name="T9" fmla="*/ 0 h 10"/>
                  <a:gd name="T10" fmla="*/ 2147483647 w 18"/>
                  <a:gd name="T11" fmla="*/ 0 h 10"/>
                  <a:gd name="T12" fmla="*/ 2147483647 w 18"/>
                  <a:gd name="T13" fmla="*/ 2147483647 h 10"/>
                  <a:gd name="T14" fmla="*/ 2147483647 w 18"/>
                  <a:gd name="T15" fmla="*/ 2147483647 h 10"/>
                  <a:gd name="T16" fmla="*/ 2147483647 w 18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0"/>
                  <a:gd name="T29" fmla="*/ 18 w 18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0">
                    <a:moveTo>
                      <a:pt x="18" y="10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9" name="Freeform 300"/>
              <p:cNvSpPr/>
              <p:nvPr/>
            </p:nvSpPr>
            <p:spPr bwMode="auto">
              <a:xfrm>
                <a:off x="8724653" y="4096045"/>
                <a:ext cx="41317" cy="35026"/>
              </a:xfrm>
              <a:custGeom>
                <a:avLst/>
                <a:gdLst>
                  <a:gd name="T0" fmla="*/ 2147483647 w 24"/>
                  <a:gd name="T1" fmla="*/ 0 h 20"/>
                  <a:gd name="T2" fmla="*/ 2147483647 w 24"/>
                  <a:gd name="T3" fmla="*/ 2147483647 h 20"/>
                  <a:gd name="T4" fmla="*/ 2147483647 w 24"/>
                  <a:gd name="T5" fmla="*/ 2147483647 h 20"/>
                  <a:gd name="T6" fmla="*/ 2147483647 w 24"/>
                  <a:gd name="T7" fmla="*/ 2147483647 h 20"/>
                  <a:gd name="T8" fmla="*/ 2147483647 w 24"/>
                  <a:gd name="T9" fmla="*/ 2147483647 h 20"/>
                  <a:gd name="T10" fmla="*/ 2147483647 w 24"/>
                  <a:gd name="T11" fmla="*/ 2147483647 h 20"/>
                  <a:gd name="T12" fmla="*/ 2147483647 w 24"/>
                  <a:gd name="T13" fmla="*/ 2147483647 h 20"/>
                  <a:gd name="T14" fmla="*/ 2147483647 w 24"/>
                  <a:gd name="T15" fmla="*/ 2147483647 h 20"/>
                  <a:gd name="T16" fmla="*/ 2147483647 w 24"/>
                  <a:gd name="T17" fmla="*/ 2147483647 h 20"/>
                  <a:gd name="T18" fmla="*/ 2147483647 w 24"/>
                  <a:gd name="T19" fmla="*/ 2147483647 h 20"/>
                  <a:gd name="T20" fmla="*/ 2147483647 w 24"/>
                  <a:gd name="T21" fmla="*/ 2147483647 h 20"/>
                  <a:gd name="T22" fmla="*/ 2147483647 w 24"/>
                  <a:gd name="T23" fmla="*/ 2147483647 h 20"/>
                  <a:gd name="T24" fmla="*/ 2147483647 w 24"/>
                  <a:gd name="T25" fmla="*/ 2147483647 h 20"/>
                  <a:gd name="T26" fmla="*/ 2147483647 w 24"/>
                  <a:gd name="T27" fmla="*/ 2147483647 h 20"/>
                  <a:gd name="T28" fmla="*/ 2147483647 w 24"/>
                  <a:gd name="T29" fmla="*/ 2147483647 h 20"/>
                  <a:gd name="T30" fmla="*/ 2147483647 w 24"/>
                  <a:gd name="T31" fmla="*/ 2147483647 h 20"/>
                  <a:gd name="T32" fmla="*/ 0 w 24"/>
                  <a:gd name="T33" fmla="*/ 2147483647 h 20"/>
                  <a:gd name="T34" fmla="*/ 0 w 24"/>
                  <a:gd name="T35" fmla="*/ 0 h 20"/>
                  <a:gd name="T36" fmla="*/ 2147483647 w 24"/>
                  <a:gd name="T37" fmla="*/ 0 h 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0"/>
                  <a:gd name="T59" fmla="*/ 24 w 24"/>
                  <a:gd name="T60" fmla="*/ 20 h 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0">
                    <a:moveTo>
                      <a:pt x="6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14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16" y="18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0" name="Freeform 301"/>
              <p:cNvSpPr/>
              <p:nvPr/>
            </p:nvSpPr>
            <p:spPr bwMode="auto">
              <a:xfrm>
                <a:off x="8979439" y="4351038"/>
                <a:ext cx="22036" cy="18214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0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2147483647 w 12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2"/>
                  <a:gd name="T32" fmla="*/ 12 w 12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2">
                    <a:moveTo>
                      <a:pt x="12" y="8"/>
                    </a:moveTo>
                    <a:lnTo>
                      <a:pt x="10" y="10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1" name="Freeform 302"/>
              <p:cNvSpPr/>
              <p:nvPr/>
            </p:nvSpPr>
            <p:spPr bwMode="auto">
              <a:xfrm>
                <a:off x="9249374" y="4394470"/>
                <a:ext cx="42693" cy="25219"/>
              </a:xfrm>
              <a:custGeom>
                <a:avLst/>
                <a:gdLst>
                  <a:gd name="T0" fmla="*/ 2147483647 w 24"/>
                  <a:gd name="T1" fmla="*/ 2147483647 h 16"/>
                  <a:gd name="T2" fmla="*/ 2147483647 w 24"/>
                  <a:gd name="T3" fmla="*/ 2147483647 h 16"/>
                  <a:gd name="T4" fmla="*/ 2147483647 w 24"/>
                  <a:gd name="T5" fmla="*/ 2147483647 h 16"/>
                  <a:gd name="T6" fmla="*/ 2147483647 w 24"/>
                  <a:gd name="T7" fmla="*/ 2147483647 h 16"/>
                  <a:gd name="T8" fmla="*/ 2147483647 w 24"/>
                  <a:gd name="T9" fmla="*/ 2147483647 h 16"/>
                  <a:gd name="T10" fmla="*/ 2147483647 w 24"/>
                  <a:gd name="T11" fmla="*/ 2147483647 h 16"/>
                  <a:gd name="T12" fmla="*/ 2147483647 w 24"/>
                  <a:gd name="T13" fmla="*/ 2147483647 h 16"/>
                  <a:gd name="T14" fmla="*/ 0 w 24"/>
                  <a:gd name="T15" fmla="*/ 2147483647 h 16"/>
                  <a:gd name="T16" fmla="*/ 2147483647 w 24"/>
                  <a:gd name="T17" fmla="*/ 2147483647 h 16"/>
                  <a:gd name="T18" fmla="*/ 2147483647 w 24"/>
                  <a:gd name="T19" fmla="*/ 2147483647 h 16"/>
                  <a:gd name="T20" fmla="*/ 2147483647 w 24"/>
                  <a:gd name="T21" fmla="*/ 2147483647 h 16"/>
                  <a:gd name="T22" fmla="*/ 2147483647 w 24"/>
                  <a:gd name="T23" fmla="*/ 0 h 16"/>
                  <a:gd name="T24" fmla="*/ 2147483647 w 24"/>
                  <a:gd name="T25" fmla="*/ 0 h 16"/>
                  <a:gd name="T26" fmla="*/ 2147483647 w 24"/>
                  <a:gd name="T27" fmla="*/ 2147483647 h 16"/>
                  <a:gd name="T28" fmla="*/ 2147483647 w 24"/>
                  <a:gd name="T29" fmla="*/ 2147483647 h 16"/>
                  <a:gd name="T30" fmla="*/ 2147483647 w 24"/>
                  <a:gd name="T31" fmla="*/ 2147483647 h 1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16"/>
                  <a:gd name="T50" fmla="*/ 24 w 24"/>
                  <a:gd name="T51" fmla="*/ 16 h 1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16">
                    <a:moveTo>
                      <a:pt x="24" y="8"/>
                    </a:moveTo>
                    <a:lnTo>
                      <a:pt x="22" y="12"/>
                    </a:lnTo>
                    <a:lnTo>
                      <a:pt x="20" y="14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4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2" name="Freeform 303"/>
              <p:cNvSpPr/>
              <p:nvPr/>
            </p:nvSpPr>
            <p:spPr bwMode="auto">
              <a:xfrm>
                <a:off x="9294821" y="4359444"/>
                <a:ext cx="48203" cy="25219"/>
              </a:xfrm>
              <a:custGeom>
                <a:avLst/>
                <a:gdLst>
                  <a:gd name="T0" fmla="*/ 2147483647 w 28"/>
                  <a:gd name="T1" fmla="*/ 2147483647 h 14"/>
                  <a:gd name="T2" fmla="*/ 2147483647 w 28"/>
                  <a:gd name="T3" fmla="*/ 2147483647 h 14"/>
                  <a:gd name="T4" fmla="*/ 2147483647 w 28"/>
                  <a:gd name="T5" fmla="*/ 2147483647 h 14"/>
                  <a:gd name="T6" fmla="*/ 2147483647 w 28"/>
                  <a:gd name="T7" fmla="*/ 2147483647 h 14"/>
                  <a:gd name="T8" fmla="*/ 2147483647 w 28"/>
                  <a:gd name="T9" fmla="*/ 2147483647 h 14"/>
                  <a:gd name="T10" fmla="*/ 2147483647 w 28"/>
                  <a:gd name="T11" fmla="*/ 2147483647 h 14"/>
                  <a:gd name="T12" fmla="*/ 0 w 28"/>
                  <a:gd name="T13" fmla="*/ 2147483647 h 14"/>
                  <a:gd name="T14" fmla="*/ 0 w 28"/>
                  <a:gd name="T15" fmla="*/ 2147483647 h 14"/>
                  <a:gd name="T16" fmla="*/ 2147483647 w 28"/>
                  <a:gd name="T17" fmla="*/ 2147483647 h 14"/>
                  <a:gd name="T18" fmla="*/ 2147483647 w 28"/>
                  <a:gd name="T19" fmla="*/ 2147483647 h 14"/>
                  <a:gd name="T20" fmla="*/ 2147483647 w 28"/>
                  <a:gd name="T21" fmla="*/ 0 h 14"/>
                  <a:gd name="T22" fmla="*/ 2147483647 w 28"/>
                  <a:gd name="T23" fmla="*/ 0 h 14"/>
                  <a:gd name="T24" fmla="*/ 2147483647 w 28"/>
                  <a:gd name="T25" fmla="*/ 0 h 14"/>
                  <a:gd name="T26" fmla="*/ 2147483647 w 28"/>
                  <a:gd name="T27" fmla="*/ 2147483647 h 14"/>
                  <a:gd name="T28" fmla="*/ 2147483647 w 28"/>
                  <a:gd name="T29" fmla="*/ 2147483647 h 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8"/>
                  <a:gd name="T46" fmla="*/ 0 h 14"/>
                  <a:gd name="T47" fmla="*/ 28 w 28"/>
                  <a:gd name="T48" fmla="*/ 14 h 1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8" h="14">
                    <a:moveTo>
                      <a:pt x="26" y="4"/>
                    </a:moveTo>
                    <a:lnTo>
                      <a:pt x="22" y="6"/>
                    </a:lnTo>
                    <a:lnTo>
                      <a:pt x="18" y="10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8" y="2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3" name="Freeform 304"/>
              <p:cNvSpPr/>
              <p:nvPr/>
            </p:nvSpPr>
            <p:spPr bwMode="auto">
              <a:xfrm>
                <a:off x="7680724" y="3806027"/>
                <a:ext cx="173529" cy="226972"/>
              </a:xfrm>
              <a:custGeom>
                <a:avLst/>
                <a:gdLst>
                  <a:gd name="T0" fmla="*/ 2147483647 w 100"/>
                  <a:gd name="T1" fmla="*/ 2147483647 h 136"/>
                  <a:gd name="T2" fmla="*/ 2147483647 w 100"/>
                  <a:gd name="T3" fmla="*/ 2147483647 h 136"/>
                  <a:gd name="T4" fmla="*/ 2147483647 w 100"/>
                  <a:gd name="T5" fmla="*/ 2147483647 h 136"/>
                  <a:gd name="T6" fmla="*/ 2147483647 w 100"/>
                  <a:gd name="T7" fmla="*/ 2147483647 h 136"/>
                  <a:gd name="T8" fmla="*/ 2147483647 w 100"/>
                  <a:gd name="T9" fmla="*/ 2147483647 h 136"/>
                  <a:gd name="T10" fmla="*/ 2147483647 w 100"/>
                  <a:gd name="T11" fmla="*/ 2147483647 h 136"/>
                  <a:gd name="T12" fmla="*/ 2147483647 w 100"/>
                  <a:gd name="T13" fmla="*/ 2147483647 h 136"/>
                  <a:gd name="T14" fmla="*/ 2147483647 w 100"/>
                  <a:gd name="T15" fmla="*/ 2147483647 h 136"/>
                  <a:gd name="T16" fmla="*/ 2147483647 w 100"/>
                  <a:gd name="T17" fmla="*/ 0 h 136"/>
                  <a:gd name="T18" fmla="*/ 2147483647 w 100"/>
                  <a:gd name="T19" fmla="*/ 2147483647 h 136"/>
                  <a:gd name="T20" fmla="*/ 2147483647 w 100"/>
                  <a:gd name="T21" fmla="*/ 2147483647 h 136"/>
                  <a:gd name="T22" fmla="*/ 2147483647 w 100"/>
                  <a:gd name="T23" fmla="*/ 2147483647 h 136"/>
                  <a:gd name="T24" fmla="*/ 2147483647 w 100"/>
                  <a:gd name="T25" fmla="*/ 2147483647 h 136"/>
                  <a:gd name="T26" fmla="*/ 2147483647 w 100"/>
                  <a:gd name="T27" fmla="*/ 2147483647 h 136"/>
                  <a:gd name="T28" fmla="*/ 2147483647 w 100"/>
                  <a:gd name="T29" fmla="*/ 2147483647 h 136"/>
                  <a:gd name="T30" fmla="*/ 2147483647 w 100"/>
                  <a:gd name="T31" fmla="*/ 2147483647 h 136"/>
                  <a:gd name="T32" fmla="*/ 2147483647 w 100"/>
                  <a:gd name="T33" fmla="*/ 2147483647 h 136"/>
                  <a:gd name="T34" fmla="*/ 2147483647 w 100"/>
                  <a:gd name="T35" fmla="*/ 2147483647 h 136"/>
                  <a:gd name="T36" fmla="*/ 2147483647 w 100"/>
                  <a:gd name="T37" fmla="*/ 2147483647 h 136"/>
                  <a:gd name="T38" fmla="*/ 2147483647 w 100"/>
                  <a:gd name="T39" fmla="*/ 2147483647 h 136"/>
                  <a:gd name="T40" fmla="*/ 2147483647 w 100"/>
                  <a:gd name="T41" fmla="*/ 2147483647 h 136"/>
                  <a:gd name="T42" fmla="*/ 2147483647 w 100"/>
                  <a:gd name="T43" fmla="*/ 2147483647 h 136"/>
                  <a:gd name="T44" fmla="*/ 2147483647 w 100"/>
                  <a:gd name="T45" fmla="*/ 2147483647 h 136"/>
                  <a:gd name="T46" fmla="*/ 2147483647 w 100"/>
                  <a:gd name="T47" fmla="*/ 2147483647 h 136"/>
                  <a:gd name="T48" fmla="*/ 2147483647 w 100"/>
                  <a:gd name="T49" fmla="*/ 2147483647 h 136"/>
                  <a:gd name="T50" fmla="*/ 2147483647 w 100"/>
                  <a:gd name="T51" fmla="*/ 2147483647 h 136"/>
                  <a:gd name="T52" fmla="*/ 2147483647 w 100"/>
                  <a:gd name="T53" fmla="*/ 2147483647 h 136"/>
                  <a:gd name="T54" fmla="*/ 2147483647 w 100"/>
                  <a:gd name="T55" fmla="*/ 2147483647 h 136"/>
                  <a:gd name="T56" fmla="*/ 2147483647 w 100"/>
                  <a:gd name="T57" fmla="*/ 2147483647 h 136"/>
                  <a:gd name="T58" fmla="*/ 2147483647 w 100"/>
                  <a:gd name="T59" fmla="*/ 2147483647 h 136"/>
                  <a:gd name="T60" fmla="*/ 2147483647 w 100"/>
                  <a:gd name="T61" fmla="*/ 2147483647 h 136"/>
                  <a:gd name="T62" fmla="*/ 2147483647 w 100"/>
                  <a:gd name="T63" fmla="*/ 2147483647 h 136"/>
                  <a:gd name="T64" fmla="*/ 2147483647 w 100"/>
                  <a:gd name="T65" fmla="*/ 2147483647 h 136"/>
                  <a:gd name="T66" fmla="*/ 2147483647 w 100"/>
                  <a:gd name="T67" fmla="*/ 2147483647 h 136"/>
                  <a:gd name="T68" fmla="*/ 2147483647 w 100"/>
                  <a:gd name="T69" fmla="*/ 2147483647 h 136"/>
                  <a:gd name="T70" fmla="*/ 2147483647 w 100"/>
                  <a:gd name="T71" fmla="*/ 2147483647 h 136"/>
                  <a:gd name="T72" fmla="*/ 2147483647 w 100"/>
                  <a:gd name="T73" fmla="*/ 2147483647 h 136"/>
                  <a:gd name="T74" fmla="*/ 2147483647 w 100"/>
                  <a:gd name="T75" fmla="*/ 2147483647 h 136"/>
                  <a:gd name="T76" fmla="*/ 2147483647 w 100"/>
                  <a:gd name="T77" fmla="*/ 2147483647 h 136"/>
                  <a:gd name="T78" fmla="*/ 2147483647 w 100"/>
                  <a:gd name="T79" fmla="*/ 2147483647 h 136"/>
                  <a:gd name="T80" fmla="*/ 0 w 100"/>
                  <a:gd name="T81" fmla="*/ 2147483647 h 136"/>
                  <a:gd name="T82" fmla="*/ 2147483647 w 100"/>
                  <a:gd name="T83" fmla="*/ 2147483647 h 136"/>
                  <a:gd name="T84" fmla="*/ 2147483647 w 100"/>
                  <a:gd name="T85" fmla="*/ 2147483647 h 1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0"/>
                  <a:gd name="T130" fmla="*/ 0 h 136"/>
                  <a:gd name="T131" fmla="*/ 100 w 100"/>
                  <a:gd name="T132" fmla="*/ 136 h 1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0" h="136">
                    <a:moveTo>
                      <a:pt x="12" y="46"/>
                    </a:moveTo>
                    <a:lnTo>
                      <a:pt x="12" y="28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24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2" y="10"/>
                    </a:lnTo>
                    <a:lnTo>
                      <a:pt x="60" y="12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4" y="2"/>
                    </a:lnTo>
                    <a:lnTo>
                      <a:pt x="100" y="0"/>
                    </a:lnTo>
                    <a:lnTo>
                      <a:pt x="100" y="6"/>
                    </a:lnTo>
                    <a:lnTo>
                      <a:pt x="90" y="16"/>
                    </a:lnTo>
                    <a:lnTo>
                      <a:pt x="86" y="22"/>
                    </a:lnTo>
                    <a:lnTo>
                      <a:pt x="82" y="24"/>
                    </a:lnTo>
                    <a:lnTo>
                      <a:pt x="76" y="24"/>
                    </a:lnTo>
                    <a:lnTo>
                      <a:pt x="70" y="24"/>
                    </a:lnTo>
                    <a:lnTo>
                      <a:pt x="64" y="22"/>
                    </a:lnTo>
                    <a:lnTo>
                      <a:pt x="26" y="22"/>
                    </a:lnTo>
                    <a:lnTo>
                      <a:pt x="22" y="24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4" y="46"/>
                    </a:lnTo>
                    <a:lnTo>
                      <a:pt x="28" y="52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6" y="46"/>
                    </a:lnTo>
                    <a:lnTo>
                      <a:pt x="54" y="44"/>
                    </a:lnTo>
                    <a:lnTo>
                      <a:pt x="62" y="42"/>
                    </a:lnTo>
                    <a:lnTo>
                      <a:pt x="68" y="40"/>
                    </a:lnTo>
                    <a:lnTo>
                      <a:pt x="74" y="40"/>
                    </a:lnTo>
                    <a:lnTo>
                      <a:pt x="72" y="42"/>
                    </a:lnTo>
                    <a:lnTo>
                      <a:pt x="68" y="44"/>
                    </a:lnTo>
                    <a:lnTo>
                      <a:pt x="62" y="48"/>
                    </a:lnTo>
                    <a:lnTo>
                      <a:pt x="56" y="50"/>
                    </a:lnTo>
                    <a:lnTo>
                      <a:pt x="50" y="56"/>
                    </a:lnTo>
                    <a:lnTo>
                      <a:pt x="42" y="66"/>
                    </a:lnTo>
                    <a:lnTo>
                      <a:pt x="44" y="66"/>
                    </a:lnTo>
                    <a:lnTo>
                      <a:pt x="46" y="70"/>
                    </a:lnTo>
                    <a:lnTo>
                      <a:pt x="48" y="76"/>
                    </a:lnTo>
                    <a:lnTo>
                      <a:pt x="54" y="84"/>
                    </a:lnTo>
                    <a:lnTo>
                      <a:pt x="54" y="98"/>
                    </a:lnTo>
                    <a:lnTo>
                      <a:pt x="56" y="102"/>
                    </a:lnTo>
                    <a:lnTo>
                      <a:pt x="60" y="104"/>
                    </a:lnTo>
                    <a:lnTo>
                      <a:pt x="64" y="104"/>
                    </a:lnTo>
                    <a:lnTo>
                      <a:pt x="64" y="106"/>
                    </a:lnTo>
                    <a:lnTo>
                      <a:pt x="60" y="110"/>
                    </a:lnTo>
                    <a:lnTo>
                      <a:pt x="54" y="114"/>
                    </a:lnTo>
                    <a:lnTo>
                      <a:pt x="50" y="118"/>
                    </a:lnTo>
                    <a:lnTo>
                      <a:pt x="44" y="118"/>
                    </a:lnTo>
                    <a:lnTo>
                      <a:pt x="32" y="92"/>
                    </a:lnTo>
                    <a:lnTo>
                      <a:pt x="32" y="88"/>
                    </a:lnTo>
                    <a:lnTo>
                      <a:pt x="34" y="84"/>
                    </a:lnTo>
                    <a:lnTo>
                      <a:pt x="32" y="78"/>
                    </a:lnTo>
                    <a:lnTo>
                      <a:pt x="28" y="80"/>
                    </a:lnTo>
                    <a:lnTo>
                      <a:pt x="24" y="78"/>
                    </a:lnTo>
                    <a:lnTo>
                      <a:pt x="22" y="106"/>
                    </a:lnTo>
                    <a:lnTo>
                      <a:pt x="22" y="120"/>
                    </a:lnTo>
                    <a:lnTo>
                      <a:pt x="20" y="126"/>
                    </a:lnTo>
                    <a:lnTo>
                      <a:pt x="18" y="132"/>
                    </a:lnTo>
                    <a:lnTo>
                      <a:pt x="14" y="134"/>
                    </a:lnTo>
                    <a:lnTo>
                      <a:pt x="8" y="136"/>
                    </a:lnTo>
                    <a:lnTo>
                      <a:pt x="6" y="134"/>
                    </a:lnTo>
                    <a:lnTo>
                      <a:pt x="6" y="130"/>
                    </a:lnTo>
                    <a:lnTo>
                      <a:pt x="6" y="120"/>
                    </a:lnTo>
                    <a:lnTo>
                      <a:pt x="6" y="116"/>
                    </a:lnTo>
                    <a:lnTo>
                      <a:pt x="8" y="110"/>
                    </a:lnTo>
                    <a:lnTo>
                      <a:pt x="10" y="102"/>
                    </a:lnTo>
                    <a:lnTo>
                      <a:pt x="10" y="94"/>
                    </a:lnTo>
                    <a:lnTo>
                      <a:pt x="4" y="94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78"/>
                    </a:lnTo>
                    <a:lnTo>
                      <a:pt x="4" y="66"/>
                    </a:lnTo>
                    <a:lnTo>
                      <a:pt x="8" y="54"/>
                    </a:lnTo>
                    <a:lnTo>
                      <a:pt x="12" y="44"/>
                    </a:lnTo>
                    <a:lnTo>
                      <a:pt x="12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Freeform 305"/>
              <p:cNvSpPr/>
              <p:nvPr/>
            </p:nvSpPr>
            <p:spPr bwMode="auto">
              <a:xfrm>
                <a:off x="7427316" y="3642103"/>
                <a:ext cx="264425" cy="187741"/>
              </a:xfrm>
              <a:custGeom>
                <a:avLst/>
                <a:gdLst>
                  <a:gd name="T0" fmla="*/ 2147483647 w 152"/>
                  <a:gd name="T1" fmla="*/ 2147483647 h 112"/>
                  <a:gd name="T2" fmla="*/ 2147483647 w 152"/>
                  <a:gd name="T3" fmla="*/ 2147483647 h 112"/>
                  <a:gd name="T4" fmla="*/ 2147483647 w 152"/>
                  <a:gd name="T5" fmla="*/ 2147483647 h 112"/>
                  <a:gd name="T6" fmla="*/ 2147483647 w 152"/>
                  <a:gd name="T7" fmla="*/ 2147483647 h 112"/>
                  <a:gd name="T8" fmla="*/ 2147483647 w 152"/>
                  <a:gd name="T9" fmla="*/ 2147483647 h 112"/>
                  <a:gd name="T10" fmla="*/ 2147483647 w 152"/>
                  <a:gd name="T11" fmla="*/ 2147483647 h 112"/>
                  <a:gd name="T12" fmla="*/ 2147483647 w 152"/>
                  <a:gd name="T13" fmla="*/ 2147483647 h 112"/>
                  <a:gd name="T14" fmla="*/ 2147483647 w 152"/>
                  <a:gd name="T15" fmla="*/ 2147483647 h 112"/>
                  <a:gd name="T16" fmla="*/ 2147483647 w 152"/>
                  <a:gd name="T17" fmla="*/ 2147483647 h 112"/>
                  <a:gd name="T18" fmla="*/ 2147483647 w 152"/>
                  <a:gd name="T19" fmla="*/ 0 h 112"/>
                  <a:gd name="T20" fmla="*/ 2147483647 w 152"/>
                  <a:gd name="T21" fmla="*/ 2147483647 h 112"/>
                  <a:gd name="T22" fmla="*/ 2147483647 w 152"/>
                  <a:gd name="T23" fmla="*/ 2147483647 h 112"/>
                  <a:gd name="T24" fmla="*/ 2147483647 w 152"/>
                  <a:gd name="T25" fmla="*/ 2147483647 h 112"/>
                  <a:gd name="T26" fmla="*/ 2147483647 w 152"/>
                  <a:gd name="T27" fmla="*/ 2147483647 h 112"/>
                  <a:gd name="T28" fmla="*/ 2147483647 w 152"/>
                  <a:gd name="T29" fmla="*/ 2147483647 h 112"/>
                  <a:gd name="T30" fmla="*/ 2147483647 w 152"/>
                  <a:gd name="T31" fmla="*/ 2147483647 h 112"/>
                  <a:gd name="T32" fmla="*/ 2147483647 w 152"/>
                  <a:gd name="T33" fmla="*/ 2147483647 h 112"/>
                  <a:gd name="T34" fmla="*/ 2147483647 w 152"/>
                  <a:gd name="T35" fmla="*/ 2147483647 h 112"/>
                  <a:gd name="T36" fmla="*/ 2147483647 w 152"/>
                  <a:gd name="T37" fmla="*/ 2147483647 h 112"/>
                  <a:gd name="T38" fmla="*/ 2147483647 w 152"/>
                  <a:gd name="T39" fmla="*/ 2147483647 h 112"/>
                  <a:gd name="T40" fmla="*/ 2147483647 w 152"/>
                  <a:gd name="T41" fmla="*/ 2147483647 h 112"/>
                  <a:gd name="T42" fmla="*/ 2147483647 w 152"/>
                  <a:gd name="T43" fmla="*/ 2147483647 h 112"/>
                  <a:gd name="T44" fmla="*/ 2147483647 w 152"/>
                  <a:gd name="T45" fmla="*/ 2147483647 h 112"/>
                  <a:gd name="T46" fmla="*/ 2147483647 w 152"/>
                  <a:gd name="T47" fmla="*/ 2147483647 h 112"/>
                  <a:gd name="T48" fmla="*/ 2147483647 w 152"/>
                  <a:gd name="T49" fmla="*/ 2147483647 h 112"/>
                  <a:gd name="T50" fmla="*/ 2147483647 w 152"/>
                  <a:gd name="T51" fmla="*/ 2147483647 h 112"/>
                  <a:gd name="T52" fmla="*/ 2147483647 w 152"/>
                  <a:gd name="T53" fmla="*/ 2147483647 h 112"/>
                  <a:gd name="T54" fmla="*/ 2147483647 w 152"/>
                  <a:gd name="T55" fmla="*/ 2147483647 h 112"/>
                  <a:gd name="T56" fmla="*/ 2147483647 w 152"/>
                  <a:gd name="T57" fmla="*/ 2147483647 h 112"/>
                  <a:gd name="T58" fmla="*/ 2147483647 w 152"/>
                  <a:gd name="T59" fmla="*/ 2147483647 h 112"/>
                  <a:gd name="T60" fmla="*/ 2147483647 w 152"/>
                  <a:gd name="T61" fmla="*/ 2147483647 h 112"/>
                  <a:gd name="T62" fmla="*/ 2147483647 w 152"/>
                  <a:gd name="T63" fmla="*/ 2147483647 h 112"/>
                  <a:gd name="T64" fmla="*/ 0 w 152"/>
                  <a:gd name="T65" fmla="*/ 2147483647 h 112"/>
                  <a:gd name="T66" fmla="*/ 0 w 152"/>
                  <a:gd name="T67" fmla="*/ 2147483647 h 112"/>
                  <a:gd name="T68" fmla="*/ 0 w 152"/>
                  <a:gd name="T69" fmla="*/ 2147483647 h 112"/>
                  <a:gd name="T70" fmla="*/ 2147483647 w 152"/>
                  <a:gd name="T71" fmla="*/ 2147483647 h 112"/>
                  <a:gd name="T72" fmla="*/ 2147483647 w 152"/>
                  <a:gd name="T73" fmla="*/ 2147483647 h 112"/>
                  <a:gd name="T74" fmla="*/ 2147483647 w 152"/>
                  <a:gd name="T75" fmla="*/ 2147483647 h 112"/>
                  <a:gd name="T76" fmla="*/ 2147483647 w 152"/>
                  <a:gd name="T77" fmla="*/ 2147483647 h 112"/>
                  <a:gd name="T78" fmla="*/ 2147483647 w 152"/>
                  <a:gd name="T79" fmla="*/ 2147483647 h 112"/>
                  <a:gd name="T80" fmla="*/ 2147483647 w 152"/>
                  <a:gd name="T81" fmla="*/ 2147483647 h 11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2"/>
                  <a:gd name="T124" fmla="*/ 0 h 112"/>
                  <a:gd name="T125" fmla="*/ 152 w 152"/>
                  <a:gd name="T126" fmla="*/ 112 h 11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2" h="112">
                    <a:moveTo>
                      <a:pt x="58" y="58"/>
                    </a:moveTo>
                    <a:lnTo>
                      <a:pt x="68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8" y="54"/>
                    </a:lnTo>
                    <a:lnTo>
                      <a:pt x="70" y="56"/>
                    </a:lnTo>
                    <a:lnTo>
                      <a:pt x="74" y="58"/>
                    </a:lnTo>
                    <a:lnTo>
                      <a:pt x="74" y="54"/>
                    </a:lnTo>
                    <a:lnTo>
                      <a:pt x="70" y="52"/>
                    </a:lnTo>
                    <a:lnTo>
                      <a:pt x="70" y="48"/>
                    </a:lnTo>
                    <a:lnTo>
                      <a:pt x="68" y="48"/>
                    </a:lnTo>
                    <a:lnTo>
                      <a:pt x="76" y="42"/>
                    </a:lnTo>
                    <a:lnTo>
                      <a:pt x="80" y="40"/>
                    </a:lnTo>
                    <a:lnTo>
                      <a:pt x="86" y="40"/>
                    </a:lnTo>
                    <a:lnTo>
                      <a:pt x="88" y="36"/>
                    </a:lnTo>
                    <a:lnTo>
                      <a:pt x="92" y="26"/>
                    </a:lnTo>
                    <a:lnTo>
                      <a:pt x="98" y="16"/>
                    </a:lnTo>
                    <a:lnTo>
                      <a:pt x="106" y="4"/>
                    </a:lnTo>
                    <a:lnTo>
                      <a:pt x="110" y="0"/>
                    </a:lnTo>
                    <a:lnTo>
                      <a:pt x="114" y="0"/>
                    </a:lnTo>
                    <a:lnTo>
                      <a:pt x="118" y="2"/>
                    </a:lnTo>
                    <a:lnTo>
                      <a:pt x="122" y="8"/>
                    </a:lnTo>
                    <a:lnTo>
                      <a:pt x="124" y="14"/>
                    </a:lnTo>
                    <a:lnTo>
                      <a:pt x="124" y="20"/>
                    </a:lnTo>
                    <a:lnTo>
                      <a:pt x="132" y="22"/>
                    </a:lnTo>
                    <a:lnTo>
                      <a:pt x="138" y="26"/>
                    </a:lnTo>
                    <a:lnTo>
                      <a:pt x="144" y="26"/>
                    </a:lnTo>
                    <a:lnTo>
                      <a:pt x="152" y="28"/>
                    </a:lnTo>
                    <a:lnTo>
                      <a:pt x="152" y="32"/>
                    </a:lnTo>
                    <a:lnTo>
                      <a:pt x="150" y="34"/>
                    </a:lnTo>
                    <a:lnTo>
                      <a:pt x="148" y="36"/>
                    </a:lnTo>
                    <a:lnTo>
                      <a:pt x="140" y="36"/>
                    </a:lnTo>
                    <a:lnTo>
                      <a:pt x="134" y="36"/>
                    </a:lnTo>
                    <a:lnTo>
                      <a:pt x="132" y="38"/>
                    </a:lnTo>
                    <a:lnTo>
                      <a:pt x="130" y="40"/>
                    </a:lnTo>
                    <a:lnTo>
                      <a:pt x="138" y="44"/>
                    </a:lnTo>
                    <a:lnTo>
                      <a:pt x="138" y="46"/>
                    </a:lnTo>
                    <a:lnTo>
                      <a:pt x="132" y="48"/>
                    </a:lnTo>
                    <a:lnTo>
                      <a:pt x="124" y="54"/>
                    </a:lnTo>
                    <a:lnTo>
                      <a:pt x="122" y="60"/>
                    </a:lnTo>
                    <a:lnTo>
                      <a:pt x="112" y="58"/>
                    </a:lnTo>
                    <a:lnTo>
                      <a:pt x="106" y="56"/>
                    </a:lnTo>
                    <a:lnTo>
                      <a:pt x="100" y="56"/>
                    </a:lnTo>
                    <a:lnTo>
                      <a:pt x="94" y="56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78" y="70"/>
                    </a:lnTo>
                    <a:lnTo>
                      <a:pt x="74" y="82"/>
                    </a:lnTo>
                    <a:lnTo>
                      <a:pt x="70" y="96"/>
                    </a:lnTo>
                    <a:lnTo>
                      <a:pt x="70" y="104"/>
                    </a:lnTo>
                    <a:lnTo>
                      <a:pt x="68" y="108"/>
                    </a:lnTo>
                    <a:lnTo>
                      <a:pt x="64" y="108"/>
                    </a:lnTo>
                    <a:lnTo>
                      <a:pt x="60" y="106"/>
                    </a:lnTo>
                    <a:lnTo>
                      <a:pt x="56" y="104"/>
                    </a:lnTo>
                    <a:lnTo>
                      <a:pt x="52" y="100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2" y="100"/>
                    </a:lnTo>
                    <a:lnTo>
                      <a:pt x="36" y="106"/>
                    </a:lnTo>
                    <a:lnTo>
                      <a:pt x="28" y="108"/>
                    </a:lnTo>
                    <a:lnTo>
                      <a:pt x="26" y="110"/>
                    </a:lnTo>
                    <a:lnTo>
                      <a:pt x="20" y="112"/>
                    </a:lnTo>
                    <a:lnTo>
                      <a:pt x="14" y="110"/>
                    </a:lnTo>
                    <a:lnTo>
                      <a:pt x="8" y="108"/>
                    </a:lnTo>
                    <a:lnTo>
                      <a:pt x="2" y="106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94"/>
                    </a:lnTo>
                    <a:lnTo>
                      <a:pt x="2" y="96"/>
                    </a:lnTo>
                    <a:lnTo>
                      <a:pt x="8" y="100"/>
                    </a:lnTo>
                    <a:lnTo>
                      <a:pt x="20" y="100"/>
                    </a:lnTo>
                    <a:lnTo>
                      <a:pt x="20" y="90"/>
                    </a:lnTo>
                    <a:lnTo>
                      <a:pt x="26" y="82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46" y="72"/>
                    </a:lnTo>
                    <a:lnTo>
                      <a:pt x="50" y="70"/>
                    </a:lnTo>
                    <a:lnTo>
                      <a:pt x="54" y="66"/>
                    </a:lnTo>
                    <a:lnTo>
                      <a:pt x="60" y="56"/>
                    </a:lnTo>
                    <a:lnTo>
                      <a:pt x="58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5" name="Freeform 306"/>
              <p:cNvSpPr/>
              <p:nvPr/>
            </p:nvSpPr>
            <p:spPr bwMode="auto">
              <a:xfrm>
                <a:off x="7527854" y="3723363"/>
                <a:ext cx="27544" cy="25219"/>
              </a:xfrm>
              <a:custGeom>
                <a:avLst/>
                <a:gdLst>
                  <a:gd name="T0" fmla="*/ 2147483647 w 16"/>
                  <a:gd name="T1" fmla="*/ 0 h 14"/>
                  <a:gd name="T2" fmla="*/ 2147483647 w 16"/>
                  <a:gd name="T3" fmla="*/ 2147483647 h 14"/>
                  <a:gd name="T4" fmla="*/ 2147483647 w 16"/>
                  <a:gd name="T5" fmla="*/ 2147483647 h 14"/>
                  <a:gd name="T6" fmla="*/ 2147483647 w 16"/>
                  <a:gd name="T7" fmla="*/ 2147483647 h 14"/>
                  <a:gd name="T8" fmla="*/ 2147483647 w 16"/>
                  <a:gd name="T9" fmla="*/ 2147483647 h 14"/>
                  <a:gd name="T10" fmla="*/ 2147483647 w 16"/>
                  <a:gd name="T11" fmla="*/ 2147483647 h 14"/>
                  <a:gd name="T12" fmla="*/ 2147483647 w 16"/>
                  <a:gd name="T13" fmla="*/ 2147483647 h 14"/>
                  <a:gd name="T14" fmla="*/ 2147483647 w 16"/>
                  <a:gd name="T15" fmla="*/ 2147483647 h 14"/>
                  <a:gd name="T16" fmla="*/ 2147483647 w 16"/>
                  <a:gd name="T17" fmla="*/ 2147483647 h 14"/>
                  <a:gd name="T18" fmla="*/ 0 w 16"/>
                  <a:gd name="T19" fmla="*/ 2147483647 h 14"/>
                  <a:gd name="T20" fmla="*/ 2147483647 w 16"/>
                  <a:gd name="T21" fmla="*/ 0 h 14"/>
                  <a:gd name="T22" fmla="*/ 2147483647 w 16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14"/>
                  <a:gd name="T38" fmla="*/ 16 w 16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14">
                    <a:moveTo>
                      <a:pt x="12" y="0"/>
                    </a:moveTo>
                    <a:lnTo>
                      <a:pt x="12" y="4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10" y="10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6" name="Freeform 307"/>
              <p:cNvSpPr/>
              <p:nvPr/>
            </p:nvSpPr>
            <p:spPr bwMode="auto">
              <a:xfrm>
                <a:off x="8014011" y="3870475"/>
                <a:ext cx="278197" cy="274608"/>
              </a:xfrm>
              <a:custGeom>
                <a:avLst/>
                <a:gdLst>
                  <a:gd name="T0" fmla="*/ 2147483647 w 160"/>
                  <a:gd name="T1" fmla="*/ 2147483647 h 164"/>
                  <a:gd name="T2" fmla="*/ 2147483647 w 160"/>
                  <a:gd name="T3" fmla="*/ 2147483647 h 164"/>
                  <a:gd name="T4" fmla="*/ 2147483647 w 160"/>
                  <a:gd name="T5" fmla="*/ 2147483647 h 164"/>
                  <a:gd name="T6" fmla="*/ 2147483647 w 160"/>
                  <a:gd name="T7" fmla="*/ 2147483647 h 164"/>
                  <a:gd name="T8" fmla="*/ 2147483647 w 160"/>
                  <a:gd name="T9" fmla="*/ 2147483647 h 164"/>
                  <a:gd name="T10" fmla="*/ 2147483647 w 160"/>
                  <a:gd name="T11" fmla="*/ 2147483647 h 164"/>
                  <a:gd name="T12" fmla="*/ 2147483647 w 160"/>
                  <a:gd name="T13" fmla="*/ 2147483647 h 164"/>
                  <a:gd name="T14" fmla="*/ 2147483647 w 160"/>
                  <a:gd name="T15" fmla="*/ 2147483647 h 164"/>
                  <a:gd name="T16" fmla="*/ 2147483647 w 160"/>
                  <a:gd name="T17" fmla="*/ 2147483647 h 164"/>
                  <a:gd name="T18" fmla="*/ 2147483647 w 160"/>
                  <a:gd name="T19" fmla="*/ 2147483647 h 164"/>
                  <a:gd name="T20" fmla="*/ 2147483647 w 160"/>
                  <a:gd name="T21" fmla="*/ 2147483647 h 164"/>
                  <a:gd name="T22" fmla="*/ 2147483647 w 160"/>
                  <a:gd name="T23" fmla="*/ 2147483647 h 164"/>
                  <a:gd name="T24" fmla="*/ 2147483647 w 160"/>
                  <a:gd name="T25" fmla="*/ 2147483647 h 164"/>
                  <a:gd name="T26" fmla="*/ 2147483647 w 160"/>
                  <a:gd name="T27" fmla="*/ 2147483647 h 164"/>
                  <a:gd name="T28" fmla="*/ 2147483647 w 160"/>
                  <a:gd name="T29" fmla="*/ 2147483647 h 164"/>
                  <a:gd name="T30" fmla="*/ 2147483647 w 160"/>
                  <a:gd name="T31" fmla="*/ 2147483647 h 164"/>
                  <a:gd name="T32" fmla="*/ 2147483647 w 160"/>
                  <a:gd name="T33" fmla="*/ 2147483647 h 164"/>
                  <a:gd name="T34" fmla="*/ 2147483647 w 160"/>
                  <a:gd name="T35" fmla="*/ 2147483647 h 164"/>
                  <a:gd name="T36" fmla="*/ 2147483647 w 160"/>
                  <a:gd name="T37" fmla="*/ 2147483647 h 164"/>
                  <a:gd name="T38" fmla="*/ 2147483647 w 160"/>
                  <a:gd name="T39" fmla="*/ 2147483647 h 164"/>
                  <a:gd name="T40" fmla="*/ 2147483647 w 160"/>
                  <a:gd name="T41" fmla="*/ 2147483647 h 164"/>
                  <a:gd name="T42" fmla="*/ 2147483647 w 160"/>
                  <a:gd name="T43" fmla="*/ 2147483647 h 164"/>
                  <a:gd name="T44" fmla="*/ 2147483647 w 160"/>
                  <a:gd name="T45" fmla="*/ 2147483647 h 164"/>
                  <a:gd name="T46" fmla="*/ 2147483647 w 160"/>
                  <a:gd name="T47" fmla="*/ 2147483647 h 164"/>
                  <a:gd name="T48" fmla="*/ 2147483647 w 160"/>
                  <a:gd name="T49" fmla="*/ 2147483647 h 164"/>
                  <a:gd name="T50" fmla="*/ 2147483647 w 160"/>
                  <a:gd name="T51" fmla="*/ 2147483647 h 164"/>
                  <a:gd name="T52" fmla="*/ 2147483647 w 160"/>
                  <a:gd name="T53" fmla="*/ 2147483647 h 164"/>
                  <a:gd name="T54" fmla="*/ 2147483647 w 160"/>
                  <a:gd name="T55" fmla="*/ 2147483647 h 164"/>
                  <a:gd name="T56" fmla="*/ 2147483647 w 160"/>
                  <a:gd name="T57" fmla="*/ 2147483647 h 164"/>
                  <a:gd name="T58" fmla="*/ 2147483647 w 160"/>
                  <a:gd name="T59" fmla="*/ 2147483647 h 164"/>
                  <a:gd name="T60" fmla="*/ 2147483647 w 160"/>
                  <a:gd name="T61" fmla="*/ 2147483647 h 164"/>
                  <a:gd name="T62" fmla="*/ 2147483647 w 160"/>
                  <a:gd name="T63" fmla="*/ 2147483647 h 164"/>
                  <a:gd name="T64" fmla="*/ 0 w 160"/>
                  <a:gd name="T65" fmla="*/ 2147483647 h 164"/>
                  <a:gd name="T66" fmla="*/ 2147483647 w 160"/>
                  <a:gd name="T67" fmla="*/ 2147483647 h 164"/>
                  <a:gd name="T68" fmla="*/ 2147483647 w 160"/>
                  <a:gd name="T69" fmla="*/ 0 h 164"/>
                  <a:gd name="T70" fmla="*/ 2147483647 w 160"/>
                  <a:gd name="T71" fmla="*/ 2147483647 h 164"/>
                  <a:gd name="T72" fmla="*/ 2147483647 w 160"/>
                  <a:gd name="T73" fmla="*/ 2147483647 h 164"/>
                  <a:gd name="T74" fmla="*/ 2147483647 w 160"/>
                  <a:gd name="T75" fmla="*/ 2147483647 h 164"/>
                  <a:gd name="T76" fmla="*/ 2147483647 w 160"/>
                  <a:gd name="T77" fmla="*/ 2147483647 h 164"/>
                  <a:gd name="T78" fmla="*/ 2147483647 w 160"/>
                  <a:gd name="T79" fmla="*/ 2147483647 h 164"/>
                  <a:gd name="T80" fmla="*/ 2147483647 w 160"/>
                  <a:gd name="T81" fmla="*/ 2147483647 h 164"/>
                  <a:gd name="T82" fmla="*/ 2147483647 w 160"/>
                  <a:gd name="T83" fmla="*/ 2147483647 h 164"/>
                  <a:gd name="T84" fmla="*/ 2147483647 w 160"/>
                  <a:gd name="T85" fmla="*/ 2147483647 h 164"/>
                  <a:gd name="T86" fmla="*/ 2147483647 w 160"/>
                  <a:gd name="T87" fmla="*/ 2147483647 h 164"/>
                  <a:gd name="T88" fmla="*/ 2147483647 w 160"/>
                  <a:gd name="T89" fmla="*/ 2147483647 h 164"/>
                  <a:gd name="T90" fmla="*/ 2147483647 w 160"/>
                  <a:gd name="T91" fmla="*/ 2147483647 h 164"/>
                  <a:gd name="T92" fmla="*/ 2147483647 w 160"/>
                  <a:gd name="T93" fmla="*/ 2147483647 h 164"/>
                  <a:gd name="T94" fmla="*/ 2147483647 w 160"/>
                  <a:gd name="T95" fmla="*/ 2147483647 h 164"/>
                  <a:gd name="T96" fmla="*/ 2147483647 w 160"/>
                  <a:gd name="T97" fmla="*/ 2147483647 h 164"/>
                  <a:gd name="T98" fmla="*/ 2147483647 w 160"/>
                  <a:gd name="T99" fmla="*/ 2147483647 h 1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60"/>
                  <a:gd name="T151" fmla="*/ 0 h 164"/>
                  <a:gd name="T152" fmla="*/ 160 w 160"/>
                  <a:gd name="T153" fmla="*/ 164 h 1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60" h="164">
                    <a:moveTo>
                      <a:pt x="160" y="38"/>
                    </a:moveTo>
                    <a:lnTo>
                      <a:pt x="160" y="114"/>
                    </a:lnTo>
                    <a:lnTo>
                      <a:pt x="156" y="118"/>
                    </a:lnTo>
                    <a:lnTo>
                      <a:pt x="156" y="122"/>
                    </a:lnTo>
                    <a:lnTo>
                      <a:pt x="160" y="126"/>
                    </a:lnTo>
                    <a:lnTo>
                      <a:pt x="160" y="164"/>
                    </a:lnTo>
                    <a:lnTo>
                      <a:pt x="154" y="164"/>
                    </a:lnTo>
                    <a:lnTo>
                      <a:pt x="148" y="158"/>
                    </a:lnTo>
                    <a:lnTo>
                      <a:pt x="144" y="152"/>
                    </a:lnTo>
                    <a:lnTo>
                      <a:pt x="144" y="144"/>
                    </a:lnTo>
                    <a:lnTo>
                      <a:pt x="126" y="144"/>
                    </a:lnTo>
                    <a:lnTo>
                      <a:pt x="120" y="148"/>
                    </a:lnTo>
                    <a:lnTo>
                      <a:pt x="112" y="148"/>
                    </a:lnTo>
                    <a:lnTo>
                      <a:pt x="104" y="148"/>
                    </a:lnTo>
                    <a:lnTo>
                      <a:pt x="102" y="146"/>
                    </a:lnTo>
                    <a:lnTo>
                      <a:pt x="102" y="144"/>
                    </a:lnTo>
                    <a:lnTo>
                      <a:pt x="104" y="138"/>
                    </a:lnTo>
                    <a:lnTo>
                      <a:pt x="110" y="134"/>
                    </a:lnTo>
                    <a:lnTo>
                      <a:pt x="116" y="128"/>
                    </a:lnTo>
                    <a:lnTo>
                      <a:pt x="120" y="126"/>
                    </a:lnTo>
                    <a:lnTo>
                      <a:pt x="118" y="118"/>
                    </a:lnTo>
                    <a:lnTo>
                      <a:pt x="118" y="112"/>
                    </a:lnTo>
                    <a:lnTo>
                      <a:pt x="116" y="106"/>
                    </a:lnTo>
                    <a:lnTo>
                      <a:pt x="116" y="100"/>
                    </a:lnTo>
                    <a:lnTo>
                      <a:pt x="112" y="94"/>
                    </a:lnTo>
                    <a:lnTo>
                      <a:pt x="104" y="90"/>
                    </a:lnTo>
                    <a:lnTo>
                      <a:pt x="90" y="84"/>
                    </a:lnTo>
                    <a:lnTo>
                      <a:pt x="74" y="80"/>
                    </a:lnTo>
                    <a:lnTo>
                      <a:pt x="68" y="74"/>
                    </a:lnTo>
                    <a:lnTo>
                      <a:pt x="62" y="70"/>
                    </a:lnTo>
                    <a:lnTo>
                      <a:pt x="58" y="68"/>
                    </a:lnTo>
                    <a:lnTo>
                      <a:pt x="54" y="66"/>
                    </a:lnTo>
                    <a:lnTo>
                      <a:pt x="44" y="66"/>
                    </a:lnTo>
                    <a:lnTo>
                      <a:pt x="46" y="60"/>
                    </a:lnTo>
                    <a:lnTo>
                      <a:pt x="48" y="58"/>
                    </a:lnTo>
                    <a:lnTo>
                      <a:pt x="42" y="66"/>
                    </a:lnTo>
                    <a:lnTo>
                      <a:pt x="38" y="70"/>
                    </a:lnTo>
                    <a:lnTo>
                      <a:pt x="34" y="72"/>
                    </a:lnTo>
                    <a:lnTo>
                      <a:pt x="32" y="72"/>
                    </a:lnTo>
                    <a:lnTo>
                      <a:pt x="32" y="66"/>
                    </a:lnTo>
                    <a:lnTo>
                      <a:pt x="32" y="64"/>
                    </a:lnTo>
                    <a:lnTo>
                      <a:pt x="26" y="54"/>
                    </a:lnTo>
                    <a:lnTo>
                      <a:pt x="24" y="50"/>
                    </a:lnTo>
                    <a:lnTo>
                      <a:pt x="20" y="48"/>
                    </a:lnTo>
                    <a:lnTo>
                      <a:pt x="20" y="44"/>
                    </a:lnTo>
                    <a:lnTo>
                      <a:pt x="20" y="42"/>
                    </a:lnTo>
                    <a:lnTo>
                      <a:pt x="24" y="42"/>
                    </a:lnTo>
                    <a:lnTo>
                      <a:pt x="28" y="42"/>
                    </a:lnTo>
                    <a:lnTo>
                      <a:pt x="32" y="44"/>
                    </a:lnTo>
                    <a:lnTo>
                      <a:pt x="34" y="42"/>
                    </a:lnTo>
                    <a:lnTo>
                      <a:pt x="38" y="38"/>
                    </a:lnTo>
                    <a:lnTo>
                      <a:pt x="46" y="40"/>
                    </a:lnTo>
                    <a:lnTo>
                      <a:pt x="50" y="38"/>
                    </a:lnTo>
                    <a:lnTo>
                      <a:pt x="54" y="36"/>
                    </a:lnTo>
                    <a:lnTo>
                      <a:pt x="50" y="36"/>
                    </a:lnTo>
                    <a:lnTo>
                      <a:pt x="40" y="36"/>
                    </a:lnTo>
                    <a:lnTo>
                      <a:pt x="32" y="38"/>
                    </a:lnTo>
                    <a:lnTo>
                      <a:pt x="26" y="38"/>
                    </a:lnTo>
                    <a:lnTo>
                      <a:pt x="22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6" y="28"/>
                    </a:lnTo>
                    <a:lnTo>
                      <a:pt x="14" y="26"/>
                    </a:lnTo>
                    <a:lnTo>
                      <a:pt x="6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6" y="8"/>
                    </a:lnTo>
                    <a:lnTo>
                      <a:pt x="14" y="4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6" y="2"/>
                    </a:lnTo>
                    <a:lnTo>
                      <a:pt x="44" y="4"/>
                    </a:lnTo>
                    <a:lnTo>
                      <a:pt x="50" y="4"/>
                    </a:lnTo>
                    <a:lnTo>
                      <a:pt x="54" y="1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58" y="38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4" y="48"/>
                    </a:lnTo>
                    <a:lnTo>
                      <a:pt x="66" y="54"/>
                    </a:lnTo>
                    <a:lnTo>
                      <a:pt x="70" y="54"/>
                    </a:lnTo>
                    <a:lnTo>
                      <a:pt x="72" y="54"/>
                    </a:lnTo>
                    <a:lnTo>
                      <a:pt x="76" y="52"/>
                    </a:lnTo>
                    <a:lnTo>
                      <a:pt x="78" y="48"/>
                    </a:lnTo>
                    <a:lnTo>
                      <a:pt x="84" y="42"/>
                    </a:lnTo>
                    <a:lnTo>
                      <a:pt x="88" y="38"/>
                    </a:lnTo>
                    <a:lnTo>
                      <a:pt x="94" y="34"/>
                    </a:lnTo>
                    <a:lnTo>
                      <a:pt x="100" y="28"/>
                    </a:lnTo>
                    <a:lnTo>
                      <a:pt x="106" y="22"/>
                    </a:lnTo>
                    <a:lnTo>
                      <a:pt x="108" y="20"/>
                    </a:lnTo>
                    <a:lnTo>
                      <a:pt x="112" y="18"/>
                    </a:lnTo>
                    <a:lnTo>
                      <a:pt x="116" y="20"/>
                    </a:lnTo>
                    <a:lnTo>
                      <a:pt x="120" y="22"/>
                    </a:lnTo>
                    <a:lnTo>
                      <a:pt x="128" y="26"/>
                    </a:lnTo>
                    <a:lnTo>
                      <a:pt x="136" y="30"/>
                    </a:lnTo>
                    <a:lnTo>
                      <a:pt x="142" y="34"/>
                    </a:lnTo>
                    <a:lnTo>
                      <a:pt x="150" y="36"/>
                    </a:lnTo>
                    <a:lnTo>
                      <a:pt x="16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7" name="Freeform 308"/>
              <p:cNvSpPr/>
              <p:nvPr/>
            </p:nvSpPr>
            <p:spPr bwMode="auto">
              <a:xfrm>
                <a:off x="7671084" y="4145082"/>
                <a:ext cx="41317" cy="21015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0 w 24"/>
                  <a:gd name="T5" fmla="*/ 2147483647 h 14"/>
                  <a:gd name="T6" fmla="*/ 2147483647 w 24"/>
                  <a:gd name="T7" fmla="*/ 0 h 14"/>
                  <a:gd name="T8" fmla="*/ 2147483647 w 24"/>
                  <a:gd name="T9" fmla="*/ 0 h 14"/>
                  <a:gd name="T10" fmla="*/ 2147483647 w 24"/>
                  <a:gd name="T11" fmla="*/ 0 h 14"/>
                  <a:gd name="T12" fmla="*/ 2147483647 w 24"/>
                  <a:gd name="T13" fmla="*/ 0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2147483647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"/>
                  <a:gd name="T43" fmla="*/ 0 h 14"/>
                  <a:gd name="T44" fmla="*/ 24 w 24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" h="14">
                    <a:moveTo>
                      <a:pt x="16" y="12"/>
                    </a:moveTo>
                    <a:lnTo>
                      <a:pt x="8" y="8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22" y="4"/>
                    </a:lnTo>
                    <a:lnTo>
                      <a:pt x="24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" name="Freeform 309"/>
              <p:cNvSpPr/>
              <p:nvPr/>
            </p:nvSpPr>
            <p:spPr bwMode="auto">
              <a:xfrm>
                <a:off x="7939641" y="4947888"/>
                <a:ext cx="37185" cy="12610"/>
              </a:xfrm>
              <a:custGeom>
                <a:avLst/>
                <a:gdLst>
                  <a:gd name="T0" fmla="*/ 2147483647 w 22"/>
                  <a:gd name="T1" fmla="*/ 2147483647 h 8"/>
                  <a:gd name="T2" fmla="*/ 2147483647 w 22"/>
                  <a:gd name="T3" fmla="*/ 2147483647 h 8"/>
                  <a:gd name="T4" fmla="*/ 2147483647 w 22"/>
                  <a:gd name="T5" fmla="*/ 2147483647 h 8"/>
                  <a:gd name="T6" fmla="*/ 0 w 22"/>
                  <a:gd name="T7" fmla="*/ 2147483647 h 8"/>
                  <a:gd name="T8" fmla="*/ 2147483647 w 22"/>
                  <a:gd name="T9" fmla="*/ 2147483647 h 8"/>
                  <a:gd name="T10" fmla="*/ 2147483647 w 22"/>
                  <a:gd name="T11" fmla="*/ 2147483647 h 8"/>
                  <a:gd name="T12" fmla="*/ 2147483647 w 22"/>
                  <a:gd name="T13" fmla="*/ 2147483647 h 8"/>
                  <a:gd name="T14" fmla="*/ 2147483647 w 22"/>
                  <a:gd name="T15" fmla="*/ 2147483647 h 8"/>
                  <a:gd name="T16" fmla="*/ 2147483647 w 22"/>
                  <a:gd name="T17" fmla="*/ 2147483647 h 8"/>
                  <a:gd name="T18" fmla="*/ 2147483647 w 22"/>
                  <a:gd name="T19" fmla="*/ 0 h 8"/>
                  <a:gd name="T20" fmla="*/ 2147483647 w 22"/>
                  <a:gd name="T21" fmla="*/ 0 h 8"/>
                  <a:gd name="T22" fmla="*/ 2147483647 w 22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"/>
                  <a:gd name="T37" fmla="*/ 0 h 8"/>
                  <a:gd name="T38" fmla="*/ 22 w 22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" h="8">
                    <a:moveTo>
                      <a:pt x="8" y="2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" name="Freeform 310"/>
              <p:cNvSpPr/>
              <p:nvPr/>
            </p:nvSpPr>
            <p:spPr bwMode="auto">
              <a:xfrm>
                <a:off x="8586933" y="3946131"/>
                <a:ext cx="50957" cy="61646"/>
              </a:xfrm>
              <a:custGeom>
                <a:avLst/>
                <a:gdLst>
                  <a:gd name="T0" fmla="*/ 2147483647 w 30"/>
                  <a:gd name="T1" fmla="*/ 2147483647 h 36"/>
                  <a:gd name="T2" fmla="*/ 2147483647 w 30"/>
                  <a:gd name="T3" fmla="*/ 2147483647 h 36"/>
                  <a:gd name="T4" fmla="*/ 2147483647 w 30"/>
                  <a:gd name="T5" fmla="*/ 2147483647 h 36"/>
                  <a:gd name="T6" fmla="*/ 2147483647 w 30"/>
                  <a:gd name="T7" fmla="*/ 2147483647 h 36"/>
                  <a:gd name="T8" fmla="*/ 2147483647 w 30"/>
                  <a:gd name="T9" fmla="*/ 2147483647 h 36"/>
                  <a:gd name="T10" fmla="*/ 2147483647 w 30"/>
                  <a:gd name="T11" fmla="*/ 2147483647 h 36"/>
                  <a:gd name="T12" fmla="*/ 2147483647 w 30"/>
                  <a:gd name="T13" fmla="*/ 2147483647 h 36"/>
                  <a:gd name="T14" fmla="*/ 2147483647 w 30"/>
                  <a:gd name="T15" fmla="*/ 2147483647 h 36"/>
                  <a:gd name="T16" fmla="*/ 0 w 30"/>
                  <a:gd name="T17" fmla="*/ 2147483647 h 36"/>
                  <a:gd name="T18" fmla="*/ 0 w 30"/>
                  <a:gd name="T19" fmla="*/ 0 h 36"/>
                  <a:gd name="T20" fmla="*/ 2147483647 w 30"/>
                  <a:gd name="T21" fmla="*/ 2147483647 h 36"/>
                  <a:gd name="T22" fmla="*/ 2147483647 w 30"/>
                  <a:gd name="T23" fmla="*/ 2147483647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36"/>
                  <a:gd name="T38" fmla="*/ 30 w 30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36">
                    <a:moveTo>
                      <a:pt x="30" y="26"/>
                    </a:moveTo>
                    <a:lnTo>
                      <a:pt x="30" y="36"/>
                    </a:lnTo>
                    <a:lnTo>
                      <a:pt x="26" y="36"/>
                    </a:lnTo>
                    <a:lnTo>
                      <a:pt x="22" y="32"/>
                    </a:lnTo>
                    <a:lnTo>
                      <a:pt x="20" y="26"/>
                    </a:lnTo>
                    <a:lnTo>
                      <a:pt x="18" y="18"/>
                    </a:lnTo>
                    <a:lnTo>
                      <a:pt x="14" y="14"/>
                    </a:lnTo>
                    <a:lnTo>
                      <a:pt x="6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4" y="12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0" name="Freeform 311"/>
              <p:cNvSpPr/>
              <p:nvPr/>
            </p:nvSpPr>
            <p:spPr bwMode="auto">
              <a:xfrm>
                <a:off x="8144847" y="3876078"/>
                <a:ext cx="22036" cy="21015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0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2147483647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2"/>
                  <a:gd name="T29" fmla="*/ 12 w 12"/>
                  <a:gd name="T30" fmla="*/ 12 h 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2">
                    <a:moveTo>
                      <a:pt x="12" y="12"/>
                    </a:moveTo>
                    <a:lnTo>
                      <a:pt x="10" y="12"/>
                    </a:lnTo>
                    <a:lnTo>
                      <a:pt x="6" y="12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4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1" name="Freeform 312"/>
              <p:cNvSpPr/>
              <p:nvPr/>
            </p:nvSpPr>
            <p:spPr bwMode="auto">
              <a:xfrm>
                <a:off x="8148978" y="3913907"/>
                <a:ext cx="24790" cy="5604"/>
              </a:xfrm>
              <a:custGeom>
                <a:avLst/>
                <a:gdLst>
                  <a:gd name="T0" fmla="*/ 2147483647 w 14"/>
                  <a:gd name="T1" fmla="*/ 0 h 4"/>
                  <a:gd name="T2" fmla="*/ 2147483647 w 14"/>
                  <a:gd name="T3" fmla="*/ 2147483647 h 4"/>
                  <a:gd name="T4" fmla="*/ 0 w 14"/>
                  <a:gd name="T5" fmla="*/ 2147483647 h 4"/>
                  <a:gd name="T6" fmla="*/ 0 w 14"/>
                  <a:gd name="T7" fmla="*/ 0 h 4"/>
                  <a:gd name="T8" fmla="*/ 2147483647 w 1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4"/>
                  <a:gd name="T17" fmla="*/ 14 w 14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4">
                    <a:moveTo>
                      <a:pt x="14" y="0"/>
                    </a:moveTo>
                    <a:lnTo>
                      <a:pt x="14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2" name="Freeform 313"/>
              <p:cNvSpPr/>
              <p:nvPr/>
            </p:nvSpPr>
            <p:spPr bwMode="auto">
              <a:xfrm>
                <a:off x="8092512" y="4054014"/>
                <a:ext cx="17904" cy="19615"/>
              </a:xfrm>
              <a:custGeom>
                <a:avLst/>
                <a:gdLst>
                  <a:gd name="T0" fmla="*/ 2147483647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0 w 10"/>
                  <a:gd name="T9" fmla="*/ 2147483647 h 12"/>
                  <a:gd name="T10" fmla="*/ 0 w 10"/>
                  <a:gd name="T11" fmla="*/ 2147483647 h 12"/>
                  <a:gd name="T12" fmla="*/ 2147483647 w 10"/>
                  <a:gd name="T13" fmla="*/ 0 h 12"/>
                  <a:gd name="T14" fmla="*/ 2147483647 w 10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2"/>
                  <a:gd name="T26" fmla="*/ 10 w 10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2">
                    <a:moveTo>
                      <a:pt x="10" y="6"/>
                    </a:moveTo>
                    <a:lnTo>
                      <a:pt x="8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3" name="Freeform 314"/>
              <p:cNvSpPr/>
              <p:nvPr/>
            </p:nvSpPr>
            <p:spPr bwMode="auto">
              <a:xfrm>
                <a:off x="8000239" y="3859267"/>
                <a:ext cx="26167" cy="11209"/>
              </a:xfrm>
              <a:custGeom>
                <a:avLst/>
                <a:gdLst>
                  <a:gd name="T0" fmla="*/ 2147483647 w 16"/>
                  <a:gd name="T1" fmla="*/ 2147483647 h 6"/>
                  <a:gd name="T2" fmla="*/ 2147483647 w 16"/>
                  <a:gd name="T3" fmla="*/ 2147483647 h 6"/>
                  <a:gd name="T4" fmla="*/ 2147483647 w 16"/>
                  <a:gd name="T5" fmla="*/ 2147483647 h 6"/>
                  <a:gd name="T6" fmla="*/ 0 w 16"/>
                  <a:gd name="T7" fmla="*/ 2147483647 h 6"/>
                  <a:gd name="T8" fmla="*/ 2147483647 w 16"/>
                  <a:gd name="T9" fmla="*/ 2147483647 h 6"/>
                  <a:gd name="T10" fmla="*/ 2147483647 w 16"/>
                  <a:gd name="T11" fmla="*/ 0 h 6"/>
                  <a:gd name="T12" fmla="*/ 2147483647 w 16"/>
                  <a:gd name="T13" fmla="*/ 0 h 6"/>
                  <a:gd name="T14" fmla="*/ 2147483647 w 16"/>
                  <a:gd name="T15" fmla="*/ 2147483647 h 6"/>
                  <a:gd name="T16" fmla="*/ 2147483647 w 16"/>
                  <a:gd name="T17" fmla="*/ 2147483647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6"/>
                  <a:gd name="T29" fmla="*/ 16 w 16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6">
                    <a:moveTo>
                      <a:pt x="16" y="6"/>
                    </a:moveTo>
                    <a:lnTo>
                      <a:pt x="8" y="6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4" name="Freeform 315"/>
              <p:cNvSpPr/>
              <p:nvPr/>
            </p:nvSpPr>
            <p:spPr bwMode="auto">
              <a:xfrm>
                <a:off x="7834973" y="3918111"/>
                <a:ext cx="16526" cy="5604"/>
              </a:xfrm>
              <a:custGeom>
                <a:avLst/>
                <a:gdLst>
                  <a:gd name="T0" fmla="*/ 2147483647 w 10"/>
                  <a:gd name="T1" fmla="*/ 0 h 4"/>
                  <a:gd name="T2" fmla="*/ 2147483647 w 10"/>
                  <a:gd name="T3" fmla="*/ 2147483647 h 4"/>
                  <a:gd name="T4" fmla="*/ 2147483647 w 10"/>
                  <a:gd name="T5" fmla="*/ 2147483647 h 4"/>
                  <a:gd name="T6" fmla="*/ 2147483647 w 10"/>
                  <a:gd name="T7" fmla="*/ 2147483647 h 4"/>
                  <a:gd name="T8" fmla="*/ 0 w 10"/>
                  <a:gd name="T9" fmla="*/ 0 h 4"/>
                  <a:gd name="T10" fmla="*/ 2147483647 w 10"/>
                  <a:gd name="T11" fmla="*/ 0 h 4"/>
                  <a:gd name="T12" fmla="*/ 2147483647 w 10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"/>
                  <a:gd name="T22" fmla="*/ 0 h 4"/>
                  <a:gd name="T23" fmla="*/ 10 w 10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" h="4">
                    <a:moveTo>
                      <a:pt x="10" y="0"/>
                    </a:moveTo>
                    <a:lnTo>
                      <a:pt x="8" y="2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5" name="Freeform 316"/>
              <p:cNvSpPr/>
              <p:nvPr/>
            </p:nvSpPr>
            <p:spPr bwMode="auto">
              <a:xfrm>
                <a:off x="7768867" y="3530018"/>
                <a:ext cx="31675" cy="56043"/>
              </a:xfrm>
              <a:custGeom>
                <a:avLst/>
                <a:gdLst>
                  <a:gd name="T0" fmla="*/ 2147483647 w 18"/>
                  <a:gd name="T1" fmla="*/ 2147483647 h 34"/>
                  <a:gd name="T2" fmla="*/ 2147483647 w 18"/>
                  <a:gd name="T3" fmla="*/ 2147483647 h 34"/>
                  <a:gd name="T4" fmla="*/ 2147483647 w 18"/>
                  <a:gd name="T5" fmla="*/ 2147483647 h 34"/>
                  <a:gd name="T6" fmla="*/ 2147483647 w 18"/>
                  <a:gd name="T7" fmla="*/ 2147483647 h 34"/>
                  <a:gd name="T8" fmla="*/ 2147483647 w 18"/>
                  <a:gd name="T9" fmla="*/ 2147483647 h 34"/>
                  <a:gd name="T10" fmla="*/ 2147483647 w 18"/>
                  <a:gd name="T11" fmla="*/ 2147483647 h 34"/>
                  <a:gd name="T12" fmla="*/ 2147483647 w 18"/>
                  <a:gd name="T13" fmla="*/ 2147483647 h 34"/>
                  <a:gd name="T14" fmla="*/ 2147483647 w 18"/>
                  <a:gd name="T15" fmla="*/ 2147483647 h 34"/>
                  <a:gd name="T16" fmla="*/ 2147483647 w 18"/>
                  <a:gd name="T17" fmla="*/ 2147483647 h 34"/>
                  <a:gd name="T18" fmla="*/ 2147483647 w 18"/>
                  <a:gd name="T19" fmla="*/ 2147483647 h 34"/>
                  <a:gd name="T20" fmla="*/ 2147483647 w 18"/>
                  <a:gd name="T21" fmla="*/ 2147483647 h 34"/>
                  <a:gd name="T22" fmla="*/ 2147483647 w 18"/>
                  <a:gd name="T23" fmla="*/ 2147483647 h 34"/>
                  <a:gd name="T24" fmla="*/ 0 w 18"/>
                  <a:gd name="T25" fmla="*/ 2147483647 h 34"/>
                  <a:gd name="T26" fmla="*/ 2147483647 w 18"/>
                  <a:gd name="T27" fmla="*/ 2147483647 h 34"/>
                  <a:gd name="T28" fmla="*/ 2147483647 w 18"/>
                  <a:gd name="T29" fmla="*/ 2147483647 h 34"/>
                  <a:gd name="T30" fmla="*/ 2147483647 w 18"/>
                  <a:gd name="T31" fmla="*/ 2147483647 h 34"/>
                  <a:gd name="T32" fmla="*/ 2147483647 w 18"/>
                  <a:gd name="T33" fmla="*/ 2147483647 h 34"/>
                  <a:gd name="T34" fmla="*/ 2147483647 w 18"/>
                  <a:gd name="T35" fmla="*/ 0 h 34"/>
                  <a:gd name="T36" fmla="*/ 2147483647 w 18"/>
                  <a:gd name="T37" fmla="*/ 0 h 34"/>
                  <a:gd name="T38" fmla="*/ 2147483647 w 18"/>
                  <a:gd name="T39" fmla="*/ 2147483647 h 34"/>
                  <a:gd name="T40" fmla="*/ 2147483647 w 18"/>
                  <a:gd name="T41" fmla="*/ 2147483647 h 34"/>
                  <a:gd name="T42" fmla="*/ 2147483647 w 18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8"/>
                  <a:gd name="T67" fmla="*/ 0 h 34"/>
                  <a:gd name="T68" fmla="*/ 18 w 18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8" h="34">
                    <a:moveTo>
                      <a:pt x="18" y="6"/>
                    </a:moveTo>
                    <a:lnTo>
                      <a:pt x="16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4" y="32"/>
                    </a:lnTo>
                    <a:lnTo>
                      <a:pt x="14" y="34"/>
                    </a:lnTo>
                    <a:lnTo>
                      <a:pt x="10" y="34"/>
                    </a:lnTo>
                    <a:lnTo>
                      <a:pt x="6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6" y="8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6" name="Freeform 317"/>
              <p:cNvSpPr/>
              <p:nvPr/>
            </p:nvSpPr>
            <p:spPr bwMode="auto">
              <a:xfrm>
                <a:off x="7803296" y="3552434"/>
                <a:ext cx="23413" cy="21015"/>
              </a:xfrm>
              <a:custGeom>
                <a:avLst/>
                <a:gdLst>
                  <a:gd name="T0" fmla="*/ 2147483647 w 14"/>
                  <a:gd name="T1" fmla="*/ 0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2147483647 h 12"/>
                  <a:gd name="T12" fmla="*/ 0 w 14"/>
                  <a:gd name="T13" fmla="*/ 2147483647 h 12"/>
                  <a:gd name="T14" fmla="*/ 2147483647 w 14"/>
                  <a:gd name="T15" fmla="*/ 2147483647 h 12"/>
                  <a:gd name="T16" fmla="*/ 2147483647 w 14"/>
                  <a:gd name="T17" fmla="*/ 0 h 12"/>
                  <a:gd name="T18" fmla="*/ 2147483647 w 14"/>
                  <a:gd name="T19" fmla="*/ 0 h 12"/>
                  <a:gd name="T20" fmla="*/ 2147483647 w 14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12"/>
                  <a:gd name="T35" fmla="*/ 14 w 1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12">
                    <a:moveTo>
                      <a:pt x="14" y="0"/>
                    </a:moveTo>
                    <a:lnTo>
                      <a:pt x="12" y="4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7" name="Freeform 318"/>
              <p:cNvSpPr/>
              <p:nvPr/>
            </p:nvSpPr>
            <p:spPr bwMode="auto">
              <a:xfrm>
                <a:off x="7782639" y="3479580"/>
                <a:ext cx="20657" cy="26620"/>
              </a:xfrm>
              <a:custGeom>
                <a:avLst/>
                <a:gdLst>
                  <a:gd name="T0" fmla="*/ 0 w 12"/>
                  <a:gd name="T1" fmla="*/ 2147483647 h 16"/>
                  <a:gd name="T2" fmla="*/ 0 w 12"/>
                  <a:gd name="T3" fmla="*/ 0 h 16"/>
                  <a:gd name="T4" fmla="*/ 2147483647 w 12"/>
                  <a:gd name="T5" fmla="*/ 0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0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0" y="8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4"/>
                    </a:lnTo>
                    <a:lnTo>
                      <a:pt x="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8" name="Freeform 319"/>
              <p:cNvSpPr/>
              <p:nvPr/>
            </p:nvSpPr>
            <p:spPr bwMode="auto">
              <a:xfrm>
                <a:off x="7697251" y="3451559"/>
                <a:ext cx="35808" cy="33626"/>
              </a:xfrm>
              <a:custGeom>
                <a:avLst/>
                <a:gdLst>
                  <a:gd name="T0" fmla="*/ 2147483647 w 20"/>
                  <a:gd name="T1" fmla="*/ 2147483647 h 20"/>
                  <a:gd name="T2" fmla="*/ 2147483647 w 20"/>
                  <a:gd name="T3" fmla="*/ 2147483647 h 20"/>
                  <a:gd name="T4" fmla="*/ 2147483647 w 20"/>
                  <a:gd name="T5" fmla="*/ 2147483647 h 20"/>
                  <a:gd name="T6" fmla="*/ 0 w 20"/>
                  <a:gd name="T7" fmla="*/ 0 h 20"/>
                  <a:gd name="T8" fmla="*/ 2147483647 w 20"/>
                  <a:gd name="T9" fmla="*/ 0 h 20"/>
                  <a:gd name="T10" fmla="*/ 2147483647 w 20"/>
                  <a:gd name="T11" fmla="*/ 2147483647 h 20"/>
                  <a:gd name="T12" fmla="*/ 2147483647 w 20"/>
                  <a:gd name="T13" fmla="*/ 2147483647 h 20"/>
                  <a:gd name="T14" fmla="*/ 2147483647 w 20"/>
                  <a:gd name="T15" fmla="*/ 2147483647 h 20"/>
                  <a:gd name="T16" fmla="*/ 2147483647 w 20"/>
                  <a:gd name="T17" fmla="*/ 2147483647 h 20"/>
                  <a:gd name="T18" fmla="*/ 2147483647 w 20"/>
                  <a:gd name="T19" fmla="*/ 2147483647 h 20"/>
                  <a:gd name="T20" fmla="*/ 2147483647 w 20"/>
                  <a:gd name="T21" fmla="*/ 2147483647 h 20"/>
                  <a:gd name="T22" fmla="*/ 2147483647 w 20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20"/>
                  <a:gd name="T38" fmla="*/ 20 w 20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20">
                    <a:moveTo>
                      <a:pt x="16" y="20"/>
                    </a:moveTo>
                    <a:lnTo>
                      <a:pt x="12" y="16"/>
                    </a:lnTo>
                    <a:lnTo>
                      <a:pt x="6" y="1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4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6"/>
                    </a:lnTo>
                    <a:lnTo>
                      <a:pt x="18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9" name="Freeform 320"/>
              <p:cNvSpPr/>
              <p:nvPr/>
            </p:nvSpPr>
            <p:spPr bwMode="auto">
              <a:xfrm>
                <a:off x="8724653" y="4063821"/>
                <a:ext cx="24790" cy="26620"/>
              </a:xfrm>
              <a:custGeom>
                <a:avLst/>
                <a:gdLst>
                  <a:gd name="T0" fmla="*/ 2147483647 w 14"/>
                  <a:gd name="T1" fmla="*/ 2147483647 h 16"/>
                  <a:gd name="T2" fmla="*/ 2147483647 w 14"/>
                  <a:gd name="T3" fmla="*/ 2147483647 h 16"/>
                  <a:gd name="T4" fmla="*/ 2147483647 w 14"/>
                  <a:gd name="T5" fmla="*/ 2147483647 h 16"/>
                  <a:gd name="T6" fmla="*/ 2147483647 w 14"/>
                  <a:gd name="T7" fmla="*/ 2147483647 h 16"/>
                  <a:gd name="T8" fmla="*/ 2147483647 w 14"/>
                  <a:gd name="T9" fmla="*/ 2147483647 h 16"/>
                  <a:gd name="T10" fmla="*/ 0 w 14"/>
                  <a:gd name="T11" fmla="*/ 2147483647 h 16"/>
                  <a:gd name="T12" fmla="*/ 0 w 14"/>
                  <a:gd name="T13" fmla="*/ 0 h 16"/>
                  <a:gd name="T14" fmla="*/ 2147483647 w 14"/>
                  <a:gd name="T15" fmla="*/ 2147483647 h 16"/>
                  <a:gd name="T16" fmla="*/ 2147483647 w 14"/>
                  <a:gd name="T17" fmla="*/ 2147483647 h 16"/>
                  <a:gd name="T18" fmla="*/ 2147483647 w 14"/>
                  <a:gd name="T19" fmla="*/ 2147483647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6"/>
                  <a:gd name="T32" fmla="*/ 14 w 14"/>
                  <a:gd name="T33" fmla="*/ 16 h 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6">
                    <a:moveTo>
                      <a:pt x="14" y="12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8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0" name="Freeform 321"/>
              <p:cNvSpPr/>
              <p:nvPr/>
            </p:nvSpPr>
            <p:spPr bwMode="auto">
              <a:xfrm>
                <a:off x="8803155" y="4147885"/>
                <a:ext cx="34431" cy="18214"/>
              </a:xfrm>
              <a:custGeom>
                <a:avLst/>
                <a:gdLst>
                  <a:gd name="T0" fmla="*/ 2147483647 w 20"/>
                  <a:gd name="T1" fmla="*/ 2147483647 h 12"/>
                  <a:gd name="T2" fmla="*/ 2147483647 w 20"/>
                  <a:gd name="T3" fmla="*/ 2147483647 h 12"/>
                  <a:gd name="T4" fmla="*/ 2147483647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0 w 20"/>
                  <a:gd name="T11" fmla="*/ 2147483647 h 12"/>
                  <a:gd name="T12" fmla="*/ 0 w 20"/>
                  <a:gd name="T13" fmla="*/ 0 h 12"/>
                  <a:gd name="T14" fmla="*/ 2147483647 w 20"/>
                  <a:gd name="T15" fmla="*/ 0 h 12"/>
                  <a:gd name="T16" fmla="*/ 2147483647 w 20"/>
                  <a:gd name="T17" fmla="*/ 2147483647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20" y="8"/>
                    </a:moveTo>
                    <a:lnTo>
                      <a:pt x="20" y="12"/>
                    </a:lnTo>
                    <a:lnTo>
                      <a:pt x="16" y="12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2"/>
                    </a:lnTo>
                    <a:lnTo>
                      <a:pt x="18" y="4"/>
                    </a:lnTo>
                    <a:lnTo>
                      <a:pt x="20" y="6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1" name="Freeform 322"/>
              <p:cNvSpPr/>
              <p:nvPr/>
            </p:nvSpPr>
            <p:spPr bwMode="auto">
              <a:xfrm>
                <a:off x="8972554" y="4314610"/>
                <a:ext cx="13772" cy="22417"/>
              </a:xfrm>
              <a:custGeom>
                <a:avLst/>
                <a:gdLst>
                  <a:gd name="T0" fmla="*/ 2147483647 w 8"/>
                  <a:gd name="T1" fmla="*/ 0 h 14"/>
                  <a:gd name="T2" fmla="*/ 2147483647 w 8"/>
                  <a:gd name="T3" fmla="*/ 2147483647 h 14"/>
                  <a:gd name="T4" fmla="*/ 2147483647 w 8"/>
                  <a:gd name="T5" fmla="*/ 2147483647 h 14"/>
                  <a:gd name="T6" fmla="*/ 2147483647 w 8"/>
                  <a:gd name="T7" fmla="*/ 2147483647 h 14"/>
                  <a:gd name="T8" fmla="*/ 2147483647 w 8"/>
                  <a:gd name="T9" fmla="*/ 2147483647 h 14"/>
                  <a:gd name="T10" fmla="*/ 2147483647 w 8"/>
                  <a:gd name="T11" fmla="*/ 2147483647 h 14"/>
                  <a:gd name="T12" fmla="*/ 2147483647 w 8"/>
                  <a:gd name="T13" fmla="*/ 2147483647 h 14"/>
                  <a:gd name="T14" fmla="*/ 2147483647 w 8"/>
                  <a:gd name="T15" fmla="*/ 2147483647 h 14"/>
                  <a:gd name="T16" fmla="*/ 0 w 8"/>
                  <a:gd name="T17" fmla="*/ 2147483647 h 14"/>
                  <a:gd name="T18" fmla="*/ 0 w 8"/>
                  <a:gd name="T19" fmla="*/ 2147483647 h 14"/>
                  <a:gd name="T20" fmla="*/ 0 w 8"/>
                  <a:gd name="T21" fmla="*/ 0 h 14"/>
                  <a:gd name="T22" fmla="*/ 2147483647 w 8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"/>
                  <a:gd name="T37" fmla="*/ 0 h 14"/>
                  <a:gd name="T38" fmla="*/ 8 w 8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" h="14">
                    <a:moveTo>
                      <a:pt x="4" y="0"/>
                    </a:moveTo>
                    <a:lnTo>
                      <a:pt x="4" y="4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2" name="Freeform 243"/>
              <p:cNvSpPr/>
              <p:nvPr/>
            </p:nvSpPr>
            <p:spPr bwMode="auto">
              <a:xfrm>
                <a:off x="6252552" y="2235441"/>
                <a:ext cx="1432304" cy="1000355"/>
              </a:xfrm>
              <a:custGeom>
                <a:avLst/>
                <a:gdLst>
                  <a:gd name="T0" fmla="*/ 2147483647 w 820"/>
                  <a:gd name="T1" fmla="*/ 2147483647 h 600"/>
                  <a:gd name="T2" fmla="*/ 2147483647 w 820"/>
                  <a:gd name="T3" fmla="*/ 2147483647 h 600"/>
                  <a:gd name="T4" fmla="*/ 2147483647 w 820"/>
                  <a:gd name="T5" fmla="*/ 2147483647 h 600"/>
                  <a:gd name="T6" fmla="*/ 2147483647 w 820"/>
                  <a:gd name="T7" fmla="*/ 2147483647 h 600"/>
                  <a:gd name="T8" fmla="*/ 2147483647 w 820"/>
                  <a:gd name="T9" fmla="*/ 2147483647 h 600"/>
                  <a:gd name="T10" fmla="*/ 2147483647 w 820"/>
                  <a:gd name="T11" fmla="*/ 2147483647 h 600"/>
                  <a:gd name="T12" fmla="*/ 2147483647 w 820"/>
                  <a:gd name="T13" fmla="*/ 2147483647 h 600"/>
                  <a:gd name="T14" fmla="*/ 2147483647 w 820"/>
                  <a:gd name="T15" fmla="*/ 2147483647 h 600"/>
                  <a:gd name="T16" fmla="*/ 2147483647 w 820"/>
                  <a:gd name="T17" fmla="*/ 2147483647 h 600"/>
                  <a:gd name="T18" fmla="*/ 2147483647 w 820"/>
                  <a:gd name="T19" fmla="*/ 2147483647 h 600"/>
                  <a:gd name="T20" fmla="*/ 2147483647 w 820"/>
                  <a:gd name="T21" fmla="*/ 2147483647 h 600"/>
                  <a:gd name="T22" fmla="*/ 2147483647 w 820"/>
                  <a:gd name="T23" fmla="*/ 2147483647 h 600"/>
                  <a:gd name="T24" fmla="*/ 2147483647 w 820"/>
                  <a:gd name="T25" fmla="*/ 2147483647 h 600"/>
                  <a:gd name="T26" fmla="*/ 2147483647 w 820"/>
                  <a:gd name="T27" fmla="*/ 2147483647 h 600"/>
                  <a:gd name="T28" fmla="*/ 2147483647 w 820"/>
                  <a:gd name="T29" fmla="*/ 2147483647 h 600"/>
                  <a:gd name="T30" fmla="*/ 2147483647 w 820"/>
                  <a:gd name="T31" fmla="*/ 2147483647 h 600"/>
                  <a:gd name="T32" fmla="*/ 2147483647 w 820"/>
                  <a:gd name="T33" fmla="*/ 2147483647 h 600"/>
                  <a:gd name="T34" fmla="*/ 2147483647 w 820"/>
                  <a:gd name="T35" fmla="*/ 2147483647 h 600"/>
                  <a:gd name="T36" fmla="*/ 2147483647 w 820"/>
                  <a:gd name="T37" fmla="*/ 2147483647 h 600"/>
                  <a:gd name="T38" fmla="*/ 2147483647 w 820"/>
                  <a:gd name="T39" fmla="*/ 2147483647 h 600"/>
                  <a:gd name="T40" fmla="*/ 2147483647 w 820"/>
                  <a:gd name="T41" fmla="*/ 2147483647 h 600"/>
                  <a:gd name="T42" fmla="*/ 2147483647 w 820"/>
                  <a:gd name="T43" fmla="*/ 2147483647 h 600"/>
                  <a:gd name="T44" fmla="*/ 2147483647 w 820"/>
                  <a:gd name="T45" fmla="*/ 2147483647 h 600"/>
                  <a:gd name="T46" fmla="*/ 2147483647 w 820"/>
                  <a:gd name="T47" fmla="*/ 2147483647 h 600"/>
                  <a:gd name="T48" fmla="*/ 2147483647 w 820"/>
                  <a:gd name="T49" fmla="*/ 2147483647 h 600"/>
                  <a:gd name="T50" fmla="*/ 2147483647 w 820"/>
                  <a:gd name="T51" fmla="*/ 2147483647 h 600"/>
                  <a:gd name="T52" fmla="*/ 2147483647 w 820"/>
                  <a:gd name="T53" fmla="*/ 2147483647 h 600"/>
                  <a:gd name="T54" fmla="*/ 2147483647 w 820"/>
                  <a:gd name="T55" fmla="*/ 2147483647 h 600"/>
                  <a:gd name="T56" fmla="*/ 2147483647 w 820"/>
                  <a:gd name="T57" fmla="*/ 2147483647 h 600"/>
                  <a:gd name="T58" fmla="*/ 2147483647 w 820"/>
                  <a:gd name="T59" fmla="*/ 2147483647 h 600"/>
                  <a:gd name="T60" fmla="*/ 2147483647 w 820"/>
                  <a:gd name="T61" fmla="*/ 2147483647 h 600"/>
                  <a:gd name="T62" fmla="*/ 2147483647 w 820"/>
                  <a:gd name="T63" fmla="*/ 2147483647 h 600"/>
                  <a:gd name="T64" fmla="*/ 2147483647 w 820"/>
                  <a:gd name="T65" fmla="*/ 2147483647 h 600"/>
                  <a:gd name="T66" fmla="*/ 2147483647 w 820"/>
                  <a:gd name="T67" fmla="*/ 2147483647 h 600"/>
                  <a:gd name="T68" fmla="*/ 2147483647 w 820"/>
                  <a:gd name="T69" fmla="*/ 2147483647 h 600"/>
                  <a:gd name="T70" fmla="*/ 2147483647 w 820"/>
                  <a:gd name="T71" fmla="*/ 2147483647 h 600"/>
                  <a:gd name="T72" fmla="*/ 2147483647 w 820"/>
                  <a:gd name="T73" fmla="*/ 2147483647 h 600"/>
                  <a:gd name="T74" fmla="*/ 2147483647 w 820"/>
                  <a:gd name="T75" fmla="*/ 2147483647 h 600"/>
                  <a:gd name="T76" fmla="*/ 2147483647 w 820"/>
                  <a:gd name="T77" fmla="*/ 2147483647 h 600"/>
                  <a:gd name="T78" fmla="*/ 2147483647 w 820"/>
                  <a:gd name="T79" fmla="*/ 2147483647 h 600"/>
                  <a:gd name="T80" fmla="*/ 2147483647 w 820"/>
                  <a:gd name="T81" fmla="*/ 2147483647 h 600"/>
                  <a:gd name="T82" fmla="*/ 2147483647 w 820"/>
                  <a:gd name="T83" fmla="*/ 2147483647 h 600"/>
                  <a:gd name="T84" fmla="*/ 2147483647 w 820"/>
                  <a:gd name="T85" fmla="*/ 2147483647 h 600"/>
                  <a:gd name="T86" fmla="*/ 2147483647 w 820"/>
                  <a:gd name="T87" fmla="*/ 2147483647 h 600"/>
                  <a:gd name="T88" fmla="*/ 0 w 820"/>
                  <a:gd name="T89" fmla="*/ 2147483647 h 600"/>
                  <a:gd name="T90" fmla="*/ 2147483647 w 820"/>
                  <a:gd name="T91" fmla="*/ 2147483647 h 600"/>
                  <a:gd name="T92" fmla="*/ 2147483647 w 820"/>
                  <a:gd name="T93" fmla="*/ 2147483647 h 600"/>
                  <a:gd name="T94" fmla="*/ 2147483647 w 820"/>
                  <a:gd name="T95" fmla="*/ 2147483647 h 600"/>
                  <a:gd name="T96" fmla="*/ 2147483647 w 820"/>
                  <a:gd name="T97" fmla="*/ 2147483647 h 600"/>
                  <a:gd name="T98" fmla="*/ 2147483647 w 820"/>
                  <a:gd name="T99" fmla="*/ 2147483647 h 600"/>
                  <a:gd name="T100" fmla="*/ 2147483647 w 820"/>
                  <a:gd name="T101" fmla="*/ 2147483647 h 600"/>
                  <a:gd name="T102" fmla="*/ 2147483647 w 820"/>
                  <a:gd name="T103" fmla="*/ 2147483647 h 600"/>
                  <a:gd name="T104" fmla="*/ 2147483647 w 820"/>
                  <a:gd name="T105" fmla="*/ 2147483647 h 600"/>
                  <a:gd name="T106" fmla="*/ 2147483647 w 820"/>
                  <a:gd name="T107" fmla="*/ 2147483647 h 600"/>
                  <a:gd name="T108" fmla="*/ 2147483647 w 820"/>
                  <a:gd name="T109" fmla="*/ 2147483647 h 600"/>
                  <a:gd name="T110" fmla="*/ 2147483647 w 820"/>
                  <a:gd name="T111" fmla="*/ 2147483647 h 600"/>
                  <a:gd name="T112" fmla="*/ 2147483647 w 820"/>
                  <a:gd name="T113" fmla="*/ 2147483647 h 600"/>
                  <a:gd name="T114" fmla="*/ 2147483647 w 820"/>
                  <a:gd name="T115" fmla="*/ 2147483647 h 600"/>
                  <a:gd name="T116" fmla="*/ 2147483647 w 820"/>
                  <a:gd name="T117" fmla="*/ 2147483647 h 600"/>
                  <a:gd name="T118" fmla="*/ 2147483647 w 820"/>
                  <a:gd name="T119" fmla="*/ 2147483647 h 60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20"/>
                  <a:gd name="T181" fmla="*/ 0 h 600"/>
                  <a:gd name="T182" fmla="*/ 820 w 820"/>
                  <a:gd name="T183" fmla="*/ 600 h 60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20" h="600">
                    <a:moveTo>
                      <a:pt x="414" y="452"/>
                    </a:moveTo>
                    <a:lnTo>
                      <a:pt x="420" y="452"/>
                    </a:lnTo>
                    <a:lnTo>
                      <a:pt x="424" y="454"/>
                    </a:lnTo>
                    <a:lnTo>
                      <a:pt x="426" y="456"/>
                    </a:lnTo>
                    <a:lnTo>
                      <a:pt x="430" y="462"/>
                    </a:lnTo>
                    <a:lnTo>
                      <a:pt x="430" y="464"/>
                    </a:lnTo>
                    <a:lnTo>
                      <a:pt x="434" y="466"/>
                    </a:lnTo>
                    <a:lnTo>
                      <a:pt x="438" y="466"/>
                    </a:lnTo>
                    <a:lnTo>
                      <a:pt x="440" y="470"/>
                    </a:lnTo>
                    <a:lnTo>
                      <a:pt x="442" y="480"/>
                    </a:lnTo>
                    <a:lnTo>
                      <a:pt x="446" y="496"/>
                    </a:lnTo>
                    <a:lnTo>
                      <a:pt x="444" y="500"/>
                    </a:lnTo>
                    <a:lnTo>
                      <a:pt x="446" y="502"/>
                    </a:lnTo>
                    <a:lnTo>
                      <a:pt x="440" y="504"/>
                    </a:lnTo>
                    <a:lnTo>
                      <a:pt x="436" y="510"/>
                    </a:lnTo>
                    <a:lnTo>
                      <a:pt x="434" y="516"/>
                    </a:lnTo>
                    <a:lnTo>
                      <a:pt x="434" y="520"/>
                    </a:lnTo>
                    <a:lnTo>
                      <a:pt x="436" y="528"/>
                    </a:lnTo>
                    <a:lnTo>
                      <a:pt x="438" y="532"/>
                    </a:lnTo>
                    <a:lnTo>
                      <a:pt x="442" y="534"/>
                    </a:lnTo>
                    <a:lnTo>
                      <a:pt x="448" y="534"/>
                    </a:lnTo>
                    <a:lnTo>
                      <a:pt x="452" y="534"/>
                    </a:lnTo>
                    <a:lnTo>
                      <a:pt x="454" y="536"/>
                    </a:lnTo>
                    <a:lnTo>
                      <a:pt x="456" y="542"/>
                    </a:lnTo>
                    <a:lnTo>
                      <a:pt x="458" y="546"/>
                    </a:lnTo>
                    <a:lnTo>
                      <a:pt x="462" y="548"/>
                    </a:lnTo>
                    <a:lnTo>
                      <a:pt x="466" y="550"/>
                    </a:lnTo>
                    <a:lnTo>
                      <a:pt x="468" y="554"/>
                    </a:lnTo>
                    <a:lnTo>
                      <a:pt x="468" y="558"/>
                    </a:lnTo>
                    <a:lnTo>
                      <a:pt x="466" y="568"/>
                    </a:lnTo>
                    <a:lnTo>
                      <a:pt x="472" y="570"/>
                    </a:lnTo>
                    <a:lnTo>
                      <a:pt x="478" y="574"/>
                    </a:lnTo>
                    <a:lnTo>
                      <a:pt x="484" y="578"/>
                    </a:lnTo>
                    <a:lnTo>
                      <a:pt x="490" y="580"/>
                    </a:lnTo>
                    <a:lnTo>
                      <a:pt x="492" y="582"/>
                    </a:lnTo>
                    <a:lnTo>
                      <a:pt x="496" y="578"/>
                    </a:lnTo>
                    <a:lnTo>
                      <a:pt x="500" y="582"/>
                    </a:lnTo>
                    <a:lnTo>
                      <a:pt x="502" y="582"/>
                    </a:lnTo>
                    <a:lnTo>
                      <a:pt x="506" y="580"/>
                    </a:lnTo>
                    <a:lnTo>
                      <a:pt x="502" y="574"/>
                    </a:lnTo>
                    <a:lnTo>
                      <a:pt x="500" y="568"/>
                    </a:lnTo>
                    <a:lnTo>
                      <a:pt x="500" y="566"/>
                    </a:lnTo>
                    <a:lnTo>
                      <a:pt x="502" y="562"/>
                    </a:lnTo>
                    <a:lnTo>
                      <a:pt x="506" y="560"/>
                    </a:lnTo>
                    <a:lnTo>
                      <a:pt x="518" y="560"/>
                    </a:lnTo>
                    <a:lnTo>
                      <a:pt x="524" y="560"/>
                    </a:lnTo>
                    <a:lnTo>
                      <a:pt x="534" y="558"/>
                    </a:lnTo>
                    <a:lnTo>
                      <a:pt x="542" y="552"/>
                    </a:lnTo>
                    <a:lnTo>
                      <a:pt x="550" y="548"/>
                    </a:lnTo>
                    <a:lnTo>
                      <a:pt x="558" y="546"/>
                    </a:lnTo>
                    <a:lnTo>
                      <a:pt x="564" y="548"/>
                    </a:lnTo>
                    <a:lnTo>
                      <a:pt x="568" y="550"/>
                    </a:lnTo>
                    <a:lnTo>
                      <a:pt x="574" y="552"/>
                    </a:lnTo>
                    <a:lnTo>
                      <a:pt x="578" y="552"/>
                    </a:lnTo>
                    <a:lnTo>
                      <a:pt x="580" y="558"/>
                    </a:lnTo>
                    <a:lnTo>
                      <a:pt x="582" y="562"/>
                    </a:lnTo>
                    <a:lnTo>
                      <a:pt x="590" y="570"/>
                    </a:lnTo>
                    <a:lnTo>
                      <a:pt x="598" y="574"/>
                    </a:lnTo>
                    <a:lnTo>
                      <a:pt x="606" y="576"/>
                    </a:lnTo>
                    <a:lnTo>
                      <a:pt x="620" y="576"/>
                    </a:lnTo>
                    <a:lnTo>
                      <a:pt x="626" y="576"/>
                    </a:lnTo>
                    <a:lnTo>
                      <a:pt x="630" y="578"/>
                    </a:lnTo>
                    <a:lnTo>
                      <a:pt x="638" y="582"/>
                    </a:lnTo>
                    <a:lnTo>
                      <a:pt x="638" y="588"/>
                    </a:lnTo>
                    <a:lnTo>
                      <a:pt x="638" y="594"/>
                    </a:lnTo>
                    <a:lnTo>
                      <a:pt x="640" y="598"/>
                    </a:lnTo>
                    <a:lnTo>
                      <a:pt x="646" y="600"/>
                    </a:lnTo>
                    <a:lnTo>
                      <a:pt x="650" y="596"/>
                    </a:lnTo>
                    <a:lnTo>
                      <a:pt x="648" y="594"/>
                    </a:lnTo>
                    <a:lnTo>
                      <a:pt x="648" y="590"/>
                    </a:lnTo>
                    <a:lnTo>
                      <a:pt x="646" y="584"/>
                    </a:lnTo>
                    <a:lnTo>
                      <a:pt x="662" y="580"/>
                    </a:lnTo>
                    <a:lnTo>
                      <a:pt x="674" y="572"/>
                    </a:lnTo>
                    <a:lnTo>
                      <a:pt x="696" y="558"/>
                    </a:lnTo>
                    <a:lnTo>
                      <a:pt x="696" y="568"/>
                    </a:lnTo>
                    <a:lnTo>
                      <a:pt x="708" y="568"/>
                    </a:lnTo>
                    <a:lnTo>
                      <a:pt x="712" y="562"/>
                    </a:lnTo>
                    <a:lnTo>
                      <a:pt x="714" y="560"/>
                    </a:lnTo>
                    <a:lnTo>
                      <a:pt x="724" y="556"/>
                    </a:lnTo>
                    <a:lnTo>
                      <a:pt x="734" y="554"/>
                    </a:lnTo>
                    <a:lnTo>
                      <a:pt x="738" y="552"/>
                    </a:lnTo>
                    <a:lnTo>
                      <a:pt x="742" y="548"/>
                    </a:lnTo>
                    <a:lnTo>
                      <a:pt x="742" y="550"/>
                    </a:lnTo>
                    <a:lnTo>
                      <a:pt x="746" y="540"/>
                    </a:lnTo>
                    <a:lnTo>
                      <a:pt x="752" y="532"/>
                    </a:lnTo>
                    <a:lnTo>
                      <a:pt x="770" y="518"/>
                    </a:lnTo>
                    <a:lnTo>
                      <a:pt x="772" y="514"/>
                    </a:lnTo>
                    <a:lnTo>
                      <a:pt x="774" y="508"/>
                    </a:lnTo>
                    <a:lnTo>
                      <a:pt x="774" y="498"/>
                    </a:lnTo>
                    <a:lnTo>
                      <a:pt x="774" y="488"/>
                    </a:lnTo>
                    <a:lnTo>
                      <a:pt x="778" y="478"/>
                    </a:lnTo>
                    <a:lnTo>
                      <a:pt x="786" y="466"/>
                    </a:lnTo>
                    <a:lnTo>
                      <a:pt x="792" y="454"/>
                    </a:lnTo>
                    <a:lnTo>
                      <a:pt x="794" y="448"/>
                    </a:lnTo>
                    <a:lnTo>
                      <a:pt x="794" y="442"/>
                    </a:lnTo>
                    <a:lnTo>
                      <a:pt x="792" y="432"/>
                    </a:lnTo>
                    <a:lnTo>
                      <a:pt x="790" y="426"/>
                    </a:lnTo>
                    <a:lnTo>
                      <a:pt x="782" y="420"/>
                    </a:lnTo>
                    <a:lnTo>
                      <a:pt x="772" y="418"/>
                    </a:lnTo>
                    <a:lnTo>
                      <a:pt x="778" y="410"/>
                    </a:lnTo>
                    <a:lnTo>
                      <a:pt x="786" y="406"/>
                    </a:lnTo>
                    <a:lnTo>
                      <a:pt x="778" y="400"/>
                    </a:lnTo>
                    <a:lnTo>
                      <a:pt x="774" y="396"/>
                    </a:lnTo>
                    <a:lnTo>
                      <a:pt x="772" y="392"/>
                    </a:lnTo>
                    <a:lnTo>
                      <a:pt x="776" y="392"/>
                    </a:lnTo>
                    <a:lnTo>
                      <a:pt x="768" y="378"/>
                    </a:lnTo>
                    <a:lnTo>
                      <a:pt x="760" y="366"/>
                    </a:lnTo>
                    <a:lnTo>
                      <a:pt x="750" y="352"/>
                    </a:lnTo>
                    <a:lnTo>
                      <a:pt x="738" y="342"/>
                    </a:lnTo>
                    <a:lnTo>
                      <a:pt x="726" y="338"/>
                    </a:lnTo>
                    <a:lnTo>
                      <a:pt x="720" y="334"/>
                    </a:lnTo>
                    <a:lnTo>
                      <a:pt x="718" y="332"/>
                    </a:lnTo>
                    <a:lnTo>
                      <a:pt x="718" y="328"/>
                    </a:lnTo>
                    <a:lnTo>
                      <a:pt x="718" y="324"/>
                    </a:lnTo>
                    <a:lnTo>
                      <a:pt x="720" y="316"/>
                    </a:lnTo>
                    <a:lnTo>
                      <a:pt x="724" y="312"/>
                    </a:lnTo>
                    <a:lnTo>
                      <a:pt x="728" y="308"/>
                    </a:lnTo>
                    <a:lnTo>
                      <a:pt x="748" y="294"/>
                    </a:lnTo>
                    <a:lnTo>
                      <a:pt x="734" y="286"/>
                    </a:lnTo>
                    <a:lnTo>
                      <a:pt x="726" y="282"/>
                    </a:lnTo>
                    <a:lnTo>
                      <a:pt x="718" y="280"/>
                    </a:lnTo>
                    <a:lnTo>
                      <a:pt x="714" y="282"/>
                    </a:lnTo>
                    <a:lnTo>
                      <a:pt x="710" y="286"/>
                    </a:lnTo>
                    <a:lnTo>
                      <a:pt x="706" y="290"/>
                    </a:lnTo>
                    <a:lnTo>
                      <a:pt x="702" y="290"/>
                    </a:lnTo>
                    <a:lnTo>
                      <a:pt x="662" y="266"/>
                    </a:lnTo>
                    <a:lnTo>
                      <a:pt x="662" y="262"/>
                    </a:lnTo>
                    <a:lnTo>
                      <a:pt x="666" y="260"/>
                    </a:lnTo>
                    <a:lnTo>
                      <a:pt x="670" y="256"/>
                    </a:lnTo>
                    <a:lnTo>
                      <a:pt x="676" y="254"/>
                    </a:lnTo>
                    <a:lnTo>
                      <a:pt x="682" y="250"/>
                    </a:lnTo>
                    <a:lnTo>
                      <a:pt x="686" y="240"/>
                    </a:lnTo>
                    <a:lnTo>
                      <a:pt x="694" y="228"/>
                    </a:lnTo>
                    <a:lnTo>
                      <a:pt x="698" y="224"/>
                    </a:lnTo>
                    <a:lnTo>
                      <a:pt x="704" y="224"/>
                    </a:lnTo>
                    <a:lnTo>
                      <a:pt x="708" y="224"/>
                    </a:lnTo>
                    <a:lnTo>
                      <a:pt x="712" y="228"/>
                    </a:lnTo>
                    <a:lnTo>
                      <a:pt x="714" y="236"/>
                    </a:lnTo>
                    <a:lnTo>
                      <a:pt x="714" y="262"/>
                    </a:lnTo>
                    <a:lnTo>
                      <a:pt x="718" y="262"/>
                    </a:lnTo>
                    <a:lnTo>
                      <a:pt x="724" y="258"/>
                    </a:lnTo>
                    <a:lnTo>
                      <a:pt x="732" y="250"/>
                    </a:lnTo>
                    <a:lnTo>
                      <a:pt x="740" y="242"/>
                    </a:lnTo>
                    <a:lnTo>
                      <a:pt x="742" y="242"/>
                    </a:lnTo>
                    <a:lnTo>
                      <a:pt x="748" y="242"/>
                    </a:lnTo>
                    <a:lnTo>
                      <a:pt x="752" y="234"/>
                    </a:lnTo>
                    <a:lnTo>
                      <a:pt x="760" y="222"/>
                    </a:lnTo>
                    <a:lnTo>
                      <a:pt x="770" y="210"/>
                    </a:lnTo>
                    <a:lnTo>
                      <a:pt x="774" y="212"/>
                    </a:lnTo>
                    <a:lnTo>
                      <a:pt x="780" y="214"/>
                    </a:lnTo>
                    <a:lnTo>
                      <a:pt x="792" y="214"/>
                    </a:lnTo>
                    <a:lnTo>
                      <a:pt x="790" y="208"/>
                    </a:lnTo>
                    <a:lnTo>
                      <a:pt x="792" y="204"/>
                    </a:lnTo>
                    <a:lnTo>
                      <a:pt x="796" y="198"/>
                    </a:lnTo>
                    <a:lnTo>
                      <a:pt x="802" y="188"/>
                    </a:lnTo>
                    <a:lnTo>
                      <a:pt x="806" y="190"/>
                    </a:lnTo>
                    <a:lnTo>
                      <a:pt x="810" y="192"/>
                    </a:lnTo>
                    <a:lnTo>
                      <a:pt x="814" y="190"/>
                    </a:lnTo>
                    <a:lnTo>
                      <a:pt x="818" y="188"/>
                    </a:lnTo>
                    <a:lnTo>
                      <a:pt x="818" y="186"/>
                    </a:lnTo>
                    <a:lnTo>
                      <a:pt x="820" y="188"/>
                    </a:lnTo>
                    <a:lnTo>
                      <a:pt x="814" y="172"/>
                    </a:lnTo>
                    <a:lnTo>
                      <a:pt x="808" y="164"/>
                    </a:lnTo>
                    <a:lnTo>
                      <a:pt x="800" y="158"/>
                    </a:lnTo>
                    <a:lnTo>
                      <a:pt x="800" y="142"/>
                    </a:lnTo>
                    <a:lnTo>
                      <a:pt x="812" y="146"/>
                    </a:lnTo>
                    <a:lnTo>
                      <a:pt x="820" y="152"/>
                    </a:lnTo>
                    <a:lnTo>
                      <a:pt x="820" y="142"/>
                    </a:lnTo>
                    <a:lnTo>
                      <a:pt x="820" y="136"/>
                    </a:lnTo>
                    <a:lnTo>
                      <a:pt x="820" y="124"/>
                    </a:lnTo>
                    <a:lnTo>
                      <a:pt x="818" y="110"/>
                    </a:lnTo>
                    <a:lnTo>
                      <a:pt x="814" y="100"/>
                    </a:lnTo>
                    <a:lnTo>
                      <a:pt x="806" y="86"/>
                    </a:lnTo>
                    <a:lnTo>
                      <a:pt x="798" y="92"/>
                    </a:lnTo>
                    <a:lnTo>
                      <a:pt x="792" y="98"/>
                    </a:lnTo>
                    <a:lnTo>
                      <a:pt x="786" y="102"/>
                    </a:lnTo>
                    <a:lnTo>
                      <a:pt x="774" y="104"/>
                    </a:lnTo>
                    <a:lnTo>
                      <a:pt x="770" y="104"/>
                    </a:lnTo>
                    <a:lnTo>
                      <a:pt x="764" y="102"/>
                    </a:lnTo>
                    <a:lnTo>
                      <a:pt x="756" y="96"/>
                    </a:lnTo>
                    <a:lnTo>
                      <a:pt x="750" y="88"/>
                    </a:lnTo>
                    <a:lnTo>
                      <a:pt x="744" y="80"/>
                    </a:lnTo>
                    <a:lnTo>
                      <a:pt x="732" y="76"/>
                    </a:lnTo>
                    <a:lnTo>
                      <a:pt x="718" y="72"/>
                    </a:lnTo>
                    <a:lnTo>
                      <a:pt x="704" y="68"/>
                    </a:lnTo>
                    <a:lnTo>
                      <a:pt x="690" y="62"/>
                    </a:lnTo>
                    <a:lnTo>
                      <a:pt x="680" y="54"/>
                    </a:lnTo>
                    <a:lnTo>
                      <a:pt x="668" y="46"/>
                    </a:lnTo>
                    <a:lnTo>
                      <a:pt x="646" y="24"/>
                    </a:lnTo>
                    <a:lnTo>
                      <a:pt x="634" y="16"/>
                    </a:lnTo>
                    <a:lnTo>
                      <a:pt x="622" y="8"/>
                    </a:lnTo>
                    <a:lnTo>
                      <a:pt x="606" y="2"/>
                    </a:lnTo>
                    <a:lnTo>
                      <a:pt x="584" y="0"/>
                    </a:lnTo>
                    <a:lnTo>
                      <a:pt x="572" y="0"/>
                    </a:lnTo>
                    <a:lnTo>
                      <a:pt x="562" y="2"/>
                    </a:lnTo>
                    <a:lnTo>
                      <a:pt x="556" y="4"/>
                    </a:lnTo>
                    <a:lnTo>
                      <a:pt x="552" y="8"/>
                    </a:lnTo>
                    <a:lnTo>
                      <a:pt x="550" y="12"/>
                    </a:lnTo>
                    <a:lnTo>
                      <a:pt x="550" y="18"/>
                    </a:lnTo>
                    <a:lnTo>
                      <a:pt x="552" y="20"/>
                    </a:lnTo>
                    <a:lnTo>
                      <a:pt x="556" y="24"/>
                    </a:lnTo>
                    <a:lnTo>
                      <a:pt x="562" y="30"/>
                    </a:lnTo>
                    <a:lnTo>
                      <a:pt x="564" y="40"/>
                    </a:lnTo>
                    <a:lnTo>
                      <a:pt x="566" y="50"/>
                    </a:lnTo>
                    <a:lnTo>
                      <a:pt x="566" y="56"/>
                    </a:lnTo>
                    <a:lnTo>
                      <a:pt x="566" y="62"/>
                    </a:lnTo>
                    <a:lnTo>
                      <a:pt x="562" y="66"/>
                    </a:lnTo>
                    <a:lnTo>
                      <a:pt x="560" y="68"/>
                    </a:lnTo>
                    <a:lnTo>
                      <a:pt x="550" y="68"/>
                    </a:lnTo>
                    <a:lnTo>
                      <a:pt x="536" y="66"/>
                    </a:lnTo>
                    <a:lnTo>
                      <a:pt x="538" y="88"/>
                    </a:lnTo>
                    <a:lnTo>
                      <a:pt x="538" y="94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50" y="102"/>
                    </a:lnTo>
                    <a:lnTo>
                      <a:pt x="568" y="102"/>
                    </a:lnTo>
                    <a:lnTo>
                      <a:pt x="576" y="100"/>
                    </a:lnTo>
                    <a:lnTo>
                      <a:pt x="582" y="98"/>
                    </a:lnTo>
                    <a:lnTo>
                      <a:pt x="592" y="100"/>
                    </a:lnTo>
                    <a:lnTo>
                      <a:pt x="602" y="106"/>
                    </a:lnTo>
                    <a:lnTo>
                      <a:pt x="610" y="112"/>
                    </a:lnTo>
                    <a:lnTo>
                      <a:pt x="616" y="120"/>
                    </a:lnTo>
                    <a:lnTo>
                      <a:pt x="596" y="122"/>
                    </a:lnTo>
                    <a:lnTo>
                      <a:pt x="578" y="124"/>
                    </a:lnTo>
                    <a:lnTo>
                      <a:pt x="576" y="128"/>
                    </a:lnTo>
                    <a:lnTo>
                      <a:pt x="576" y="132"/>
                    </a:lnTo>
                    <a:lnTo>
                      <a:pt x="574" y="134"/>
                    </a:lnTo>
                    <a:lnTo>
                      <a:pt x="574" y="140"/>
                    </a:lnTo>
                    <a:lnTo>
                      <a:pt x="570" y="142"/>
                    </a:lnTo>
                    <a:lnTo>
                      <a:pt x="566" y="142"/>
                    </a:lnTo>
                    <a:lnTo>
                      <a:pt x="556" y="144"/>
                    </a:lnTo>
                    <a:lnTo>
                      <a:pt x="552" y="146"/>
                    </a:lnTo>
                    <a:lnTo>
                      <a:pt x="550" y="150"/>
                    </a:lnTo>
                    <a:lnTo>
                      <a:pt x="544" y="152"/>
                    </a:lnTo>
                    <a:lnTo>
                      <a:pt x="538" y="154"/>
                    </a:lnTo>
                    <a:lnTo>
                      <a:pt x="532" y="154"/>
                    </a:lnTo>
                    <a:lnTo>
                      <a:pt x="528" y="152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2"/>
                    </a:lnTo>
                    <a:lnTo>
                      <a:pt x="516" y="156"/>
                    </a:lnTo>
                    <a:lnTo>
                      <a:pt x="516" y="160"/>
                    </a:lnTo>
                    <a:lnTo>
                      <a:pt x="518" y="160"/>
                    </a:lnTo>
                    <a:lnTo>
                      <a:pt x="524" y="164"/>
                    </a:lnTo>
                    <a:lnTo>
                      <a:pt x="528" y="166"/>
                    </a:lnTo>
                    <a:lnTo>
                      <a:pt x="530" y="168"/>
                    </a:lnTo>
                    <a:lnTo>
                      <a:pt x="530" y="172"/>
                    </a:lnTo>
                    <a:lnTo>
                      <a:pt x="530" y="176"/>
                    </a:lnTo>
                    <a:lnTo>
                      <a:pt x="526" y="182"/>
                    </a:lnTo>
                    <a:lnTo>
                      <a:pt x="518" y="188"/>
                    </a:lnTo>
                    <a:lnTo>
                      <a:pt x="508" y="194"/>
                    </a:lnTo>
                    <a:lnTo>
                      <a:pt x="496" y="198"/>
                    </a:lnTo>
                    <a:lnTo>
                      <a:pt x="468" y="198"/>
                    </a:lnTo>
                    <a:lnTo>
                      <a:pt x="458" y="206"/>
                    </a:lnTo>
                    <a:lnTo>
                      <a:pt x="452" y="210"/>
                    </a:lnTo>
                    <a:lnTo>
                      <a:pt x="444" y="212"/>
                    </a:lnTo>
                    <a:lnTo>
                      <a:pt x="430" y="210"/>
                    </a:lnTo>
                    <a:lnTo>
                      <a:pt x="414" y="206"/>
                    </a:lnTo>
                    <a:lnTo>
                      <a:pt x="402" y="200"/>
                    </a:lnTo>
                    <a:lnTo>
                      <a:pt x="392" y="194"/>
                    </a:lnTo>
                    <a:lnTo>
                      <a:pt x="348" y="194"/>
                    </a:lnTo>
                    <a:lnTo>
                      <a:pt x="348" y="192"/>
                    </a:lnTo>
                    <a:lnTo>
                      <a:pt x="314" y="192"/>
                    </a:lnTo>
                    <a:lnTo>
                      <a:pt x="306" y="188"/>
                    </a:lnTo>
                    <a:lnTo>
                      <a:pt x="298" y="180"/>
                    </a:lnTo>
                    <a:lnTo>
                      <a:pt x="290" y="172"/>
                    </a:lnTo>
                    <a:lnTo>
                      <a:pt x="280" y="166"/>
                    </a:lnTo>
                    <a:lnTo>
                      <a:pt x="272" y="160"/>
                    </a:lnTo>
                    <a:lnTo>
                      <a:pt x="262" y="160"/>
                    </a:lnTo>
                    <a:lnTo>
                      <a:pt x="252" y="156"/>
                    </a:lnTo>
                    <a:lnTo>
                      <a:pt x="244" y="152"/>
                    </a:lnTo>
                    <a:lnTo>
                      <a:pt x="214" y="152"/>
                    </a:lnTo>
                    <a:lnTo>
                      <a:pt x="210" y="146"/>
                    </a:lnTo>
                    <a:lnTo>
                      <a:pt x="206" y="140"/>
                    </a:lnTo>
                    <a:lnTo>
                      <a:pt x="202" y="126"/>
                    </a:lnTo>
                    <a:lnTo>
                      <a:pt x="198" y="118"/>
                    </a:lnTo>
                    <a:lnTo>
                      <a:pt x="194" y="112"/>
                    </a:lnTo>
                    <a:lnTo>
                      <a:pt x="182" y="104"/>
                    </a:lnTo>
                    <a:lnTo>
                      <a:pt x="174" y="100"/>
                    </a:lnTo>
                    <a:lnTo>
                      <a:pt x="168" y="98"/>
                    </a:lnTo>
                    <a:lnTo>
                      <a:pt x="154" y="92"/>
                    </a:lnTo>
                    <a:lnTo>
                      <a:pt x="146" y="90"/>
                    </a:lnTo>
                    <a:lnTo>
                      <a:pt x="140" y="86"/>
                    </a:lnTo>
                    <a:lnTo>
                      <a:pt x="138" y="82"/>
                    </a:lnTo>
                    <a:lnTo>
                      <a:pt x="134" y="76"/>
                    </a:lnTo>
                    <a:lnTo>
                      <a:pt x="134" y="78"/>
                    </a:lnTo>
                    <a:lnTo>
                      <a:pt x="122" y="86"/>
                    </a:lnTo>
                    <a:lnTo>
                      <a:pt x="114" y="94"/>
                    </a:lnTo>
                    <a:lnTo>
                      <a:pt x="126" y="108"/>
                    </a:lnTo>
                    <a:lnTo>
                      <a:pt x="116" y="116"/>
                    </a:lnTo>
                    <a:lnTo>
                      <a:pt x="110" y="118"/>
                    </a:lnTo>
                    <a:lnTo>
                      <a:pt x="100" y="116"/>
                    </a:lnTo>
                    <a:lnTo>
                      <a:pt x="88" y="112"/>
                    </a:lnTo>
                    <a:lnTo>
                      <a:pt x="92" y="130"/>
                    </a:lnTo>
                    <a:lnTo>
                      <a:pt x="92" y="140"/>
                    </a:lnTo>
                    <a:lnTo>
                      <a:pt x="90" y="148"/>
                    </a:lnTo>
                    <a:lnTo>
                      <a:pt x="86" y="150"/>
                    </a:lnTo>
                    <a:lnTo>
                      <a:pt x="84" y="150"/>
                    </a:lnTo>
                    <a:lnTo>
                      <a:pt x="78" y="150"/>
                    </a:lnTo>
                    <a:lnTo>
                      <a:pt x="68" y="146"/>
                    </a:lnTo>
                    <a:lnTo>
                      <a:pt x="70" y="156"/>
                    </a:lnTo>
                    <a:lnTo>
                      <a:pt x="76" y="164"/>
                    </a:lnTo>
                    <a:lnTo>
                      <a:pt x="80" y="176"/>
                    </a:lnTo>
                    <a:lnTo>
                      <a:pt x="82" y="188"/>
                    </a:lnTo>
                    <a:lnTo>
                      <a:pt x="78" y="194"/>
                    </a:lnTo>
                    <a:lnTo>
                      <a:pt x="74" y="200"/>
                    </a:lnTo>
                    <a:lnTo>
                      <a:pt x="64" y="214"/>
                    </a:lnTo>
                    <a:lnTo>
                      <a:pt x="50" y="228"/>
                    </a:lnTo>
                    <a:lnTo>
                      <a:pt x="38" y="236"/>
                    </a:lnTo>
                    <a:lnTo>
                      <a:pt x="28" y="238"/>
                    </a:lnTo>
                    <a:lnTo>
                      <a:pt x="14" y="240"/>
                    </a:lnTo>
                    <a:lnTo>
                      <a:pt x="8" y="242"/>
                    </a:lnTo>
                    <a:lnTo>
                      <a:pt x="4" y="244"/>
                    </a:lnTo>
                    <a:lnTo>
                      <a:pt x="2" y="248"/>
                    </a:lnTo>
                    <a:lnTo>
                      <a:pt x="0" y="254"/>
                    </a:lnTo>
                    <a:lnTo>
                      <a:pt x="2" y="258"/>
                    </a:lnTo>
                    <a:lnTo>
                      <a:pt x="4" y="262"/>
                    </a:lnTo>
                    <a:lnTo>
                      <a:pt x="14" y="268"/>
                    </a:lnTo>
                    <a:lnTo>
                      <a:pt x="24" y="276"/>
                    </a:lnTo>
                    <a:lnTo>
                      <a:pt x="26" y="280"/>
                    </a:lnTo>
                    <a:lnTo>
                      <a:pt x="26" y="286"/>
                    </a:lnTo>
                    <a:lnTo>
                      <a:pt x="20" y="288"/>
                    </a:lnTo>
                    <a:lnTo>
                      <a:pt x="14" y="290"/>
                    </a:lnTo>
                    <a:lnTo>
                      <a:pt x="18" y="292"/>
                    </a:lnTo>
                    <a:lnTo>
                      <a:pt x="20" y="294"/>
                    </a:lnTo>
                    <a:lnTo>
                      <a:pt x="28" y="296"/>
                    </a:lnTo>
                    <a:lnTo>
                      <a:pt x="28" y="298"/>
                    </a:lnTo>
                    <a:lnTo>
                      <a:pt x="36" y="298"/>
                    </a:lnTo>
                    <a:lnTo>
                      <a:pt x="44" y="302"/>
                    </a:lnTo>
                    <a:lnTo>
                      <a:pt x="50" y="308"/>
                    </a:lnTo>
                    <a:lnTo>
                      <a:pt x="54" y="316"/>
                    </a:lnTo>
                    <a:lnTo>
                      <a:pt x="58" y="320"/>
                    </a:lnTo>
                    <a:lnTo>
                      <a:pt x="62" y="322"/>
                    </a:lnTo>
                    <a:lnTo>
                      <a:pt x="68" y="322"/>
                    </a:lnTo>
                    <a:lnTo>
                      <a:pt x="74" y="324"/>
                    </a:lnTo>
                    <a:lnTo>
                      <a:pt x="78" y="324"/>
                    </a:lnTo>
                    <a:lnTo>
                      <a:pt x="82" y="326"/>
                    </a:lnTo>
                    <a:lnTo>
                      <a:pt x="84" y="326"/>
                    </a:lnTo>
                    <a:lnTo>
                      <a:pt x="86" y="324"/>
                    </a:lnTo>
                    <a:lnTo>
                      <a:pt x="90" y="322"/>
                    </a:lnTo>
                    <a:lnTo>
                      <a:pt x="94" y="320"/>
                    </a:lnTo>
                    <a:lnTo>
                      <a:pt x="100" y="320"/>
                    </a:lnTo>
                    <a:lnTo>
                      <a:pt x="108" y="320"/>
                    </a:lnTo>
                    <a:lnTo>
                      <a:pt x="114" y="324"/>
                    </a:lnTo>
                    <a:lnTo>
                      <a:pt x="116" y="324"/>
                    </a:lnTo>
                    <a:lnTo>
                      <a:pt x="122" y="326"/>
                    </a:lnTo>
                    <a:lnTo>
                      <a:pt x="122" y="332"/>
                    </a:lnTo>
                    <a:lnTo>
                      <a:pt x="120" y="336"/>
                    </a:lnTo>
                    <a:lnTo>
                      <a:pt x="114" y="344"/>
                    </a:lnTo>
                    <a:lnTo>
                      <a:pt x="112" y="352"/>
                    </a:lnTo>
                    <a:lnTo>
                      <a:pt x="110" y="358"/>
                    </a:lnTo>
                    <a:lnTo>
                      <a:pt x="112" y="362"/>
                    </a:lnTo>
                    <a:lnTo>
                      <a:pt x="114" y="368"/>
                    </a:lnTo>
                    <a:lnTo>
                      <a:pt x="122" y="376"/>
                    </a:lnTo>
                    <a:lnTo>
                      <a:pt x="120" y="378"/>
                    </a:lnTo>
                    <a:lnTo>
                      <a:pt x="118" y="378"/>
                    </a:lnTo>
                    <a:lnTo>
                      <a:pt x="112" y="380"/>
                    </a:lnTo>
                    <a:lnTo>
                      <a:pt x="114" y="388"/>
                    </a:lnTo>
                    <a:lnTo>
                      <a:pt x="114" y="392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6" y="404"/>
                    </a:lnTo>
                    <a:lnTo>
                      <a:pt x="136" y="408"/>
                    </a:lnTo>
                    <a:lnTo>
                      <a:pt x="144" y="416"/>
                    </a:lnTo>
                    <a:lnTo>
                      <a:pt x="152" y="424"/>
                    </a:lnTo>
                    <a:lnTo>
                      <a:pt x="158" y="424"/>
                    </a:lnTo>
                    <a:lnTo>
                      <a:pt x="162" y="424"/>
                    </a:lnTo>
                    <a:lnTo>
                      <a:pt x="164" y="422"/>
                    </a:lnTo>
                    <a:lnTo>
                      <a:pt x="166" y="420"/>
                    </a:lnTo>
                    <a:lnTo>
                      <a:pt x="168" y="420"/>
                    </a:lnTo>
                    <a:lnTo>
                      <a:pt x="180" y="428"/>
                    </a:lnTo>
                    <a:lnTo>
                      <a:pt x="190" y="436"/>
                    </a:lnTo>
                    <a:lnTo>
                      <a:pt x="198" y="442"/>
                    </a:lnTo>
                    <a:lnTo>
                      <a:pt x="208" y="446"/>
                    </a:lnTo>
                    <a:lnTo>
                      <a:pt x="220" y="450"/>
                    </a:lnTo>
                    <a:lnTo>
                      <a:pt x="222" y="452"/>
                    </a:lnTo>
                    <a:lnTo>
                      <a:pt x="226" y="456"/>
                    </a:lnTo>
                    <a:lnTo>
                      <a:pt x="230" y="458"/>
                    </a:lnTo>
                    <a:lnTo>
                      <a:pt x="236" y="460"/>
                    </a:lnTo>
                    <a:lnTo>
                      <a:pt x="240" y="460"/>
                    </a:lnTo>
                    <a:lnTo>
                      <a:pt x="242" y="460"/>
                    </a:lnTo>
                    <a:lnTo>
                      <a:pt x="244" y="460"/>
                    </a:lnTo>
                    <a:lnTo>
                      <a:pt x="250" y="464"/>
                    </a:lnTo>
                    <a:lnTo>
                      <a:pt x="256" y="466"/>
                    </a:lnTo>
                    <a:lnTo>
                      <a:pt x="274" y="466"/>
                    </a:lnTo>
                    <a:lnTo>
                      <a:pt x="274" y="468"/>
                    </a:lnTo>
                    <a:lnTo>
                      <a:pt x="274" y="464"/>
                    </a:lnTo>
                    <a:lnTo>
                      <a:pt x="278" y="462"/>
                    </a:lnTo>
                    <a:lnTo>
                      <a:pt x="284" y="460"/>
                    </a:lnTo>
                    <a:lnTo>
                      <a:pt x="288" y="472"/>
                    </a:lnTo>
                    <a:lnTo>
                      <a:pt x="290" y="468"/>
                    </a:lnTo>
                    <a:lnTo>
                      <a:pt x="294" y="462"/>
                    </a:lnTo>
                    <a:lnTo>
                      <a:pt x="298" y="460"/>
                    </a:lnTo>
                    <a:lnTo>
                      <a:pt x="302" y="458"/>
                    </a:lnTo>
                    <a:lnTo>
                      <a:pt x="312" y="460"/>
                    </a:lnTo>
                    <a:lnTo>
                      <a:pt x="322" y="464"/>
                    </a:lnTo>
                    <a:lnTo>
                      <a:pt x="332" y="472"/>
                    </a:lnTo>
                    <a:lnTo>
                      <a:pt x="336" y="478"/>
                    </a:lnTo>
                    <a:lnTo>
                      <a:pt x="336" y="480"/>
                    </a:lnTo>
                    <a:lnTo>
                      <a:pt x="338" y="478"/>
                    </a:lnTo>
                    <a:lnTo>
                      <a:pt x="340" y="470"/>
                    </a:lnTo>
                    <a:lnTo>
                      <a:pt x="344" y="460"/>
                    </a:lnTo>
                    <a:lnTo>
                      <a:pt x="348" y="454"/>
                    </a:lnTo>
                    <a:lnTo>
                      <a:pt x="356" y="446"/>
                    </a:lnTo>
                    <a:lnTo>
                      <a:pt x="362" y="442"/>
                    </a:lnTo>
                    <a:lnTo>
                      <a:pt x="372" y="438"/>
                    </a:lnTo>
                    <a:lnTo>
                      <a:pt x="374" y="440"/>
                    </a:lnTo>
                    <a:lnTo>
                      <a:pt x="376" y="440"/>
                    </a:lnTo>
                    <a:lnTo>
                      <a:pt x="380" y="442"/>
                    </a:lnTo>
                    <a:lnTo>
                      <a:pt x="382" y="440"/>
                    </a:lnTo>
                    <a:lnTo>
                      <a:pt x="386" y="438"/>
                    </a:lnTo>
                    <a:lnTo>
                      <a:pt x="386" y="436"/>
                    </a:lnTo>
                    <a:lnTo>
                      <a:pt x="392" y="436"/>
                    </a:lnTo>
                    <a:lnTo>
                      <a:pt x="400" y="444"/>
                    </a:lnTo>
                    <a:lnTo>
                      <a:pt x="400" y="448"/>
                    </a:lnTo>
                    <a:lnTo>
                      <a:pt x="400" y="450"/>
                    </a:lnTo>
                    <a:lnTo>
                      <a:pt x="404" y="454"/>
                    </a:lnTo>
                    <a:lnTo>
                      <a:pt x="410" y="456"/>
                    </a:lnTo>
                    <a:lnTo>
                      <a:pt x="414" y="456"/>
                    </a:lnTo>
                    <a:lnTo>
                      <a:pt x="414" y="45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1489576" y="1175751"/>
              <a:ext cx="3799369" cy="4042772"/>
              <a:chOff x="484774" y="1442442"/>
              <a:chExt cx="3662016" cy="4113505"/>
            </a:xfrm>
            <a:grpFill/>
          </p:grpSpPr>
          <p:sp>
            <p:nvSpPr>
              <p:cNvPr id="120" name="Freeform 39"/>
              <p:cNvSpPr/>
              <p:nvPr/>
            </p:nvSpPr>
            <p:spPr bwMode="auto">
              <a:xfrm>
                <a:off x="1187154" y="1675017"/>
                <a:ext cx="1844092" cy="899480"/>
              </a:xfrm>
              <a:custGeom>
                <a:avLst/>
                <a:gdLst>
                  <a:gd name="T0" fmla="*/ 2147483647 w 1056"/>
                  <a:gd name="T1" fmla="*/ 2147483647 h 540"/>
                  <a:gd name="T2" fmla="*/ 2147483647 w 1056"/>
                  <a:gd name="T3" fmla="*/ 2147483647 h 540"/>
                  <a:gd name="T4" fmla="*/ 2147483647 w 1056"/>
                  <a:gd name="T5" fmla="*/ 2147483647 h 540"/>
                  <a:gd name="T6" fmla="*/ 2147483647 w 1056"/>
                  <a:gd name="T7" fmla="*/ 2147483647 h 540"/>
                  <a:gd name="T8" fmla="*/ 2147483647 w 1056"/>
                  <a:gd name="T9" fmla="*/ 2147483647 h 540"/>
                  <a:gd name="T10" fmla="*/ 2147483647 w 1056"/>
                  <a:gd name="T11" fmla="*/ 2147483647 h 540"/>
                  <a:gd name="T12" fmla="*/ 2147483647 w 1056"/>
                  <a:gd name="T13" fmla="*/ 2147483647 h 540"/>
                  <a:gd name="T14" fmla="*/ 2147483647 w 1056"/>
                  <a:gd name="T15" fmla="*/ 2147483647 h 540"/>
                  <a:gd name="T16" fmla="*/ 2147483647 w 1056"/>
                  <a:gd name="T17" fmla="*/ 2147483647 h 540"/>
                  <a:gd name="T18" fmla="*/ 2147483647 w 1056"/>
                  <a:gd name="T19" fmla="*/ 2147483647 h 540"/>
                  <a:gd name="T20" fmla="*/ 2147483647 w 1056"/>
                  <a:gd name="T21" fmla="*/ 2147483647 h 540"/>
                  <a:gd name="T22" fmla="*/ 2147483647 w 1056"/>
                  <a:gd name="T23" fmla="*/ 2147483647 h 540"/>
                  <a:gd name="T24" fmla="*/ 2147483647 w 1056"/>
                  <a:gd name="T25" fmla="*/ 2147483647 h 540"/>
                  <a:gd name="T26" fmla="*/ 2147483647 w 1056"/>
                  <a:gd name="T27" fmla="*/ 2147483647 h 540"/>
                  <a:gd name="T28" fmla="*/ 2147483647 w 1056"/>
                  <a:gd name="T29" fmla="*/ 2147483647 h 540"/>
                  <a:gd name="T30" fmla="*/ 2147483647 w 1056"/>
                  <a:gd name="T31" fmla="*/ 2147483647 h 540"/>
                  <a:gd name="T32" fmla="*/ 2147483647 w 1056"/>
                  <a:gd name="T33" fmla="*/ 2147483647 h 540"/>
                  <a:gd name="T34" fmla="*/ 2147483647 w 1056"/>
                  <a:gd name="T35" fmla="*/ 2147483647 h 540"/>
                  <a:gd name="T36" fmla="*/ 2147483647 w 1056"/>
                  <a:gd name="T37" fmla="*/ 2147483647 h 540"/>
                  <a:gd name="T38" fmla="*/ 2147483647 w 1056"/>
                  <a:gd name="T39" fmla="*/ 2147483647 h 540"/>
                  <a:gd name="T40" fmla="*/ 2147483647 w 1056"/>
                  <a:gd name="T41" fmla="*/ 2147483647 h 540"/>
                  <a:gd name="T42" fmla="*/ 2147483647 w 1056"/>
                  <a:gd name="T43" fmla="*/ 2147483647 h 540"/>
                  <a:gd name="T44" fmla="*/ 2147483647 w 1056"/>
                  <a:gd name="T45" fmla="*/ 2147483647 h 540"/>
                  <a:gd name="T46" fmla="*/ 2147483647 w 1056"/>
                  <a:gd name="T47" fmla="*/ 2147483647 h 540"/>
                  <a:gd name="T48" fmla="*/ 2147483647 w 1056"/>
                  <a:gd name="T49" fmla="*/ 2147483647 h 540"/>
                  <a:gd name="T50" fmla="*/ 2147483647 w 1056"/>
                  <a:gd name="T51" fmla="*/ 2147483647 h 540"/>
                  <a:gd name="T52" fmla="*/ 2147483647 w 1056"/>
                  <a:gd name="T53" fmla="*/ 2147483647 h 540"/>
                  <a:gd name="T54" fmla="*/ 2147483647 w 1056"/>
                  <a:gd name="T55" fmla="*/ 2147483647 h 540"/>
                  <a:gd name="T56" fmla="*/ 2147483647 w 1056"/>
                  <a:gd name="T57" fmla="*/ 2147483647 h 540"/>
                  <a:gd name="T58" fmla="*/ 2147483647 w 1056"/>
                  <a:gd name="T59" fmla="*/ 2147483647 h 540"/>
                  <a:gd name="T60" fmla="*/ 2147483647 w 1056"/>
                  <a:gd name="T61" fmla="*/ 2147483647 h 540"/>
                  <a:gd name="T62" fmla="*/ 2147483647 w 1056"/>
                  <a:gd name="T63" fmla="*/ 2147483647 h 540"/>
                  <a:gd name="T64" fmla="*/ 2147483647 w 1056"/>
                  <a:gd name="T65" fmla="*/ 2147483647 h 540"/>
                  <a:gd name="T66" fmla="*/ 2147483647 w 1056"/>
                  <a:gd name="T67" fmla="*/ 2147483647 h 540"/>
                  <a:gd name="T68" fmla="*/ 2147483647 w 1056"/>
                  <a:gd name="T69" fmla="*/ 2147483647 h 540"/>
                  <a:gd name="T70" fmla="*/ 2147483647 w 1056"/>
                  <a:gd name="T71" fmla="*/ 2147483647 h 540"/>
                  <a:gd name="T72" fmla="*/ 2147483647 w 1056"/>
                  <a:gd name="T73" fmla="*/ 2147483647 h 540"/>
                  <a:gd name="T74" fmla="*/ 2147483647 w 1056"/>
                  <a:gd name="T75" fmla="*/ 2147483647 h 540"/>
                  <a:gd name="T76" fmla="*/ 2147483647 w 1056"/>
                  <a:gd name="T77" fmla="*/ 2147483647 h 540"/>
                  <a:gd name="T78" fmla="*/ 2147483647 w 1056"/>
                  <a:gd name="T79" fmla="*/ 2147483647 h 540"/>
                  <a:gd name="T80" fmla="*/ 2147483647 w 1056"/>
                  <a:gd name="T81" fmla="*/ 2147483647 h 540"/>
                  <a:gd name="T82" fmla="*/ 2147483647 w 1056"/>
                  <a:gd name="T83" fmla="*/ 2147483647 h 540"/>
                  <a:gd name="T84" fmla="*/ 2147483647 w 1056"/>
                  <a:gd name="T85" fmla="*/ 2147483647 h 540"/>
                  <a:gd name="T86" fmla="*/ 2147483647 w 1056"/>
                  <a:gd name="T87" fmla="*/ 2147483647 h 540"/>
                  <a:gd name="T88" fmla="*/ 2147483647 w 1056"/>
                  <a:gd name="T89" fmla="*/ 2147483647 h 540"/>
                  <a:gd name="T90" fmla="*/ 2147483647 w 1056"/>
                  <a:gd name="T91" fmla="*/ 2147483647 h 540"/>
                  <a:gd name="T92" fmla="*/ 2147483647 w 1056"/>
                  <a:gd name="T93" fmla="*/ 2147483647 h 540"/>
                  <a:gd name="T94" fmla="*/ 2147483647 w 1056"/>
                  <a:gd name="T95" fmla="*/ 2147483647 h 540"/>
                  <a:gd name="T96" fmla="*/ 2147483647 w 1056"/>
                  <a:gd name="T97" fmla="*/ 2147483647 h 540"/>
                  <a:gd name="T98" fmla="*/ 2147483647 w 1056"/>
                  <a:gd name="T99" fmla="*/ 2147483647 h 540"/>
                  <a:gd name="T100" fmla="*/ 2147483647 w 1056"/>
                  <a:gd name="T101" fmla="*/ 2147483647 h 540"/>
                  <a:gd name="T102" fmla="*/ 2147483647 w 1056"/>
                  <a:gd name="T103" fmla="*/ 2147483647 h 540"/>
                  <a:gd name="T104" fmla="*/ 2147483647 w 1056"/>
                  <a:gd name="T105" fmla="*/ 2147483647 h 540"/>
                  <a:gd name="T106" fmla="*/ 2147483647 w 1056"/>
                  <a:gd name="T107" fmla="*/ 2147483647 h 540"/>
                  <a:gd name="T108" fmla="*/ 2147483647 w 1056"/>
                  <a:gd name="T109" fmla="*/ 2147483647 h 540"/>
                  <a:gd name="T110" fmla="*/ 2147483647 w 1056"/>
                  <a:gd name="T111" fmla="*/ 2147483647 h 540"/>
                  <a:gd name="T112" fmla="*/ 2147483647 w 1056"/>
                  <a:gd name="T113" fmla="*/ 2147483647 h 540"/>
                  <a:gd name="T114" fmla="*/ 2147483647 w 1056"/>
                  <a:gd name="T115" fmla="*/ 2147483647 h 54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56"/>
                  <a:gd name="T175" fmla="*/ 0 h 540"/>
                  <a:gd name="T176" fmla="*/ 1056 w 1056"/>
                  <a:gd name="T177" fmla="*/ 540 h 54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56" h="540">
                    <a:moveTo>
                      <a:pt x="806" y="236"/>
                    </a:moveTo>
                    <a:lnTo>
                      <a:pt x="812" y="232"/>
                    </a:lnTo>
                    <a:lnTo>
                      <a:pt x="818" y="226"/>
                    </a:lnTo>
                    <a:lnTo>
                      <a:pt x="824" y="220"/>
                    </a:lnTo>
                    <a:lnTo>
                      <a:pt x="826" y="212"/>
                    </a:lnTo>
                    <a:lnTo>
                      <a:pt x="826" y="202"/>
                    </a:lnTo>
                    <a:lnTo>
                      <a:pt x="828" y="194"/>
                    </a:lnTo>
                    <a:lnTo>
                      <a:pt x="830" y="190"/>
                    </a:lnTo>
                    <a:lnTo>
                      <a:pt x="834" y="186"/>
                    </a:lnTo>
                    <a:lnTo>
                      <a:pt x="840" y="184"/>
                    </a:lnTo>
                    <a:lnTo>
                      <a:pt x="848" y="184"/>
                    </a:lnTo>
                    <a:lnTo>
                      <a:pt x="856" y="186"/>
                    </a:lnTo>
                    <a:lnTo>
                      <a:pt x="864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2" y="184"/>
                    </a:lnTo>
                    <a:lnTo>
                      <a:pt x="884" y="184"/>
                    </a:lnTo>
                    <a:lnTo>
                      <a:pt x="888" y="182"/>
                    </a:lnTo>
                    <a:lnTo>
                      <a:pt x="892" y="184"/>
                    </a:lnTo>
                    <a:lnTo>
                      <a:pt x="898" y="186"/>
                    </a:lnTo>
                    <a:lnTo>
                      <a:pt x="902" y="190"/>
                    </a:lnTo>
                    <a:lnTo>
                      <a:pt x="904" y="196"/>
                    </a:lnTo>
                    <a:lnTo>
                      <a:pt x="906" y="200"/>
                    </a:lnTo>
                    <a:lnTo>
                      <a:pt x="908" y="202"/>
                    </a:lnTo>
                    <a:lnTo>
                      <a:pt x="910" y="204"/>
                    </a:lnTo>
                    <a:lnTo>
                      <a:pt x="914" y="204"/>
                    </a:lnTo>
                    <a:lnTo>
                      <a:pt x="922" y="206"/>
                    </a:lnTo>
                    <a:lnTo>
                      <a:pt x="928" y="210"/>
                    </a:lnTo>
                    <a:lnTo>
                      <a:pt x="930" y="214"/>
                    </a:lnTo>
                    <a:lnTo>
                      <a:pt x="932" y="218"/>
                    </a:lnTo>
                    <a:lnTo>
                      <a:pt x="930" y="222"/>
                    </a:lnTo>
                    <a:lnTo>
                      <a:pt x="926" y="228"/>
                    </a:lnTo>
                    <a:lnTo>
                      <a:pt x="922" y="236"/>
                    </a:lnTo>
                    <a:lnTo>
                      <a:pt x="920" y="244"/>
                    </a:lnTo>
                    <a:lnTo>
                      <a:pt x="920" y="246"/>
                    </a:lnTo>
                    <a:lnTo>
                      <a:pt x="922" y="248"/>
                    </a:lnTo>
                    <a:lnTo>
                      <a:pt x="926" y="250"/>
                    </a:lnTo>
                    <a:lnTo>
                      <a:pt x="932" y="250"/>
                    </a:lnTo>
                    <a:lnTo>
                      <a:pt x="934" y="250"/>
                    </a:lnTo>
                    <a:lnTo>
                      <a:pt x="936" y="254"/>
                    </a:lnTo>
                    <a:lnTo>
                      <a:pt x="936" y="256"/>
                    </a:lnTo>
                    <a:lnTo>
                      <a:pt x="936" y="258"/>
                    </a:lnTo>
                    <a:lnTo>
                      <a:pt x="942" y="256"/>
                    </a:lnTo>
                    <a:lnTo>
                      <a:pt x="948" y="252"/>
                    </a:lnTo>
                    <a:lnTo>
                      <a:pt x="954" y="246"/>
                    </a:lnTo>
                    <a:lnTo>
                      <a:pt x="960" y="244"/>
                    </a:lnTo>
                    <a:lnTo>
                      <a:pt x="964" y="242"/>
                    </a:lnTo>
                    <a:lnTo>
                      <a:pt x="972" y="234"/>
                    </a:lnTo>
                    <a:lnTo>
                      <a:pt x="978" y="226"/>
                    </a:lnTo>
                    <a:lnTo>
                      <a:pt x="984" y="220"/>
                    </a:lnTo>
                    <a:lnTo>
                      <a:pt x="988" y="218"/>
                    </a:lnTo>
                    <a:lnTo>
                      <a:pt x="992" y="218"/>
                    </a:lnTo>
                    <a:lnTo>
                      <a:pt x="992" y="224"/>
                    </a:lnTo>
                    <a:lnTo>
                      <a:pt x="994" y="230"/>
                    </a:lnTo>
                    <a:lnTo>
                      <a:pt x="1000" y="246"/>
                    </a:lnTo>
                    <a:lnTo>
                      <a:pt x="1002" y="250"/>
                    </a:lnTo>
                    <a:lnTo>
                      <a:pt x="1000" y="252"/>
                    </a:lnTo>
                    <a:lnTo>
                      <a:pt x="1000" y="256"/>
                    </a:lnTo>
                    <a:lnTo>
                      <a:pt x="1002" y="260"/>
                    </a:lnTo>
                    <a:lnTo>
                      <a:pt x="1006" y="266"/>
                    </a:lnTo>
                    <a:lnTo>
                      <a:pt x="1008" y="272"/>
                    </a:lnTo>
                    <a:lnTo>
                      <a:pt x="1006" y="278"/>
                    </a:lnTo>
                    <a:lnTo>
                      <a:pt x="1004" y="280"/>
                    </a:lnTo>
                    <a:lnTo>
                      <a:pt x="1002" y="284"/>
                    </a:lnTo>
                    <a:lnTo>
                      <a:pt x="1000" y="286"/>
                    </a:lnTo>
                    <a:lnTo>
                      <a:pt x="998" y="288"/>
                    </a:lnTo>
                    <a:lnTo>
                      <a:pt x="1000" y="292"/>
                    </a:lnTo>
                    <a:lnTo>
                      <a:pt x="1004" y="294"/>
                    </a:lnTo>
                    <a:lnTo>
                      <a:pt x="1008" y="296"/>
                    </a:lnTo>
                    <a:lnTo>
                      <a:pt x="1010" y="300"/>
                    </a:lnTo>
                    <a:lnTo>
                      <a:pt x="1010" y="302"/>
                    </a:lnTo>
                    <a:lnTo>
                      <a:pt x="1010" y="304"/>
                    </a:lnTo>
                    <a:lnTo>
                      <a:pt x="1016" y="308"/>
                    </a:lnTo>
                    <a:lnTo>
                      <a:pt x="1020" y="308"/>
                    </a:lnTo>
                    <a:lnTo>
                      <a:pt x="1028" y="310"/>
                    </a:lnTo>
                    <a:lnTo>
                      <a:pt x="1036" y="314"/>
                    </a:lnTo>
                    <a:lnTo>
                      <a:pt x="1040" y="316"/>
                    </a:lnTo>
                    <a:lnTo>
                      <a:pt x="1042" y="318"/>
                    </a:lnTo>
                    <a:lnTo>
                      <a:pt x="1042" y="320"/>
                    </a:lnTo>
                    <a:lnTo>
                      <a:pt x="1040" y="324"/>
                    </a:lnTo>
                    <a:lnTo>
                      <a:pt x="1038" y="328"/>
                    </a:lnTo>
                    <a:lnTo>
                      <a:pt x="1040" y="332"/>
                    </a:lnTo>
                    <a:lnTo>
                      <a:pt x="1044" y="332"/>
                    </a:lnTo>
                    <a:lnTo>
                      <a:pt x="1044" y="336"/>
                    </a:lnTo>
                    <a:lnTo>
                      <a:pt x="1056" y="336"/>
                    </a:lnTo>
                    <a:lnTo>
                      <a:pt x="1056" y="342"/>
                    </a:lnTo>
                    <a:lnTo>
                      <a:pt x="1054" y="352"/>
                    </a:lnTo>
                    <a:lnTo>
                      <a:pt x="1050" y="360"/>
                    </a:lnTo>
                    <a:lnTo>
                      <a:pt x="1048" y="366"/>
                    </a:lnTo>
                    <a:lnTo>
                      <a:pt x="1044" y="368"/>
                    </a:lnTo>
                    <a:lnTo>
                      <a:pt x="1032" y="370"/>
                    </a:lnTo>
                    <a:lnTo>
                      <a:pt x="1024" y="370"/>
                    </a:lnTo>
                    <a:lnTo>
                      <a:pt x="1016" y="372"/>
                    </a:lnTo>
                    <a:lnTo>
                      <a:pt x="1008" y="376"/>
                    </a:lnTo>
                    <a:lnTo>
                      <a:pt x="994" y="386"/>
                    </a:lnTo>
                    <a:lnTo>
                      <a:pt x="988" y="388"/>
                    </a:lnTo>
                    <a:lnTo>
                      <a:pt x="980" y="394"/>
                    </a:lnTo>
                    <a:lnTo>
                      <a:pt x="970" y="396"/>
                    </a:lnTo>
                    <a:lnTo>
                      <a:pt x="960" y="398"/>
                    </a:lnTo>
                    <a:lnTo>
                      <a:pt x="934" y="390"/>
                    </a:lnTo>
                    <a:lnTo>
                      <a:pt x="908" y="388"/>
                    </a:lnTo>
                    <a:lnTo>
                      <a:pt x="894" y="390"/>
                    </a:lnTo>
                    <a:lnTo>
                      <a:pt x="886" y="396"/>
                    </a:lnTo>
                    <a:lnTo>
                      <a:pt x="876" y="402"/>
                    </a:lnTo>
                    <a:lnTo>
                      <a:pt x="862" y="410"/>
                    </a:lnTo>
                    <a:lnTo>
                      <a:pt x="852" y="418"/>
                    </a:lnTo>
                    <a:lnTo>
                      <a:pt x="842" y="430"/>
                    </a:lnTo>
                    <a:lnTo>
                      <a:pt x="828" y="440"/>
                    </a:lnTo>
                    <a:lnTo>
                      <a:pt x="840" y="432"/>
                    </a:lnTo>
                    <a:lnTo>
                      <a:pt x="856" y="422"/>
                    </a:lnTo>
                    <a:lnTo>
                      <a:pt x="876" y="414"/>
                    </a:lnTo>
                    <a:lnTo>
                      <a:pt x="884" y="414"/>
                    </a:lnTo>
                    <a:lnTo>
                      <a:pt x="892" y="414"/>
                    </a:lnTo>
                    <a:lnTo>
                      <a:pt x="898" y="414"/>
                    </a:lnTo>
                    <a:lnTo>
                      <a:pt x="906" y="414"/>
                    </a:lnTo>
                    <a:lnTo>
                      <a:pt x="910" y="418"/>
                    </a:lnTo>
                    <a:lnTo>
                      <a:pt x="910" y="420"/>
                    </a:lnTo>
                    <a:lnTo>
                      <a:pt x="912" y="422"/>
                    </a:lnTo>
                    <a:lnTo>
                      <a:pt x="910" y="426"/>
                    </a:lnTo>
                    <a:lnTo>
                      <a:pt x="910" y="430"/>
                    </a:lnTo>
                    <a:lnTo>
                      <a:pt x="904" y="432"/>
                    </a:lnTo>
                    <a:lnTo>
                      <a:pt x="896" y="436"/>
                    </a:lnTo>
                    <a:lnTo>
                      <a:pt x="892" y="438"/>
                    </a:lnTo>
                    <a:lnTo>
                      <a:pt x="890" y="442"/>
                    </a:lnTo>
                    <a:lnTo>
                      <a:pt x="904" y="442"/>
                    </a:lnTo>
                    <a:lnTo>
                      <a:pt x="898" y="448"/>
                    </a:lnTo>
                    <a:lnTo>
                      <a:pt x="894" y="454"/>
                    </a:lnTo>
                    <a:lnTo>
                      <a:pt x="892" y="460"/>
                    </a:lnTo>
                    <a:lnTo>
                      <a:pt x="892" y="464"/>
                    </a:lnTo>
                    <a:lnTo>
                      <a:pt x="894" y="468"/>
                    </a:lnTo>
                    <a:lnTo>
                      <a:pt x="902" y="472"/>
                    </a:lnTo>
                    <a:lnTo>
                      <a:pt x="910" y="476"/>
                    </a:lnTo>
                    <a:lnTo>
                      <a:pt x="920" y="476"/>
                    </a:lnTo>
                    <a:lnTo>
                      <a:pt x="928" y="476"/>
                    </a:lnTo>
                    <a:lnTo>
                      <a:pt x="936" y="472"/>
                    </a:lnTo>
                    <a:lnTo>
                      <a:pt x="940" y="468"/>
                    </a:lnTo>
                    <a:lnTo>
                      <a:pt x="944" y="462"/>
                    </a:lnTo>
                    <a:lnTo>
                      <a:pt x="948" y="458"/>
                    </a:lnTo>
                    <a:lnTo>
                      <a:pt x="950" y="454"/>
                    </a:lnTo>
                    <a:lnTo>
                      <a:pt x="954" y="454"/>
                    </a:lnTo>
                    <a:lnTo>
                      <a:pt x="958" y="454"/>
                    </a:lnTo>
                    <a:lnTo>
                      <a:pt x="958" y="456"/>
                    </a:lnTo>
                    <a:lnTo>
                      <a:pt x="956" y="460"/>
                    </a:lnTo>
                    <a:lnTo>
                      <a:pt x="954" y="464"/>
                    </a:lnTo>
                    <a:lnTo>
                      <a:pt x="958" y="464"/>
                    </a:lnTo>
                    <a:lnTo>
                      <a:pt x="960" y="466"/>
                    </a:lnTo>
                    <a:lnTo>
                      <a:pt x="960" y="468"/>
                    </a:lnTo>
                    <a:lnTo>
                      <a:pt x="958" y="470"/>
                    </a:lnTo>
                    <a:lnTo>
                      <a:pt x="954" y="474"/>
                    </a:lnTo>
                    <a:lnTo>
                      <a:pt x="946" y="478"/>
                    </a:lnTo>
                    <a:lnTo>
                      <a:pt x="938" y="486"/>
                    </a:lnTo>
                    <a:lnTo>
                      <a:pt x="930" y="490"/>
                    </a:lnTo>
                    <a:lnTo>
                      <a:pt x="910" y="496"/>
                    </a:lnTo>
                    <a:lnTo>
                      <a:pt x="904" y="496"/>
                    </a:lnTo>
                    <a:lnTo>
                      <a:pt x="898" y="496"/>
                    </a:lnTo>
                    <a:lnTo>
                      <a:pt x="890" y="496"/>
                    </a:lnTo>
                    <a:lnTo>
                      <a:pt x="884" y="498"/>
                    </a:lnTo>
                    <a:lnTo>
                      <a:pt x="880" y="504"/>
                    </a:lnTo>
                    <a:lnTo>
                      <a:pt x="876" y="510"/>
                    </a:lnTo>
                    <a:lnTo>
                      <a:pt x="870" y="514"/>
                    </a:lnTo>
                    <a:lnTo>
                      <a:pt x="866" y="516"/>
                    </a:lnTo>
                    <a:lnTo>
                      <a:pt x="862" y="516"/>
                    </a:lnTo>
                    <a:lnTo>
                      <a:pt x="856" y="516"/>
                    </a:lnTo>
                    <a:lnTo>
                      <a:pt x="854" y="512"/>
                    </a:lnTo>
                    <a:lnTo>
                      <a:pt x="854" y="510"/>
                    </a:lnTo>
                    <a:lnTo>
                      <a:pt x="854" y="504"/>
                    </a:lnTo>
                    <a:lnTo>
                      <a:pt x="858" y="500"/>
                    </a:lnTo>
                    <a:lnTo>
                      <a:pt x="866" y="496"/>
                    </a:lnTo>
                    <a:lnTo>
                      <a:pt x="876" y="492"/>
                    </a:lnTo>
                    <a:lnTo>
                      <a:pt x="880" y="488"/>
                    </a:lnTo>
                    <a:lnTo>
                      <a:pt x="882" y="484"/>
                    </a:lnTo>
                    <a:lnTo>
                      <a:pt x="846" y="490"/>
                    </a:lnTo>
                    <a:lnTo>
                      <a:pt x="840" y="470"/>
                    </a:lnTo>
                    <a:lnTo>
                      <a:pt x="840" y="466"/>
                    </a:lnTo>
                    <a:lnTo>
                      <a:pt x="842" y="462"/>
                    </a:lnTo>
                    <a:lnTo>
                      <a:pt x="848" y="454"/>
                    </a:lnTo>
                    <a:lnTo>
                      <a:pt x="828" y="448"/>
                    </a:lnTo>
                    <a:lnTo>
                      <a:pt x="822" y="450"/>
                    </a:lnTo>
                    <a:lnTo>
                      <a:pt x="816" y="454"/>
                    </a:lnTo>
                    <a:lnTo>
                      <a:pt x="806" y="468"/>
                    </a:lnTo>
                    <a:lnTo>
                      <a:pt x="800" y="474"/>
                    </a:lnTo>
                    <a:lnTo>
                      <a:pt x="796" y="482"/>
                    </a:lnTo>
                    <a:lnTo>
                      <a:pt x="790" y="486"/>
                    </a:lnTo>
                    <a:lnTo>
                      <a:pt x="780" y="488"/>
                    </a:lnTo>
                    <a:lnTo>
                      <a:pt x="774" y="490"/>
                    </a:lnTo>
                    <a:lnTo>
                      <a:pt x="742" y="490"/>
                    </a:lnTo>
                    <a:lnTo>
                      <a:pt x="734" y="494"/>
                    </a:lnTo>
                    <a:lnTo>
                      <a:pt x="726" y="496"/>
                    </a:lnTo>
                    <a:lnTo>
                      <a:pt x="722" y="500"/>
                    </a:lnTo>
                    <a:lnTo>
                      <a:pt x="718" y="502"/>
                    </a:lnTo>
                    <a:lnTo>
                      <a:pt x="706" y="504"/>
                    </a:lnTo>
                    <a:lnTo>
                      <a:pt x="690" y="504"/>
                    </a:lnTo>
                    <a:lnTo>
                      <a:pt x="682" y="504"/>
                    </a:lnTo>
                    <a:lnTo>
                      <a:pt x="672" y="506"/>
                    </a:lnTo>
                    <a:lnTo>
                      <a:pt x="664" y="512"/>
                    </a:lnTo>
                    <a:lnTo>
                      <a:pt x="664" y="514"/>
                    </a:lnTo>
                    <a:lnTo>
                      <a:pt x="664" y="520"/>
                    </a:lnTo>
                    <a:lnTo>
                      <a:pt x="654" y="524"/>
                    </a:lnTo>
                    <a:lnTo>
                      <a:pt x="648" y="526"/>
                    </a:lnTo>
                    <a:lnTo>
                      <a:pt x="646" y="530"/>
                    </a:lnTo>
                    <a:lnTo>
                      <a:pt x="642" y="530"/>
                    </a:lnTo>
                    <a:lnTo>
                      <a:pt x="642" y="526"/>
                    </a:lnTo>
                    <a:lnTo>
                      <a:pt x="636" y="528"/>
                    </a:lnTo>
                    <a:lnTo>
                      <a:pt x="634" y="526"/>
                    </a:lnTo>
                    <a:lnTo>
                      <a:pt x="630" y="526"/>
                    </a:lnTo>
                    <a:lnTo>
                      <a:pt x="624" y="528"/>
                    </a:lnTo>
                    <a:lnTo>
                      <a:pt x="616" y="534"/>
                    </a:lnTo>
                    <a:lnTo>
                      <a:pt x="608" y="538"/>
                    </a:lnTo>
                    <a:lnTo>
                      <a:pt x="606" y="540"/>
                    </a:lnTo>
                    <a:lnTo>
                      <a:pt x="600" y="540"/>
                    </a:lnTo>
                    <a:lnTo>
                      <a:pt x="596" y="540"/>
                    </a:lnTo>
                    <a:lnTo>
                      <a:pt x="602" y="536"/>
                    </a:lnTo>
                    <a:lnTo>
                      <a:pt x="608" y="532"/>
                    </a:lnTo>
                    <a:lnTo>
                      <a:pt x="614" y="528"/>
                    </a:lnTo>
                    <a:lnTo>
                      <a:pt x="616" y="524"/>
                    </a:lnTo>
                    <a:lnTo>
                      <a:pt x="616" y="522"/>
                    </a:lnTo>
                    <a:lnTo>
                      <a:pt x="616" y="524"/>
                    </a:lnTo>
                    <a:lnTo>
                      <a:pt x="626" y="518"/>
                    </a:lnTo>
                    <a:lnTo>
                      <a:pt x="632" y="508"/>
                    </a:lnTo>
                    <a:lnTo>
                      <a:pt x="644" y="486"/>
                    </a:lnTo>
                    <a:lnTo>
                      <a:pt x="644" y="492"/>
                    </a:lnTo>
                    <a:lnTo>
                      <a:pt x="648" y="496"/>
                    </a:lnTo>
                    <a:lnTo>
                      <a:pt x="652" y="496"/>
                    </a:lnTo>
                    <a:lnTo>
                      <a:pt x="658" y="496"/>
                    </a:lnTo>
                    <a:lnTo>
                      <a:pt x="664" y="496"/>
                    </a:lnTo>
                    <a:lnTo>
                      <a:pt x="664" y="494"/>
                    </a:lnTo>
                    <a:lnTo>
                      <a:pt x="664" y="490"/>
                    </a:lnTo>
                    <a:lnTo>
                      <a:pt x="664" y="482"/>
                    </a:lnTo>
                    <a:lnTo>
                      <a:pt x="658" y="472"/>
                    </a:lnTo>
                    <a:lnTo>
                      <a:pt x="650" y="466"/>
                    </a:lnTo>
                    <a:lnTo>
                      <a:pt x="648" y="464"/>
                    </a:lnTo>
                    <a:lnTo>
                      <a:pt x="644" y="464"/>
                    </a:lnTo>
                    <a:lnTo>
                      <a:pt x="630" y="464"/>
                    </a:lnTo>
                    <a:lnTo>
                      <a:pt x="612" y="462"/>
                    </a:lnTo>
                    <a:lnTo>
                      <a:pt x="616" y="458"/>
                    </a:lnTo>
                    <a:lnTo>
                      <a:pt x="618" y="452"/>
                    </a:lnTo>
                    <a:lnTo>
                      <a:pt x="618" y="450"/>
                    </a:lnTo>
                    <a:lnTo>
                      <a:pt x="616" y="448"/>
                    </a:lnTo>
                    <a:lnTo>
                      <a:pt x="614" y="446"/>
                    </a:lnTo>
                    <a:lnTo>
                      <a:pt x="612" y="442"/>
                    </a:lnTo>
                    <a:lnTo>
                      <a:pt x="614" y="438"/>
                    </a:lnTo>
                    <a:lnTo>
                      <a:pt x="610" y="436"/>
                    </a:lnTo>
                    <a:lnTo>
                      <a:pt x="608" y="432"/>
                    </a:lnTo>
                    <a:lnTo>
                      <a:pt x="606" y="428"/>
                    </a:lnTo>
                    <a:lnTo>
                      <a:pt x="606" y="424"/>
                    </a:lnTo>
                    <a:lnTo>
                      <a:pt x="604" y="422"/>
                    </a:lnTo>
                    <a:lnTo>
                      <a:pt x="606" y="418"/>
                    </a:lnTo>
                    <a:lnTo>
                      <a:pt x="602" y="416"/>
                    </a:lnTo>
                    <a:lnTo>
                      <a:pt x="598" y="414"/>
                    </a:lnTo>
                    <a:lnTo>
                      <a:pt x="588" y="414"/>
                    </a:lnTo>
                    <a:lnTo>
                      <a:pt x="580" y="416"/>
                    </a:lnTo>
                    <a:lnTo>
                      <a:pt x="566" y="422"/>
                    </a:lnTo>
                    <a:lnTo>
                      <a:pt x="554" y="430"/>
                    </a:lnTo>
                    <a:lnTo>
                      <a:pt x="538" y="438"/>
                    </a:lnTo>
                    <a:lnTo>
                      <a:pt x="526" y="436"/>
                    </a:lnTo>
                    <a:lnTo>
                      <a:pt x="516" y="432"/>
                    </a:lnTo>
                    <a:lnTo>
                      <a:pt x="516" y="434"/>
                    </a:lnTo>
                    <a:lnTo>
                      <a:pt x="510" y="432"/>
                    </a:lnTo>
                    <a:lnTo>
                      <a:pt x="504" y="430"/>
                    </a:lnTo>
                    <a:lnTo>
                      <a:pt x="498" y="430"/>
                    </a:lnTo>
                    <a:lnTo>
                      <a:pt x="492" y="428"/>
                    </a:lnTo>
                    <a:lnTo>
                      <a:pt x="486" y="426"/>
                    </a:lnTo>
                    <a:lnTo>
                      <a:pt x="482" y="422"/>
                    </a:lnTo>
                    <a:lnTo>
                      <a:pt x="482" y="416"/>
                    </a:lnTo>
                    <a:lnTo>
                      <a:pt x="88" y="416"/>
                    </a:lnTo>
                    <a:lnTo>
                      <a:pt x="88" y="414"/>
                    </a:lnTo>
                    <a:lnTo>
                      <a:pt x="86" y="414"/>
                    </a:lnTo>
                    <a:lnTo>
                      <a:pt x="88" y="412"/>
                    </a:lnTo>
                    <a:lnTo>
                      <a:pt x="90" y="410"/>
                    </a:lnTo>
                    <a:lnTo>
                      <a:pt x="80" y="402"/>
                    </a:lnTo>
                    <a:lnTo>
                      <a:pt x="72" y="394"/>
                    </a:lnTo>
                    <a:lnTo>
                      <a:pt x="62" y="386"/>
                    </a:lnTo>
                    <a:lnTo>
                      <a:pt x="58" y="386"/>
                    </a:lnTo>
                    <a:lnTo>
                      <a:pt x="54" y="384"/>
                    </a:lnTo>
                    <a:lnTo>
                      <a:pt x="52" y="378"/>
                    </a:lnTo>
                    <a:lnTo>
                      <a:pt x="50" y="372"/>
                    </a:lnTo>
                    <a:lnTo>
                      <a:pt x="52" y="366"/>
                    </a:lnTo>
                    <a:lnTo>
                      <a:pt x="56" y="360"/>
                    </a:lnTo>
                    <a:lnTo>
                      <a:pt x="56" y="358"/>
                    </a:lnTo>
                    <a:lnTo>
                      <a:pt x="54" y="354"/>
                    </a:lnTo>
                    <a:lnTo>
                      <a:pt x="48" y="352"/>
                    </a:lnTo>
                    <a:lnTo>
                      <a:pt x="48" y="350"/>
                    </a:lnTo>
                    <a:lnTo>
                      <a:pt x="50" y="348"/>
                    </a:lnTo>
                    <a:lnTo>
                      <a:pt x="52" y="346"/>
                    </a:lnTo>
                    <a:lnTo>
                      <a:pt x="50" y="342"/>
                    </a:lnTo>
                    <a:lnTo>
                      <a:pt x="48" y="340"/>
                    </a:lnTo>
                    <a:lnTo>
                      <a:pt x="42" y="336"/>
                    </a:lnTo>
                    <a:lnTo>
                      <a:pt x="42" y="334"/>
                    </a:lnTo>
                    <a:lnTo>
                      <a:pt x="44" y="330"/>
                    </a:lnTo>
                    <a:lnTo>
                      <a:pt x="48" y="326"/>
                    </a:lnTo>
                    <a:lnTo>
                      <a:pt x="52" y="320"/>
                    </a:lnTo>
                    <a:lnTo>
                      <a:pt x="50" y="316"/>
                    </a:lnTo>
                    <a:lnTo>
                      <a:pt x="44" y="316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8" y="308"/>
                    </a:lnTo>
                    <a:lnTo>
                      <a:pt x="40" y="308"/>
                    </a:lnTo>
                    <a:lnTo>
                      <a:pt x="38" y="304"/>
                    </a:lnTo>
                    <a:lnTo>
                      <a:pt x="38" y="300"/>
                    </a:lnTo>
                    <a:lnTo>
                      <a:pt x="36" y="290"/>
                    </a:lnTo>
                    <a:lnTo>
                      <a:pt x="34" y="284"/>
                    </a:lnTo>
                    <a:lnTo>
                      <a:pt x="26" y="276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6" y="262"/>
                    </a:lnTo>
                    <a:lnTo>
                      <a:pt x="30" y="254"/>
                    </a:lnTo>
                    <a:lnTo>
                      <a:pt x="34" y="248"/>
                    </a:lnTo>
                    <a:lnTo>
                      <a:pt x="30" y="246"/>
                    </a:lnTo>
                    <a:lnTo>
                      <a:pt x="30" y="242"/>
                    </a:lnTo>
                    <a:lnTo>
                      <a:pt x="28" y="236"/>
                    </a:lnTo>
                    <a:lnTo>
                      <a:pt x="26" y="232"/>
                    </a:lnTo>
                    <a:lnTo>
                      <a:pt x="20" y="230"/>
                    </a:lnTo>
                    <a:lnTo>
                      <a:pt x="14" y="230"/>
                    </a:lnTo>
                    <a:lnTo>
                      <a:pt x="8" y="230"/>
                    </a:lnTo>
                    <a:lnTo>
                      <a:pt x="8" y="228"/>
                    </a:lnTo>
                    <a:lnTo>
                      <a:pt x="2" y="226"/>
                    </a:lnTo>
                    <a:lnTo>
                      <a:pt x="0" y="222"/>
                    </a:lnTo>
                    <a:lnTo>
                      <a:pt x="172" y="64"/>
                    </a:lnTo>
                    <a:lnTo>
                      <a:pt x="178" y="68"/>
                    </a:lnTo>
                    <a:lnTo>
                      <a:pt x="186" y="68"/>
                    </a:lnTo>
                    <a:lnTo>
                      <a:pt x="196" y="70"/>
                    </a:lnTo>
                    <a:lnTo>
                      <a:pt x="204" y="72"/>
                    </a:lnTo>
                    <a:lnTo>
                      <a:pt x="206" y="74"/>
                    </a:lnTo>
                    <a:lnTo>
                      <a:pt x="210" y="76"/>
                    </a:lnTo>
                    <a:lnTo>
                      <a:pt x="212" y="78"/>
                    </a:lnTo>
                    <a:lnTo>
                      <a:pt x="216" y="78"/>
                    </a:lnTo>
                    <a:lnTo>
                      <a:pt x="226" y="78"/>
                    </a:lnTo>
                    <a:lnTo>
                      <a:pt x="234" y="74"/>
                    </a:lnTo>
                    <a:lnTo>
                      <a:pt x="242" y="72"/>
                    </a:lnTo>
                    <a:lnTo>
                      <a:pt x="252" y="70"/>
                    </a:lnTo>
                    <a:lnTo>
                      <a:pt x="258" y="70"/>
                    </a:lnTo>
                    <a:lnTo>
                      <a:pt x="268" y="70"/>
                    </a:lnTo>
                    <a:lnTo>
                      <a:pt x="280" y="66"/>
                    </a:lnTo>
                    <a:lnTo>
                      <a:pt x="288" y="62"/>
                    </a:lnTo>
                    <a:lnTo>
                      <a:pt x="296" y="60"/>
                    </a:lnTo>
                    <a:lnTo>
                      <a:pt x="316" y="60"/>
                    </a:lnTo>
                    <a:lnTo>
                      <a:pt x="334" y="58"/>
                    </a:lnTo>
                    <a:lnTo>
                      <a:pt x="346" y="58"/>
                    </a:lnTo>
                    <a:lnTo>
                      <a:pt x="352" y="58"/>
                    </a:lnTo>
                    <a:lnTo>
                      <a:pt x="352" y="64"/>
                    </a:lnTo>
                    <a:lnTo>
                      <a:pt x="354" y="68"/>
                    </a:lnTo>
                    <a:lnTo>
                      <a:pt x="358" y="68"/>
                    </a:lnTo>
                    <a:lnTo>
                      <a:pt x="362" y="68"/>
                    </a:lnTo>
                    <a:lnTo>
                      <a:pt x="366" y="64"/>
                    </a:lnTo>
                    <a:lnTo>
                      <a:pt x="374" y="58"/>
                    </a:lnTo>
                    <a:lnTo>
                      <a:pt x="378" y="60"/>
                    </a:lnTo>
                    <a:lnTo>
                      <a:pt x="380" y="64"/>
                    </a:lnTo>
                    <a:lnTo>
                      <a:pt x="380" y="70"/>
                    </a:lnTo>
                    <a:lnTo>
                      <a:pt x="380" y="72"/>
                    </a:lnTo>
                    <a:lnTo>
                      <a:pt x="382" y="72"/>
                    </a:lnTo>
                    <a:lnTo>
                      <a:pt x="386" y="70"/>
                    </a:lnTo>
                    <a:lnTo>
                      <a:pt x="392" y="66"/>
                    </a:lnTo>
                    <a:lnTo>
                      <a:pt x="398" y="64"/>
                    </a:lnTo>
                    <a:lnTo>
                      <a:pt x="410" y="66"/>
                    </a:lnTo>
                    <a:lnTo>
                      <a:pt x="418" y="68"/>
                    </a:lnTo>
                    <a:lnTo>
                      <a:pt x="426" y="72"/>
                    </a:lnTo>
                    <a:lnTo>
                      <a:pt x="436" y="74"/>
                    </a:lnTo>
                    <a:lnTo>
                      <a:pt x="444" y="78"/>
                    </a:lnTo>
                    <a:lnTo>
                      <a:pt x="454" y="82"/>
                    </a:lnTo>
                    <a:lnTo>
                      <a:pt x="458" y="80"/>
                    </a:lnTo>
                    <a:lnTo>
                      <a:pt x="466" y="78"/>
                    </a:lnTo>
                    <a:lnTo>
                      <a:pt x="470" y="80"/>
                    </a:lnTo>
                    <a:lnTo>
                      <a:pt x="472" y="80"/>
                    </a:lnTo>
                    <a:lnTo>
                      <a:pt x="474" y="82"/>
                    </a:lnTo>
                    <a:lnTo>
                      <a:pt x="474" y="86"/>
                    </a:lnTo>
                    <a:lnTo>
                      <a:pt x="472" y="88"/>
                    </a:lnTo>
                    <a:lnTo>
                      <a:pt x="466" y="90"/>
                    </a:lnTo>
                    <a:lnTo>
                      <a:pt x="462" y="94"/>
                    </a:lnTo>
                    <a:lnTo>
                      <a:pt x="460" y="94"/>
                    </a:lnTo>
                    <a:lnTo>
                      <a:pt x="460" y="98"/>
                    </a:lnTo>
                    <a:lnTo>
                      <a:pt x="460" y="100"/>
                    </a:lnTo>
                    <a:lnTo>
                      <a:pt x="462" y="100"/>
                    </a:lnTo>
                    <a:lnTo>
                      <a:pt x="470" y="102"/>
                    </a:lnTo>
                    <a:lnTo>
                      <a:pt x="482" y="100"/>
                    </a:lnTo>
                    <a:lnTo>
                      <a:pt x="492" y="98"/>
                    </a:lnTo>
                    <a:lnTo>
                      <a:pt x="502" y="96"/>
                    </a:lnTo>
                    <a:lnTo>
                      <a:pt x="514" y="94"/>
                    </a:lnTo>
                    <a:lnTo>
                      <a:pt x="518" y="96"/>
                    </a:lnTo>
                    <a:lnTo>
                      <a:pt x="522" y="98"/>
                    </a:lnTo>
                    <a:lnTo>
                      <a:pt x="526" y="102"/>
                    </a:lnTo>
                    <a:lnTo>
                      <a:pt x="528" y="104"/>
                    </a:lnTo>
                    <a:lnTo>
                      <a:pt x="532" y="102"/>
                    </a:lnTo>
                    <a:lnTo>
                      <a:pt x="536" y="100"/>
                    </a:lnTo>
                    <a:lnTo>
                      <a:pt x="538" y="92"/>
                    </a:lnTo>
                    <a:lnTo>
                      <a:pt x="538" y="88"/>
                    </a:lnTo>
                    <a:lnTo>
                      <a:pt x="554" y="84"/>
                    </a:lnTo>
                    <a:lnTo>
                      <a:pt x="562" y="82"/>
                    </a:lnTo>
                    <a:lnTo>
                      <a:pt x="572" y="80"/>
                    </a:lnTo>
                    <a:lnTo>
                      <a:pt x="578" y="82"/>
                    </a:lnTo>
                    <a:lnTo>
                      <a:pt x="582" y="84"/>
                    </a:lnTo>
                    <a:lnTo>
                      <a:pt x="582" y="86"/>
                    </a:lnTo>
                    <a:lnTo>
                      <a:pt x="586" y="88"/>
                    </a:lnTo>
                    <a:lnTo>
                      <a:pt x="594" y="92"/>
                    </a:lnTo>
                    <a:lnTo>
                      <a:pt x="606" y="96"/>
                    </a:lnTo>
                    <a:lnTo>
                      <a:pt x="638" y="96"/>
                    </a:lnTo>
                    <a:lnTo>
                      <a:pt x="642" y="96"/>
                    </a:lnTo>
                    <a:lnTo>
                      <a:pt x="646" y="96"/>
                    </a:lnTo>
                    <a:lnTo>
                      <a:pt x="652" y="92"/>
                    </a:lnTo>
                    <a:lnTo>
                      <a:pt x="656" y="88"/>
                    </a:lnTo>
                    <a:lnTo>
                      <a:pt x="662" y="86"/>
                    </a:lnTo>
                    <a:lnTo>
                      <a:pt x="670" y="88"/>
                    </a:lnTo>
                    <a:lnTo>
                      <a:pt x="682" y="88"/>
                    </a:lnTo>
                    <a:lnTo>
                      <a:pt x="678" y="94"/>
                    </a:lnTo>
                    <a:lnTo>
                      <a:pt x="676" y="98"/>
                    </a:lnTo>
                    <a:lnTo>
                      <a:pt x="674" y="102"/>
                    </a:lnTo>
                    <a:lnTo>
                      <a:pt x="674" y="104"/>
                    </a:lnTo>
                    <a:lnTo>
                      <a:pt x="676" y="106"/>
                    </a:lnTo>
                    <a:lnTo>
                      <a:pt x="680" y="104"/>
                    </a:lnTo>
                    <a:lnTo>
                      <a:pt x="690" y="92"/>
                    </a:lnTo>
                    <a:lnTo>
                      <a:pt x="694" y="88"/>
                    </a:lnTo>
                    <a:lnTo>
                      <a:pt x="702" y="86"/>
                    </a:lnTo>
                    <a:lnTo>
                      <a:pt x="708" y="82"/>
                    </a:lnTo>
                    <a:lnTo>
                      <a:pt x="714" y="78"/>
                    </a:lnTo>
                    <a:lnTo>
                      <a:pt x="716" y="72"/>
                    </a:lnTo>
                    <a:lnTo>
                      <a:pt x="716" y="70"/>
                    </a:lnTo>
                    <a:lnTo>
                      <a:pt x="716" y="68"/>
                    </a:lnTo>
                    <a:lnTo>
                      <a:pt x="714" y="66"/>
                    </a:lnTo>
                    <a:lnTo>
                      <a:pt x="708" y="64"/>
                    </a:lnTo>
                    <a:lnTo>
                      <a:pt x="706" y="64"/>
                    </a:lnTo>
                    <a:lnTo>
                      <a:pt x="706" y="62"/>
                    </a:lnTo>
                    <a:lnTo>
                      <a:pt x="706" y="58"/>
                    </a:lnTo>
                    <a:lnTo>
                      <a:pt x="710" y="54"/>
                    </a:lnTo>
                    <a:lnTo>
                      <a:pt x="718" y="44"/>
                    </a:lnTo>
                    <a:lnTo>
                      <a:pt x="732" y="36"/>
                    </a:lnTo>
                    <a:lnTo>
                      <a:pt x="742" y="32"/>
                    </a:lnTo>
                    <a:lnTo>
                      <a:pt x="746" y="30"/>
                    </a:lnTo>
                    <a:lnTo>
                      <a:pt x="746" y="26"/>
                    </a:lnTo>
                    <a:lnTo>
                      <a:pt x="748" y="20"/>
                    </a:lnTo>
                    <a:lnTo>
                      <a:pt x="752" y="14"/>
                    </a:lnTo>
                    <a:lnTo>
                      <a:pt x="760" y="8"/>
                    </a:lnTo>
                    <a:lnTo>
                      <a:pt x="768" y="4"/>
                    </a:lnTo>
                    <a:lnTo>
                      <a:pt x="776" y="2"/>
                    </a:lnTo>
                    <a:lnTo>
                      <a:pt x="790" y="0"/>
                    </a:lnTo>
                    <a:lnTo>
                      <a:pt x="806" y="0"/>
                    </a:lnTo>
                    <a:lnTo>
                      <a:pt x="816" y="2"/>
                    </a:lnTo>
                    <a:lnTo>
                      <a:pt x="820" y="4"/>
                    </a:lnTo>
                    <a:lnTo>
                      <a:pt x="820" y="6"/>
                    </a:lnTo>
                    <a:lnTo>
                      <a:pt x="810" y="10"/>
                    </a:lnTo>
                    <a:lnTo>
                      <a:pt x="800" y="16"/>
                    </a:lnTo>
                    <a:lnTo>
                      <a:pt x="790" y="20"/>
                    </a:lnTo>
                    <a:lnTo>
                      <a:pt x="778" y="22"/>
                    </a:lnTo>
                    <a:lnTo>
                      <a:pt x="772" y="22"/>
                    </a:lnTo>
                    <a:lnTo>
                      <a:pt x="764" y="26"/>
                    </a:lnTo>
                    <a:lnTo>
                      <a:pt x="758" y="30"/>
                    </a:lnTo>
                    <a:lnTo>
                      <a:pt x="756" y="34"/>
                    </a:lnTo>
                    <a:lnTo>
                      <a:pt x="756" y="52"/>
                    </a:lnTo>
                    <a:lnTo>
                      <a:pt x="754" y="58"/>
                    </a:lnTo>
                    <a:lnTo>
                      <a:pt x="752" y="60"/>
                    </a:lnTo>
                    <a:lnTo>
                      <a:pt x="748" y="64"/>
                    </a:lnTo>
                    <a:lnTo>
                      <a:pt x="750" y="66"/>
                    </a:lnTo>
                    <a:lnTo>
                      <a:pt x="752" y="68"/>
                    </a:lnTo>
                    <a:lnTo>
                      <a:pt x="756" y="70"/>
                    </a:lnTo>
                    <a:lnTo>
                      <a:pt x="758" y="72"/>
                    </a:lnTo>
                    <a:lnTo>
                      <a:pt x="758" y="78"/>
                    </a:lnTo>
                    <a:lnTo>
                      <a:pt x="758" y="80"/>
                    </a:lnTo>
                    <a:lnTo>
                      <a:pt x="762" y="82"/>
                    </a:lnTo>
                    <a:lnTo>
                      <a:pt x="766" y="80"/>
                    </a:lnTo>
                    <a:lnTo>
                      <a:pt x="770" y="78"/>
                    </a:lnTo>
                    <a:lnTo>
                      <a:pt x="772" y="76"/>
                    </a:lnTo>
                    <a:lnTo>
                      <a:pt x="776" y="76"/>
                    </a:lnTo>
                    <a:lnTo>
                      <a:pt x="782" y="76"/>
                    </a:lnTo>
                    <a:lnTo>
                      <a:pt x="784" y="78"/>
                    </a:lnTo>
                    <a:lnTo>
                      <a:pt x="784" y="82"/>
                    </a:lnTo>
                    <a:lnTo>
                      <a:pt x="780" y="86"/>
                    </a:lnTo>
                    <a:lnTo>
                      <a:pt x="774" y="88"/>
                    </a:lnTo>
                    <a:lnTo>
                      <a:pt x="772" y="92"/>
                    </a:lnTo>
                    <a:lnTo>
                      <a:pt x="770" y="98"/>
                    </a:lnTo>
                    <a:lnTo>
                      <a:pt x="772" y="102"/>
                    </a:lnTo>
                    <a:lnTo>
                      <a:pt x="774" y="106"/>
                    </a:lnTo>
                    <a:lnTo>
                      <a:pt x="780" y="104"/>
                    </a:lnTo>
                    <a:lnTo>
                      <a:pt x="786" y="100"/>
                    </a:lnTo>
                    <a:lnTo>
                      <a:pt x="794" y="88"/>
                    </a:lnTo>
                    <a:lnTo>
                      <a:pt x="798" y="92"/>
                    </a:lnTo>
                    <a:lnTo>
                      <a:pt x="808" y="86"/>
                    </a:lnTo>
                    <a:lnTo>
                      <a:pt x="816" y="82"/>
                    </a:lnTo>
                    <a:lnTo>
                      <a:pt x="822" y="80"/>
                    </a:lnTo>
                    <a:lnTo>
                      <a:pt x="822" y="74"/>
                    </a:lnTo>
                    <a:lnTo>
                      <a:pt x="822" y="70"/>
                    </a:lnTo>
                    <a:lnTo>
                      <a:pt x="824" y="68"/>
                    </a:lnTo>
                    <a:lnTo>
                      <a:pt x="828" y="66"/>
                    </a:lnTo>
                    <a:lnTo>
                      <a:pt x="850" y="66"/>
                    </a:lnTo>
                    <a:lnTo>
                      <a:pt x="858" y="70"/>
                    </a:lnTo>
                    <a:lnTo>
                      <a:pt x="862" y="72"/>
                    </a:lnTo>
                    <a:lnTo>
                      <a:pt x="864" y="78"/>
                    </a:lnTo>
                    <a:lnTo>
                      <a:pt x="862" y="80"/>
                    </a:lnTo>
                    <a:lnTo>
                      <a:pt x="860" y="82"/>
                    </a:lnTo>
                    <a:lnTo>
                      <a:pt x="854" y="84"/>
                    </a:lnTo>
                    <a:lnTo>
                      <a:pt x="848" y="86"/>
                    </a:lnTo>
                    <a:lnTo>
                      <a:pt x="846" y="86"/>
                    </a:lnTo>
                    <a:lnTo>
                      <a:pt x="846" y="90"/>
                    </a:lnTo>
                    <a:lnTo>
                      <a:pt x="846" y="94"/>
                    </a:lnTo>
                    <a:lnTo>
                      <a:pt x="848" y="100"/>
                    </a:lnTo>
                    <a:lnTo>
                      <a:pt x="846" y="104"/>
                    </a:lnTo>
                    <a:lnTo>
                      <a:pt x="842" y="108"/>
                    </a:lnTo>
                    <a:lnTo>
                      <a:pt x="830" y="112"/>
                    </a:lnTo>
                    <a:lnTo>
                      <a:pt x="816" y="116"/>
                    </a:lnTo>
                    <a:lnTo>
                      <a:pt x="808" y="122"/>
                    </a:lnTo>
                    <a:lnTo>
                      <a:pt x="802" y="126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80" y="122"/>
                    </a:lnTo>
                    <a:lnTo>
                      <a:pt x="772" y="132"/>
                    </a:lnTo>
                    <a:lnTo>
                      <a:pt x="758" y="140"/>
                    </a:lnTo>
                    <a:lnTo>
                      <a:pt x="732" y="156"/>
                    </a:lnTo>
                    <a:lnTo>
                      <a:pt x="726" y="160"/>
                    </a:lnTo>
                    <a:lnTo>
                      <a:pt x="722" y="164"/>
                    </a:lnTo>
                    <a:lnTo>
                      <a:pt x="718" y="164"/>
                    </a:lnTo>
                    <a:lnTo>
                      <a:pt x="712" y="164"/>
                    </a:lnTo>
                    <a:lnTo>
                      <a:pt x="708" y="166"/>
                    </a:lnTo>
                    <a:lnTo>
                      <a:pt x="704" y="168"/>
                    </a:lnTo>
                    <a:lnTo>
                      <a:pt x="698" y="172"/>
                    </a:lnTo>
                    <a:lnTo>
                      <a:pt x="690" y="176"/>
                    </a:lnTo>
                    <a:lnTo>
                      <a:pt x="684" y="178"/>
                    </a:lnTo>
                    <a:lnTo>
                      <a:pt x="674" y="180"/>
                    </a:lnTo>
                    <a:lnTo>
                      <a:pt x="656" y="184"/>
                    </a:lnTo>
                    <a:lnTo>
                      <a:pt x="648" y="188"/>
                    </a:lnTo>
                    <a:lnTo>
                      <a:pt x="640" y="192"/>
                    </a:lnTo>
                    <a:lnTo>
                      <a:pt x="632" y="198"/>
                    </a:lnTo>
                    <a:lnTo>
                      <a:pt x="622" y="206"/>
                    </a:lnTo>
                    <a:lnTo>
                      <a:pt x="612" y="214"/>
                    </a:lnTo>
                    <a:lnTo>
                      <a:pt x="606" y="222"/>
                    </a:lnTo>
                    <a:lnTo>
                      <a:pt x="600" y="234"/>
                    </a:lnTo>
                    <a:lnTo>
                      <a:pt x="594" y="244"/>
                    </a:lnTo>
                    <a:lnTo>
                      <a:pt x="602" y="244"/>
                    </a:lnTo>
                    <a:lnTo>
                      <a:pt x="606" y="246"/>
                    </a:lnTo>
                    <a:lnTo>
                      <a:pt x="606" y="248"/>
                    </a:lnTo>
                    <a:lnTo>
                      <a:pt x="604" y="260"/>
                    </a:lnTo>
                    <a:lnTo>
                      <a:pt x="602" y="266"/>
                    </a:lnTo>
                    <a:lnTo>
                      <a:pt x="602" y="274"/>
                    </a:lnTo>
                    <a:lnTo>
                      <a:pt x="604" y="274"/>
                    </a:lnTo>
                    <a:lnTo>
                      <a:pt x="606" y="276"/>
                    </a:lnTo>
                    <a:lnTo>
                      <a:pt x="608" y="276"/>
                    </a:lnTo>
                    <a:lnTo>
                      <a:pt x="614" y="272"/>
                    </a:lnTo>
                    <a:lnTo>
                      <a:pt x="622" y="272"/>
                    </a:lnTo>
                    <a:lnTo>
                      <a:pt x="630" y="274"/>
                    </a:lnTo>
                    <a:lnTo>
                      <a:pt x="636" y="276"/>
                    </a:lnTo>
                    <a:lnTo>
                      <a:pt x="642" y="280"/>
                    </a:lnTo>
                    <a:lnTo>
                      <a:pt x="648" y="288"/>
                    </a:lnTo>
                    <a:lnTo>
                      <a:pt x="652" y="292"/>
                    </a:lnTo>
                    <a:lnTo>
                      <a:pt x="656" y="294"/>
                    </a:lnTo>
                    <a:lnTo>
                      <a:pt x="662" y="294"/>
                    </a:lnTo>
                    <a:lnTo>
                      <a:pt x="666" y="296"/>
                    </a:lnTo>
                    <a:lnTo>
                      <a:pt x="670" y="300"/>
                    </a:lnTo>
                    <a:lnTo>
                      <a:pt x="674" y="304"/>
                    </a:lnTo>
                    <a:lnTo>
                      <a:pt x="680" y="306"/>
                    </a:lnTo>
                    <a:lnTo>
                      <a:pt x="688" y="308"/>
                    </a:lnTo>
                    <a:lnTo>
                      <a:pt x="698" y="306"/>
                    </a:lnTo>
                    <a:lnTo>
                      <a:pt x="712" y="308"/>
                    </a:lnTo>
                    <a:lnTo>
                      <a:pt x="712" y="310"/>
                    </a:lnTo>
                    <a:lnTo>
                      <a:pt x="712" y="314"/>
                    </a:lnTo>
                    <a:lnTo>
                      <a:pt x="710" y="322"/>
                    </a:lnTo>
                    <a:lnTo>
                      <a:pt x="704" y="332"/>
                    </a:lnTo>
                    <a:lnTo>
                      <a:pt x="700" y="344"/>
                    </a:lnTo>
                    <a:lnTo>
                      <a:pt x="698" y="350"/>
                    </a:lnTo>
                    <a:lnTo>
                      <a:pt x="698" y="356"/>
                    </a:lnTo>
                    <a:lnTo>
                      <a:pt x="700" y="360"/>
                    </a:lnTo>
                    <a:lnTo>
                      <a:pt x="704" y="366"/>
                    </a:lnTo>
                    <a:lnTo>
                      <a:pt x="712" y="376"/>
                    </a:lnTo>
                    <a:lnTo>
                      <a:pt x="714" y="374"/>
                    </a:lnTo>
                    <a:lnTo>
                      <a:pt x="718" y="370"/>
                    </a:lnTo>
                    <a:lnTo>
                      <a:pt x="724" y="366"/>
                    </a:lnTo>
                    <a:lnTo>
                      <a:pt x="730" y="362"/>
                    </a:lnTo>
                    <a:lnTo>
                      <a:pt x="734" y="356"/>
                    </a:lnTo>
                    <a:lnTo>
                      <a:pt x="738" y="350"/>
                    </a:lnTo>
                    <a:lnTo>
                      <a:pt x="742" y="332"/>
                    </a:lnTo>
                    <a:lnTo>
                      <a:pt x="746" y="314"/>
                    </a:lnTo>
                    <a:lnTo>
                      <a:pt x="748" y="312"/>
                    </a:lnTo>
                    <a:lnTo>
                      <a:pt x="754" y="308"/>
                    </a:lnTo>
                    <a:lnTo>
                      <a:pt x="766" y="306"/>
                    </a:lnTo>
                    <a:lnTo>
                      <a:pt x="772" y="304"/>
                    </a:lnTo>
                    <a:lnTo>
                      <a:pt x="788" y="296"/>
                    </a:lnTo>
                    <a:lnTo>
                      <a:pt x="796" y="290"/>
                    </a:lnTo>
                    <a:lnTo>
                      <a:pt x="800" y="284"/>
                    </a:lnTo>
                    <a:lnTo>
                      <a:pt x="804" y="276"/>
                    </a:lnTo>
                    <a:lnTo>
                      <a:pt x="806" y="266"/>
                    </a:lnTo>
                    <a:lnTo>
                      <a:pt x="804" y="264"/>
                    </a:lnTo>
                    <a:lnTo>
                      <a:pt x="802" y="262"/>
                    </a:lnTo>
                    <a:lnTo>
                      <a:pt x="800" y="258"/>
                    </a:lnTo>
                    <a:lnTo>
                      <a:pt x="794" y="256"/>
                    </a:lnTo>
                    <a:lnTo>
                      <a:pt x="794" y="254"/>
                    </a:lnTo>
                    <a:lnTo>
                      <a:pt x="792" y="250"/>
                    </a:lnTo>
                    <a:lnTo>
                      <a:pt x="794" y="246"/>
                    </a:lnTo>
                    <a:lnTo>
                      <a:pt x="798" y="244"/>
                    </a:lnTo>
                    <a:lnTo>
                      <a:pt x="804" y="238"/>
                    </a:lnTo>
                    <a:lnTo>
                      <a:pt x="806" y="2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40"/>
              <p:cNvSpPr/>
              <p:nvPr/>
            </p:nvSpPr>
            <p:spPr bwMode="auto">
              <a:xfrm>
                <a:off x="2783347" y="2341921"/>
                <a:ext cx="64729" cy="29422"/>
              </a:xfrm>
              <a:custGeom>
                <a:avLst/>
                <a:gdLst>
                  <a:gd name="T0" fmla="*/ 2147483647 w 38"/>
                  <a:gd name="T1" fmla="*/ 2147483647 h 18"/>
                  <a:gd name="T2" fmla="*/ 2147483647 w 38"/>
                  <a:gd name="T3" fmla="*/ 2147483647 h 18"/>
                  <a:gd name="T4" fmla="*/ 2147483647 w 38"/>
                  <a:gd name="T5" fmla="*/ 2147483647 h 18"/>
                  <a:gd name="T6" fmla="*/ 2147483647 w 38"/>
                  <a:gd name="T7" fmla="*/ 2147483647 h 18"/>
                  <a:gd name="T8" fmla="*/ 2147483647 w 38"/>
                  <a:gd name="T9" fmla="*/ 2147483647 h 18"/>
                  <a:gd name="T10" fmla="*/ 0 w 38"/>
                  <a:gd name="T11" fmla="*/ 2147483647 h 18"/>
                  <a:gd name="T12" fmla="*/ 2147483647 w 38"/>
                  <a:gd name="T13" fmla="*/ 0 h 18"/>
                  <a:gd name="T14" fmla="*/ 2147483647 w 38"/>
                  <a:gd name="T15" fmla="*/ 0 h 18"/>
                  <a:gd name="T16" fmla="*/ 2147483647 w 38"/>
                  <a:gd name="T17" fmla="*/ 0 h 18"/>
                  <a:gd name="T18" fmla="*/ 2147483647 w 38"/>
                  <a:gd name="T19" fmla="*/ 2147483647 h 18"/>
                  <a:gd name="T20" fmla="*/ 2147483647 w 38"/>
                  <a:gd name="T21" fmla="*/ 2147483647 h 18"/>
                  <a:gd name="T22" fmla="*/ 2147483647 w 38"/>
                  <a:gd name="T23" fmla="*/ 2147483647 h 18"/>
                  <a:gd name="T24" fmla="*/ 2147483647 w 38"/>
                  <a:gd name="T25" fmla="*/ 2147483647 h 18"/>
                  <a:gd name="T26" fmla="*/ 2147483647 w 38"/>
                  <a:gd name="T27" fmla="*/ 2147483647 h 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8"/>
                  <a:gd name="T44" fmla="*/ 38 w 38"/>
                  <a:gd name="T45" fmla="*/ 18 h 1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8">
                    <a:moveTo>
                      <a:pt x="38" y="18"/>
                    </a:moveTo>
                    <a:lnTo>
                      <a:pt x="24" y="16"/>
                    </a:lnTo>
                    <a:lnTo>
                      <a:pt x="18" y="16"/>
                    </a:lnTo>
                    <a:lnTo>
                      <a:pt x="10" y="1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8" y="6"/>
                    </a:lnTo>
                    <a:lnTo>
                      <a:pt x="34" y="12"/>
                    </a:lnTo>
                    <a:lnTo>
                      <a:pt x="36" y="14"/>
                    </a:lnTo>
                    <a:lnTo>
                      <a:pt x="38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41"/>
              <p:cNvSpPr/>
              <p:nvPr/>
            </p:nvSpPr>
            <p:spPr bwMode="auto">
              <a:xfrm>
                <a:off x="2889393" y="2294285"/>
                <a:ext cx="169397" cy="149914"/>
              </a:xfrm>
              <a:custGeom>
                <a:avLst/>
                <a:gdLst>
                  <a:gd name="T0" fmla="*/ 2147483647 w 96"/>
                  <a:gd name="T1" fmla="*/ 2147483647 h 90"/>
                  <a:gd name="T2" fmla="*/ 2147483647 w 96"/>
                  <a:gd name="T3" fmla="*/ 2147483647 h 90"/>
                  <a:gd name="T4" fmla="*/ 2147483647 w 96"/>
                  <a:gd name="T5" fmla="*/ 2147483647 h 90"/>
                  <a:gd name="T6" fmla="*/ 2147483647 w 96"/>
                  <a:gd name="T7" fmla="*/ 2147483647 h 90"/>
                  <a:gd name="T8" fmla="*/ 2147483647 w 96"/>
                  <a:gd name="T9" fmla="*/ 2147483647 h 90"/>
                  <a:gd name="T10" fmla="*/ 2147483647 w 96"/>
                  <a:gd name="T11" fmla="*/ 2147483647 h 90"/>
                  <a:gd name="T12" fmla="*/ 0 w 96"/>
                  <a:gd name="T13" fmla="*/ 2147483647 h 90"/>
                  <a:gd name="T14" fmla="*/ 2147483647 w 96"/>
                  <a:gd name="T15" fmla="*/ 2147483647 h 90"/>
                  <a:gd name="T16" fmla="*/ 2147483647 w 96"/>
                  <a:gd name="T17" fmla="*/ 2147483647 h 90"/>
                  <a:gd name="T18" fmla="*/ 2147483647 w 96"/>
                  <a:gd name="T19" fmla="*/ 2147483647 h 90"/>
                  <a:gd name="T20" fmla="*/ 2147483647 w 96"/>
                  <a:gd name="T21" fmla="*/ 2147483647 h 90"/>
                  <a:gd name="T22" fmla="*/ 2147483647 w 96"/>
                  <a:gd name="T23" fmla="*/ 2147483647 h 90"/>
                  <a:gd name="T24" fmla="*/ 2147483647 w 96"/>
                  <a:gd name="T25" fmla="*/ 2147483647 h 90"/>
                  <a:gd name="T26" fmla="*/ 2147483647 w 96"/>
                  <a:gd name="T27" fmla="*/ 2147483647 h 90"/>
                  <a:gd name="T28" fmla="*/ 2147483647 w 96"/>
                  <a:gd name="T29" fmla="*/ 0 h 90"/>
                  <a:gd name="T30" fmla="*/ 2147483647 w 96"/>
                  <a:gd name="T31" fmla="*/ 2147483647 h 90"/>
                  <a:gd name="T32" fmla="*/ 2147483647 w 96"/>
                  <a:gd name="T33" fmla="*/ 2147483647 h 90"/>
                  <a:gd name="T34" fmla="*/ 2147483647 w 96"/>
                  <a:gd name="T35" fmla="*/ 2147483647 h 90"/>
                  <a:gd name="T36" fmla="*/ 2147483647 w 96"/>
                  <a:gd name="T37" fmla="*/ 2147483647 h 90"/>
                  <a:gd name="T38" fmla="*/ 2147483647 w 96"/>
                  <a:gd name="T39" fmla="*/ 2147483647 h 90"/>
                  <a:gd name="T40" fmla="*/ 2147483647 w 96"/>
                  <a:gd name="T41" fmla="*/ 2147483647 h 90"/>
                  <a:gd name="T42" fmla="*/ 2147483647 w 96"/>
                  <a:gd name="T43" fmla="*/ 2147483647 h 90"/>
                  <a:gd name="T44" fmla="*/ 2147483647 w 96"/>
                  <a:gd name="T45" fmla="*/ 2147483647 h 90"/>
                  <a:gd name="T46" fmla="*/ 2147483647 w 96"/>
                  <a:gd name="T47" fmla="*/ 2147483647 h 90"/>
                  <a:gd name="T48" fmla="*/ 2147483647 w 96"/>
                  <a:gd name="T49" fmla="*/ 2147483647 h 90"/>
                  <a:gd name="T50" fmla="*/ 2147483647 w 96"/>
                  <a:gd name="T51" fmla="*/ 2147483647 h 90"/>
                  <a:gd name="T52" fmla="*/ 2147483647 w 96"/>
                  <a:gd name="T53" fmla="*/ 2147483647 h 90"/>
                  <a:gd name="T54" fmla="*/ 2147483647 w 96"/>
                  <a:gd name="T55" fmla="*/ 2147483647 h 90"/>
                  <a:gd name="T56" fmla="*/ 2147483647 w 96"/>
                  <a:gd name="T57" fmla="*/ 2147483647 h 90"/>
                  <a:gd name="T58" fmla="*/ 2147483647 w 96"/>
                  <a:gd name="T59" fmla="*/ 2147483647 h 90"/>
                  <a:gd name="T60" fmla="*/ 2147483647 w 96"/>
                  <a:gd name="T61" fmla="*/ 2147483647 h 90"/>
                  <a:gd name="T62" fmla="*/ 2147483647 w 96"/>
                  <a:gd name="T63" fmla="*/ 2147483647 h 90"/>
                  <a:gd name="T64" fmla="*/ 2147483647 w 96"/>
                  <a:gd name="T65" fmla="*/ 2147483647 h 90"/>
                  <a:gd name="T66" fmla="*/ 2147483647 w 96"/>
                  <a:gd name="T67" fmla="*/ 2147483647 h 90"/>
                  <a:gd name="T68" fmla="*/ 2147483647 w 96"/>
                  <a:gd name="T69" fmla="*/ 2147483647 h 90"/>
                  <a:gd name="T70" fmla="*/ 2147483647 w 96"/>
                  <a:gd name="T71" fmla="*/ 2147483647 h 90"/>
                  <a:gd name="T72" fmla="*/ 2147483647 w 96"/>
                  <a:gd name="T73" fmla="*/ 2147483647 h 90"/>
                  <a:gd name="T74" fmla="*/ 2147483647 w 96"/>
                  <a:gd name="T75" fmla="*/ 2147483647 h 90"/>
                  <a:gd name="T76" fmla="*/ 2147483647 w 96"/>
                  <a:gd name="T77" fmla="*/ 2147483647 h 9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90"/>
                  <a:gd name="T119" fmla="*/ 96 w 96"/>
                  <a:gd name="T120" fmla="*/ 90 h 9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90">
                    <a:moveTo>
                      <a:pt x="76" y="74"/>
                    </a:moveTo>
                    <a:lnTo>
                      <a:pt x="70" y="74"/>
                    </a:lnTo>
                    <a:lnTo>
                      <a:pt x="66" y="76"/>
                    </a:lnTo>
                    <a:lnTo>
                      <a:pt x="58" y="80"/>
                    </a:lnTo>
                    <a:lnTo>
                      <a:pt x="52" y="84"/>
                    </a:lnTo>
                    <a:lnTo>
                      <a:pt x="48" y="84"/>
                    </a:lnTo>
                    <a:lnTo>
                      <a:pt x="44" y="84"/>
                    </a:lnTo>
                    <a:lnTo>
                      <a:pt x="50" y="76"/>
                    </a:lnTo>
                    <a:lnTo>
                      <a:pt x="46" y="72"/>
                    </a:lnTo>
                    <a:lnTo>
                      <a:pt x="42" y="70"/>
                    </a:lnTo>
                    <a:lnTo>
                      <a:pt x="14" y="70"/>
                    </a:lnTo>
                    <a:lnTo>
                      <a:pt x="6" y="70"/>
                    </a:lnTo>
                    <a:lnTo>
                      <a:pt x="2" y="70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4"/>
                    </a:lnTo>
                    <a:lnTo>
                      <a:pt x="10" y="54"/>
                    </a:lnTo>
                    <a:lnTo>
                      <a:pt x="16" y="50"/>
                    </a:lnTo>
                    <a:lnTo>
                      <a:pt x="22" y="48"/>
                    </a:lnTo>
                    <a:lnTo>
                      <a:pt x="22" y="46"/>
                    </a:lnTo>
                    <a:lnTo>
                      <a:pt x="24" y="42"/>
                    </a:lnTo>
                    <a:lnTo>
                      <a:pt x="28" y="32"/>
                    </a:lnTo>
                    <a:lnTo>
                      <a:pt x="34" y="30"/>
                    </a:lnTo>
                    <a:lnTo>
                      <a:pt x="38" y="28"/>
                    </a:lnTo>
                    <a:lnTo>
                      <a:pt x="44" y="20"/>
                    </a:lnTo>
                    <a:lnTo>
                      <a:pt x="52" y="14"/>
                    </a:lnTo>
                    <a:lnTo>
                      <a:pt x="62" y="6"/>
                    </a:lnTo>
                    <a:lnTo>
                      <a:pt x="66" y="2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4" y="4"/>
                    </a:lnTo>
                    <a:lnTo>
                      <a:pt x="70" y="4"/>
                    </a:lnTo>
                    <a:lnTo>
                      <a:pt x="72" y="8"/>
                    </a:lnTo>
                    <a:lnTo>
                      <a:pt x="62" y="16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60" y="24"/>
                    </a:lnTo>
                    <a:lnTo>
                      <a:pt x="64" y="24"/>
                    </a:lnTo>
                    <a:lnTo>
                      <a:pt x="64" y="30"/>
                    </a:lnTo>
                    <a:lnTo>
                      <a:pt x="66" y="32"/>
                    </a:lnTo>
                    <a:lnTo>
                      <a:pt x="68" y="34"/>
                    </a:lnTo>
                    <a:lnTo>
                      <a:pt x="70" y="40"/>
                    </a:lnTo>
                    <a:lnTo>
                      <a:pt x="70" y="42"/>
                    </a:lnTo>
                    <a:lnTo>
                      <a:pt x="72" y="42"/>
                    </a:lnTo>
                    <a:lnTo>
                      <a:pt x="74" y="40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88" y="40"/>
                    </a:lnTo>
                    <a:lnTo>
                      <a:pt x="92" y="42"/>
                    </a:lnTo>
                    <a:lnTo>
                      <a:pt x="94" y="42"/>
                    </a:lnTo>
                    <a:lnTo>
                      <a:pt x="92" y="46"/>
                    </a:lnTo>
                    <a:lnTo>
                      <a:pt x="88" y="48"/>
                    </a:lnTo>
                    <a:lnTo>
                      <a:pt x="82" y="50"/>
                    </a:lnTo>
                    <a:lnTo>
                      <a:pt x="84" y="52"/>
                    </a:lnTo>
                    <a:lnTo>
                      <a:pt x="86" y="52"/>
                    </a:lnTo>
                    <a:lnTo>
                      <a:pt x="92" y="50"/>
                    </a:lnTo>
                    <a:lnTo>
                      <a:pt x="94" y="54"/>
                    </a:lnTo>
                    <a:lnTo>
                      <a:pt x="90" y="56"/>
                    </a:lnTo>
                    <a:lnTo>
                      <a:pt x="90" y="58"/>
                    </a:lnTo>
                    <a:lnTo>
                      <a:pt x="96" y="58"/>
                    </a:lnTo>
                    <a:lnTo>
                      <a:pt x="92" y="64"/>
                    </a:lnTo>
                    <a:lnTo>
                      <a:pt x="88" y="68"/>
                    </a:lnTo>
                    <a:lnTo>
                      <a:pt x="84" y="70"/>
                    </a:lnTo>
                    <a:lnTo>
                      <a:pt x="88" y="70"/>
                    </a:lnTo>
                    <a:lnTo>
                      <a:pt x="92" y="70"/>
                    </a:lnTo>
                    <a:lnTo>
                      <a:pt x="96" y="70"/>
                    </a:lnTo>
                    <a:lnTo>
                      <a:pt x="94" y="74"/>
                    </a:lnTo>
                    <a:lnTo>
                      <a:pt x="90" y="82"/>
                    </a:lnTo>
                    <a:lnTo>
                      <a:pt x="84" y="88"/>
                    </a:lnTo>
                    <a:lnTo>
                      <a:pt x="80" y="90"/>
                    </a:lnTo>
                    <a:lnTo>
                      <a:pt x="76" y="88"/>
                    </a:lnTo>
                    <a:lnTo>
                      <a:pt x="76" y="86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70" y="82"/>
                    </a:lnTo>
                    <a:lnTo>
                      <a:pt x="76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42"/>
              <p:cNvSpPr/>
              <p:nvPr/>
            </p:nvSpPr>
            <p:spPr bwMode="auto">
              <a:xfrm>
                <a:off x="1882648" y="1668012"/>
                <a:ext cx="247898" cy="95272"/>
              </a:xfrm>
              <a:custGeom>
                <a:avLst/>
                <a:gdLst>
                  <a:gd name="T0" fmla="*/ 0 w 142"/>
                  <a:gd name="T1" fmla="*/ 2147483647 h 58"/>
                  <a:gd name="T2" fmla="*/ 2147483647 w 142"/>
                  <a:gd name="T3" fmla="*/ 2147483647 h 58"/>
                  <a:gd name="T4" fmla="*/ 2147483647 w 142"/>
                  <a:gd name="T5" fmla="*/ 2147483647 h 58"/>
                  <a:gd name="T6" fmla="*/ 2147483647 w 142"/>
                  <a:gd name="T7" fmla="*/ 2147483647 h 58"/>
                  <a:gd name="T8" fmla="*/ 2147483647 w 142"/>
                  <a:gd name="T9" fmla="*/ 2147483647 h 58"/>
                  <a:gd name="T10" fmla="*/ 2147483647 w 142"/>
                  <a:gd name="T11" fmla="*/ 2147483647 h 58"/>
                  <a:gd name="T12" fmla="*/ 2147483647 w 142"/>
                  <a:gd name="T13" fmla="*/ 2147483647 h 58"/>
                  <a:gd name="T14" fmla="*/ 2147483647 w 142"/>
                  <a:gd name="T15" fmla="*/ 2147483647 h 58"/>
                  <a:gd name="T16" fmla="*/ 2147483647 w 142"/>
                  <a:gd name="T17" fmla="*/ 2147483647 h 58"/>
                  <a:gd name="T18" fmla="*/ 2147483647 w 142"/>
                  <a:gd name="T19" fmla="*/ 2147483647 h 58"/>
                  <a:gd name="T20" fmla="*/ 2147483647 w 142"/>
                  <a:gd name="T21" fmla="*/ 2147483647 h 58"/>
                  <a:gd name="T22" fmla="*/ 2147483647 w 142"/>
                  <a:gd name="T23" fmla="*/ 2147483647 h 58"/>
                  <a:gd name="T24" fmla="*/ 2147483647 w 142"/>
                  <a:gd name="T25" fmla="*/ 2147483647 h 58"/>
                  <a:gd name="T26" fmla="*/ 2147483647 w 142"/>
                  <a:gd name="T27" fmla="*/ 2147483647 h 58"/>
                  <a:gd name="T28" fmla="*/ 2147483647 w 142"/>
                  <a:gd name="T29" fmla="*/ 2147483647 h 58"/>
                  <a:gd name="T30" fmla="*/ 2147483647 w 142"/>
                  <a:gd name="T31" fmla="*/ 2147483647 h 58"/>
                  <a:gd name="T32" fmla="*/ 2147483647 w 142"/>
                  <a:gd name="T33" fmla="*/ 2147483647 h 58"/>
                  <a:gd name="T34" fmla="*/ 2147483647 w 142"/>
                  <a:gd name="T35" fmla="*/ 2147483647 h 58"/>
                  <a:gd name="T36" fmla="*/ 2147483647 w 142"/>
                  <a:gd name="T37" fmla="*/ 2147483647 h 58"/>
                  <a:gd name="T38" fmla="*/ 2147483647 w 142"/>
                  <a:gd name="T39" fmla="*/ 2147483647 h 58"/>
                  <a:gd name="T40" fmla="*/ 2147483647 w 142"/>
                  <a:gd name="T41" fmla="*/ 2147483647 h 58"/>
                  <a:gd name="T42" fmla="*/ 2147483647 w 142"/>
                  <a:gd name="T43" fmla="*/ 2147483647 h 58"/>
                  <a:gd name="T44" fmla="*/ 2147483647 w 142"/>
                  <a:gd name="T45" fmla="*/ 2147483647 h 58"/>
                  <a:gd name="T46" fmla="*/ 2147483647 w 142"/>
                  <a:gd name="T47" fmla="*/ 2147483647 h 58"/>
                  <a:gd name="T48" fmla="*/ 2147483647 w 142"/>
                  <a:gd name="T49" fmla="*/ 2147483647 h 58"/>
                  <a:gd name="T50" fmla="*/ 2147483647 w 142"/>
                  <a:gd name="T51" fmla="*/ 2147483647 h 58"/>
                  <a:gd name="T52" fmla="*/ 2147483647 w 142"/>
                  <a:gd name="T53" fmla="*/ 2147483647 h 58"/>
                  <a:gd name="T54" fmla="*/ 2147483647 w 142"/>
                  <a:gd name="T55" fmla="*/ 2147483647 h 58"/>
                  <a:gd name="T56" fmla="*/ 2147483647 w 142"/>
                  <a:gd name="T57" fmla="*/ 0 h 58"/>
                  <a:gd name="T58" fmla="*/ 2147483647 w 142"/>
                  <a:gd name="T59" fmla="*/ 2147483647 h 58"/>
                  <a:gd name="T60" fmla="*/ 2147483647 w 142"/>
                  <a:gd name="T61" fmla="*/ 2147483647 h 58"/>
                  <a:gd name="T62" fmla="*/ 2147483647 w 142"/>
                  <a:gd name="T63" fmla="*/ 2147483647 h 58"/>
                  <a:gd name="T64" fmla="*/ 2147483647 w 142"/>
                  <a:gd name="T65" fmla="*/ 2147483647 h 58"/>
                  <a:gd name="T66" fmla="*/ 2147483647 w 142"/>
                  <a:gd name="T67" fmla="*/ 2147483647 h 58"/>
                  <a:gd name="T68" fmla="*/ 2147483647 w 142"/>
                  <a:gd name="T69" fmla="*/ 2147483647 h 58"/>
                  <a:gd name="T70" fmla="*/ 2147483647 w 142"/>
                  <a:gd name="T71" fmla="*/ 2147483647 h 58"/>
                  <a:gd name="T72" fmla="*/ 2147483647 w 142"/>
                  <a:gd name="T73" fmla="*/ 2147483647 h 58"/>
                  <a:gd name="T74" fmla="*/ 0 w 142"/>
                  <a:gd name="T75" fmla="*/ 2147483647 h 5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42"/>
                  <a:gd name="T115" fmla="*/ 0 h 58"/>
                  <a:gd name="T116" fmla="*/ 142 w 142"/>
                  <a:gd name="T117" fmla="*/ 58 h 5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42" h="58">
                    <a:moveTo>
                      <a:pt x="0" y="40"/>
                    </a:moveTo>
                    <a:lnTo>
                      <a:pt x="4" y="40"/>
                    </a:lnTo>
                    <a:lnTo>
                      <a:pt x="10" y="40"/>
                    </a:lnTo>
                    <a:lnTo>
                      <a:pt x="14" y="40"/>
                    </a:lnTo>
                    <a:lnTo>
                      <a:pt x="18" y="44"/>
                    </a:lnTo>
                    <a:lnTo>
                      <a:pt x="20" y="48"/>
                    </a:lnTo>
                    <a:lnTo>
                      <a:pt x="18" y="56"/>
                    </a:lnTo>
                    <a:lnTo>
                      <a:pt x="20" y="58"/>
                    </a:lnTo>
                    <a:lnTo>
                      <a:pt x="24" y="54"/>
                    </a:lnTo>
                    <a:lnTo>
                      <a:pt x="32" y="48"/>
                    </a:lnTo>
                    <a:lnTo>
                      <a:pt x="38" y="44"/>
                    </a:lnTo>
                    <a:lnTo>
                      <a:pt x="48" y="44"/>
                    </a:lnTo>
                    <a:lnTo>
                      <a:pt x="54" y="44"/>
                    </a:lnTo>
                    <a:lnTo>
                      <a:pt x="60" y="42"/>
                    </a:lnTo>
                    <a:lnTo>
                      <a:pt x="70" y="36"/>
                    </a:lnTo>
                    <a:lnTo>
                      <a:pt x="78" y="34"/>
                    </a:lnTo>
                    <a:lnTo>
                      <a:pt x="100" y="30"/>
                    </a:lnTo>
                    <a:lnTo>
                      <a:pt x="122" y="24"/>
                    </a:lnTo>
                    <a:lnTo>
                      <a:pt x="132" y="20"/>
                    </a:lnTo>
                    <a:lnTo>
                      <a:pt x="142" y="14"/>
                    </a:lnTo>
                    <a:lnTo>
                      <a:pt x="134" y="8"/>
                    </a:lnTo>
                    <a:lnTo>
                      <a:pt x="128" y="4"/>
                    </a:lnTo>
                    <a:lnTo>
                      <a:pt x="124" y="4"/>
                    </a:lnTo>
                    <a:lnTo>
                      <a:pt x="118" y="4"/>
                    </a:lnTo>
                    <a:lnTo>
                      <a:pt x="118" y="8"/>
                    </a:lnTo>
                    <a:lnTo>
                      <a:pt x="112" y="8"/>
                    </a:lnTo>
                    <a:lnTo>
                      <a:pt x="106" y="6"/>
                    </a:lnTo>
                    <a:lnTo>
                      <a:pt x="102" y="2"/>
                    </a:lnTo>
                    <a:lnTo>
                      <a:pt x="96" y="0"/>
                    </a:lnTo>
                    <a:lnTo>
                      <a:pt x="76" y="2"/>
                    </a:lnTo>
                    <a:lnTo>
                      <a:pt x="60" y="4"/>
                    </a:lnTo>
                    <a:lnTo>
                      <a:pt x="48" y="14"/>
                    </a:lnTo>
                    <a:lnTo>
                      <a:pt x="44" y="18"/>
                    </a:lnTo>
                    <a:lnTo>
                      <a:pt x="38" y="22"/>
                    </a:lnTo>
                    <a:lnTo>
                      <a:pt x="24" y="28"/>
                    </a:lnTo>
                    <a:lnTo>
                      <a:pt x="12" y="34"/>
                    </a:lnTo>
                    <a:lnTo>
                      <a:pt x="6" y="3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43"/>
              <p:cNvSpPr/>
              <p:nvPr/>
            </p:nvSpPr>
            <p:spPr bwMode="auto">
              <a:xfrm>
                <a:off x="2478983" y="1554526"/>
                <a:ext cx="90897" cy="42031"/>
              </a:xfrm>
              <a:custGeom>
                <a:avLst/>
                <a:gdLst>
                  <a:gd name="T0" fmla="*/ 2147483647 w 52"/>
                  <a:gd name="T1" fmla="*/ 2147483647 h 26"/>
                  <a:gd name="T2" fmla="*/ 2147483647 w 52"/>
                  <a:gd name="T3" fmla="*/ 2147483647 h 26"/>
                  <a:gd name="T4" fmla="*/ 2147483647 w 52"/>
                  <a:gd name="T5" fmla="*/ 2147483647 h 26"/>
                  <a:gd name="T6" fmla="*/ 2147483647 w 52"/>
                  <a:gd name="T7" fmla="*/ 2147483647 h 26"/>
                  <a:gd name="T8" fmla="*/ 2147483647 w 52"/>
                  <a:gd name="T9" fmla="*/ 2147483647 h 26"/>
                  <a:gd name="T10" fmla="*/ 2147483647 w 52"/>
                  <a:gd name="T11" fmla="*/ 2147483647 h 26"/>
                  <a:gd name="T12" fmla="*/ 2147483647 w 52"/>
                  <a:gd name="T13" fmla="*/ 2147483647 h 26"/>
                  <a:gd name="T14" fmla="*/ 0 w 52"/>
                  <a:gd name="T15" fmla="*/ 2147483647 h 26"/>
                  <a:gd name="T16" fmla="*/ 2147483647 w 52"/>
                  <a:gd name="T17" fmla="*/ 2147483647 h 26"/>
                  <a:gd name="T18" fmla="*/ 2147483647 w 52"/>
                  <a:gd name="T19" fmla="*/ 2147483647 h 26"/>
                  <a:gd name="T20" fmla="*/ 2147483647 w 52"/>
                  <a:gd name="T21" fmla="*/ 0 h 26"/>
                  <a:gd name="T22" fmla="*/ 2147483647 w 52"/>
                  <a:gd name="T23" fmla="*/ 2147483647 h 26"/>
                  <a:gd name="T24" fmla="*/ 2147483647 w 52"/>
                  <a:gd name="T25" fmla="*/ 2147483647 h 26"/>
                  <a:gd name="T26" fmla="*/ 2147483647 w 52"/>
                  <a:gd name="T27" fmla="*/ 2147483647 h 26"/>
                  <a:gd name="T28" fmla="*/ 2147483647 w 52"/>
                  <a:gd name="T29" fmla="*/ 2147483647 h 26"/>
                  <a:gd name="T30" fmla="*/ 2147483647 w 52"/>
                  <a:gd name="T31" fmla="*/ 2147483647 h 26"/>
                  <a:gd name="T32" fmla="*/ 2147483647 w 52"/>
                  <a:gd name="T33" fmla="*/ 2147483647 h 26"/>
                  <a:gd name="T34" fmla="*/ 2147483647 w 52"/>
                  <a:gd name="T35" fmla="*/ 2147483647 h 26"/>
                  <a:gd name="T36" fmla="*/ 2147483647 w 52"/>
                  <a:gd name="T37" fmla="*/ 2147483647 h 26"/>
                  <a:gd name="T38" fmla="*/ 2147483647 w 52"/>
                  <a:gd name="T39" fmla="*/ 2147483647 h 26"/>
                  <a:gd name="T40" fmla="*/ 2147483647 w 52"/>
                  <a:gd name="T41" fmla="*/ 2147483647 h 26"/>
                  <a:gd name="T42" fmla="*/ 2147483647 w 52"/>
                  <a:gd name="T43" fmla="*/ 2147483647 h 26"/>
                  <a:gd name="T44" fmla="*/ 2147483647 w 52"/>
                  <a:gd name="T45" fmla="*/ 2147483647 h 2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2"/>
                  <a:gd name="T70" fmla="*/ 0 h 26"/>
                  <a:gd name="T71" fmla="*/ 52 w 52"/>
                  <a:gd name="T72" fmla="*/ 26 h 2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2" h="26">
                    <a:moveTo>
                      <a:pt x="34" y="26"/>
                    </a:moveTo>
                    <a:lnTo>
                      <a:pt x="32" y="24"/>
                    </a:lnTo>
                    <a:lnTo>
                      <a:pt x="30" y="22"/>
                    </a:lnTo>
                    <a:lnTo>
                      <a:pt x="26" y="18"/>
                    </a:lnTo>
                    <a:lnTo>
                      <a:pt x="20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6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0" y="4"/>
                    </a:lnTo>
                    <a:lnTo>
                      <a:pt x="32" y="6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8" y="10"/>
                    </a:lnTo>
                    <a:lnTo>
                      <a:pt x="52" y="12"/>
                    </a:lnTo>
                    <a:lnTo>
                      <a:pt x="52" y="16"/>
                    </a:lnTo>
                    <a:lnTo>
                      <a:pt x="52" y="22"/>
                    </a:lnTo>
                    <a:lnTo>
                      <a:pt x="48" y="24"/>
                    </a:lnTo>
                    <a:lnTo>
                      <a:pt x="42" y="26"/>
                    </a:lnTo>
                    <a:lnTo>
                      <a:pt x="3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44"/>
              <p:cNvSpPr/>
              <p:nvPr/>
            </p:nvSpPr>
            <p:spPr bwMode="auto">
              <a:xfrm>
                <a:off x="1985940" y="1680622"/>
                <a:ext cx="356700" cy="135904"/>
              </a:xfrm>
              <a:custGeom>
                <a:avLst/>
                <a:gdLst>
                  <a:gd name="T0" fmla="*/ 2147483647 w 204"/>
                  <a:gd name="T1" fmla="*/ 2147483647 h 82"/>
                  <a:gd name="T2" fmla="*/ 2147483647 w 204"/>
                  <a:gd name="T3" fmla="*/ 2147483647 h 82"/>
                  <a:gd name="T4" fmla="*/ 2147483647 w 204"/>
                  <a:gd name="T5" fmla="*/ 2147483647 h 82"/>
                  <a:gd name="T6" fmla="*/ 2147483647 w 204"/>
                  <a:gd name="T7" fmla="*/ 2147483647 h 82"/>
                  <a:gd name="T8" fmla="*/ 2147483647 w 204"/>
                  <a:gd name="T9" fmla="*/ 2147483647 h 82"/>
                  <a:gd name="T10" fmla="*/ 2147483647 w 204"/>
                  <a:gd name="T11" fmla="*/ 2147483647 h 82"/>
                  <a:gd name="T12" fmla="*/ 2147483647 w 204"/>
                  <a:gd name="T13" fmla="*/ 2147483647 h 82"/>
                  <a:gd name="T14" fmla="*/ 2147483647 w 204"/>
                  <a:gd name="T15" fmla="*/ 2147483647 h 82"/>
                  <a:gd name="T16" fmla="*/ 2147483647 w 204"/>
                  <a:gd name="T17" fmla="*/ 2147483647 h 82"/>
                  <a:gd name="T18" fmla="*/ 2147483647 w 204"/>
                  <a:gd name="T19" fmla="*/ 2147483647 h 82"/>
                  <a:gd name="T20" fmla="*/ 2147483647 w 204"/>
                  <a:gd name="T21" fmla="*/ 2147483647 h 82"/>
                  <a:gd name="T22" fmla="*/ 2147483647 w 204"/>
                  <a:gd name="T23" fmla="*/ 2147483647 h 82"/>
                  <a:gd name="T24" fmla="*/ 2147483647 w 204"/>
                  <a:gd name="T25" fmla="*/ 2147483647 h 82"/>
                  <a:gd name="T26" fmla="*/ 2147483647 w 204"/>
                  <a:gd name="T27" fmla="*/ 2147483647 h 82"/>
                  <a:gd name="T28" fmla="*/ 2147483647 w 204"/>
                  <a:gd name="T29" fmla="*/ 2147483647 h 82"/>
                  <a:gd name="T30" fmla="*/ 2147483647 w 204"/>
                  <a:gd name="T31" fmla="*/ 2147483647 h 82"/>
                  <a:gd name="T32" fmla="*/ 2147483647 w 204"/>
                  <a:gd name="T33" fmla="*/ 2147483647 h 82"/>
                  <a:gd name="T34" fmla="*/ 2147483647 w 204"/>
                  <a:gd name="T35" fmla="*/ 2147483647 h 82"/>
                  <a:gd name="T36" fmla="*/ 2147483647 w 204"/>
                  <a:gd name="T37" fmla="*/ 2147483647 h 82"/>
                  <a:gd name="T38" fmla="*/ 2147483647 w 204"/>
                  <a:gd name="T39" fmla="*/ 2147483647 h 82"/>
                  <a:gd name="T40" fmla="*/ 2147483647 w 204"/>
                  <a:gd name="T41" fmla="*/ 2147483647 h 82"/>
                  <a:gd name="T42" fmla="*/ 2147483647 w 204"/>
                  <a:gd name="T43" fmla="*/ 2147483647 h 82"/>
                  <a:gd name="T44" fmla="*/ 2147483647 w 204"/>
                  <a:gd name="T45" fmla="*/ 2147483647 h 82"/>
                  <a:gd name="T46" fmla="*/ 2147483647 w 204"/>
                  <a:gd name="T47" fmla="*/ 2147483647 h 82"/>
                  <a:gd name="T48" fmla="*/ 2147483647 w 204"/>
                  <a:gd name="T49" fmla="*/ 2147483647 h 82"/>
                  <a:gd name="T50" fmla="*/ 2147483647 w 204"/>
                  <a:gd name="T51" fmla="*/ 2147483647 h 82"/>
                  <a:gd name="T52" fmla="*/ 2147483647 w 204"/>
                  <a:gd name="T53" fmla="*/ 2147483647 h 82"/>
                  <a:gd name="T54" fmla="*/ 2147483647 w 204"/>
                  <a:gd name="T55" fmla="*/ 2147483647 h 82"/>
                  <a:gd name="T56" fmla="*/ 2147483647 w 204"/>
                  <a:gd name="T57" fmla="*/ 2147483647 h 82"/>
                  <a:gd name="T58" fmla="*/ 2147483647 w 204"/>
                  <a:gd name="T59" fmla="*/ 2147483647 h 82"/>
                  <a:gd name="T60" fmla="*/ 2147483647 w 204"/>
                  <a:gd name="T61" fmla="*/ 2147483647 h 82"/>
                  <a:gd name="T62" fmla="*/ 2147483647 w 204"/>
                  <a:gd name="T63" fmla="*/ 2147483647 h 82"/>
                  <a:gd name="T64" fmla="*/ 2147483647 w 204"/>
                  <a:gd name="T65" fmla="*/ 2147483647 h 82"/>
                  <a:gd name="T66" fmla="*/ 2147483647 w 204"/>
                  <a:gd name="T67" fmla="*/ 2147483647 h 82"/>
                  <a:gd name="T68" fmla="*/ 2147483647 w 204"/>
                  <a:gd name="T69" fmla="*/ 0 h 82"/>
                  <a:gd name="T70" fmla="*/ 2147483647 w 204"/>
                  <a:gd name="T71" fmla="*/ 2147483647 h 82"/>
                  <a:gd name="T72" fmla="*/ 2147483647 w 204"/>
                  <a:gd name="T73" fmla="*/ 2147483647 h 82"/>
                  <a:gd name="T74" fmla="*/ 2147483647 w 204"/>
                  <a:gd name="T75" fmla="*/ 2147483647 h 82"/>
                  <a:gd name="T76" fmla="*/ 2147483647 w 204"/>
                  <a:gd name="T77" fmla="*/ 2147483647 h 82"/>
                  <a:gd name="T78" fmla="*/ 2147483647 w 204"/>
                  <a:gd name="T79" fmla="*/ 2147483647 h 82"/>
                  <a:gd name="T80" fmla="*/ 2147483647 w 204"/>
                  <a:gd name="T81" fmla="*/ 2147483647 h 82"/>
                  <a:gd name="T82" fmla="*/ 2147483647 w 204"/>
                  <a:gd name="T83" fmla="*/ 2147483647 h 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4"/>
                  <a:gd name="T127" fmla="*/ 0 h 82"/>
                  <a:gd name="T128" fmla="*/ 204 w 204"/>
                  <a:gd name="T129" fmla="*/ 82 h 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4" h="82">
                    <a:moveTo>
                      <a:pt x="176" y="62"/>
                    </a:moveTo>
                    <a:lnTo>
                      <a:pt x="172" y="62"/>
                    </a:lnTo>
                    <a:lnTo>
                      <a:pt x="170" y="64"/>
                    </a:lnTo>
                    <a:lnTo>
                      <a:pt x="166" y="70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54" y="80"/>
                    </a:lnTo>
                    <a:lnTo>
                      <a:pt x="146" y="78"/>
                    </a:lnTo>
                    <a:lnTo>
                      <a:pt x="132" y="76"/>
                    </a:lnTo>
                    <a:lnTo>
                      <a:pt x="124" y="70"/>
                    </a:lnTo>
                    <a:lnTo>
                      <a:pt x="120" y="68"/>
                    </a:lnTo>
                    <a:lnTo>
                      <a:pt x="120" y="64"/>
                    </a:lnTo>
                    <a:lnTo>
                      <a:pt x="98" y="64"/>
                    </a:lnTo>
                    <a:lnTo>
                      <a:pt x="94" y="66"/>
                    </a:lnTo>
                    <a:lnTo>
                      <a:pt x="90" y="68"/>
                    </a:lnTo>
                    <a:lnTo>
                      <a:pt x="78" y="74"/>
                    </a:lnTo>
                    <a:lnTo>
                      <a:pt x="68" y="80"/>
                    </a:lnTo>
                    <a:lnTo>
                      <a:pt x="60" y="82"/>
                    </a:lnTo>
                    <a:lnTo>
                      <a:pt x="52" y="82"/>
                    </a:lnTo>
                    <a:lnTo>
                      <a:pt x="40" y="80"/>
                    </a:lnTo>
                    <a:lnTo>
                      <a:pt x="34" y="80"/>
                    </a:lnTo>
                    <a:lnTo>
                      <a:pt x="28" y="82"/>
                    </a:lnTo>
                    <a:lnTo>
                      <a:pt x="28" y="74"/>
                    </a:lnTo>
                    <a:lnTo>
                      <a:pt x="32" y="72"/>
                    </a:lnTo>
                    <a:lnTo>
                      <a:pt x="34" y="68"/>
                    </a:lnTo>
                    <a:lnTo>
                      <a:pt x="22" y="70"/>
                    </a:lnTo>
                    <a:lnTo>
                      <a:pt x="14" y="68"/>
                    </a:lnTo>
                    <a:lnTo>
                      <a:pt x="6" y="64"/>
                    </a:lnTo>
                    <a:lnTo>
                      <a:pt x="0" y="60"/>
                    </a:lnTo>
                    <a:lnTo>
                      <a:pt x="14" y="56"/>
                    </a:lnTo>
                    <a:lnTo>
                      <a:pt x="26" y="54"/>
                    </a:lnTo>
                    <a:lnTo>
                      <a:pt x="70" y="54"/>
                    </a:lnTo>
                    <a:lnTo>
                      <a:pt x="70" y="52"/>
                    </a:lnTo>
                    <a:lnTo>
                      <a:pt x="72" y="50"/>
                    </a:lnTo>
                    <a:lnTo>
                      <a:pt x="12" y="50"/>
                    </a:lnTo>
                    <a:lnTo>
                      <a:pt x="12" y="44"/>
                    </a:lnTo>
                    <a:lnTo>
                      <a:pt x="14" y="42"/>
                    </a:lnTo>
                    <a:lnTo>
                      <a:pt x="18" y="36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26" y="28"/>
                    </a:lnTo>
                    <a:lnTo>
                      <a:pt x="42" y="26"/>
                    </a:lnTo>
                    <a:lnTo>
                      <a:pt x="54" y="24"/>
                    </a:lnTo>
                    <a:lnTo>
                      <a:pt x="68" y="20"/>
                    </a:lnTo>
                    <a:lnTo>
                      <a:pt x="78" y="14"/>
                    </a:lnTo>
                    <a:lnTo>
                      <a:pt x="90" y="6"/>
                    </a:lnTo>
                    <a:lnTo>
                      <a:pt x="90" y="16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102" y="16"/>
                    </a:lnTo>
                    <a:lnTo>
                      <a:pt x="110" y="18"/>
                    </a:lnTo>
                    <a:lnTo>
                      <a:pt x="120" y="20"/>
                    </a:lnTo>
                    <a:lnTo>
                      <a:pt x="124" y="20"/>
                    </a:lnTo>
                    <a:lnTo>
                      <a:pt x="124" y="16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6" y="14"/>
                    </a:lnTo>
                    <a:lnTo>
                      <a:pt x="142" y="16"/>
                    </a:lnTo>
                    <a:lnTo>
                      <a:pt x="138" y="26"/>
                    </a:lnTo>
                    <a:lnTo>
                      <a:pt x="138" y="28"/>
                    </a:lnTo>
                    <a:lnTo>
                      <a:pt x="142" y="28"/>
                    </a:lnTo>
                    <a:lnTo>
                      <a:pt x="144" y="28"/>
                    </a:lnTo>
                    <a:lnTo>
                      <a:pt x="146" y="28"/>
                    </a:lnTo>
                    <a:lnTo>
                      <a:pt x="150" y="24"/>
                    </a:lnTo>
                    <a:lnTo>
                      <a:pt x="150" y="18"/>
                    </a:lnTo>
                    <a:lnTo>
                      <a:pt x="152" y="12"/>
                    </a:lnTo>
                    <a:lnTo>
                      <a:pt x="160" y="8"/>
                    </a:lnTo>
                    <a:lnTo>
                      <a:pt x="174" y="4"/>
                    </a:lnTo>
                    <a:lnTo>
                      <a:pt x="194" y="0"/>
                    </a:lnTo>
                    <a:lnTo>
                      <a:pt x="204" y="0"/>
                    </a:lnTo>
                    <a:lnTo>
                      <a:pt x="200" y="4"/>
                    </a:lnTo>
                    <a:lnTo>
                      <a:pt x="196" y="10"/>
                    </a:lnTo>
                    <a:lnTo>
                      <a:pt x="182" y="20"/>
                    </a:lnTo>
                    <a:lnTo>
                      <a:pt x="172" y="30"/>
                    </a:lnTo>
                    <a:lnTo>
                      <a:pt x="168" y="38"/>
                    </a:lnTo>
                    <a:lnTo>
                      <a:pt x="166" y="44"/>
                    </a:lnTo>
                    <a:lnTo>
                      <a:pt x="168" y="46"/>
                    </a:lnTo>
                    <a:lnTo>
                      <a:pt x="170" y="50"/>
                    </a:lnTo>
                    <a:lnTo>
                      <a:pt x="178" y="52"/>
                    </a:lnTo>
                    <a:lnTo>
                      <a:pt x="186" y="54"/>
                    </a:lnTo>
                    <a:lnTo>
                      <a:pt x="188" y="56"/>
                    </a:lnTo>
                    <a:lnTo>
                      <a:pt x="190" y="58"/>
                    </a:lnTo>
                    <a:lnTo>
                      <a:pt x="188" y="62"/>
                    </a:lnTo>
                    <a:lnTo>
                      <a:pt x="182" y="64"/>
                    </a:lnTo>
                    <a:lnTo>
                      <a:pt x="176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45"/>
              <p:cNvSpPr/>
              <p:nvPr/>
            </p:nvSpPr>
            <p:spPr bwMode="auto">
              <a:xfrm>
                <a:off x="2075457" y="1590953"/>
                <a:ext cx="169397" cy="44834"/>
              </a:xfrm>
              <a:custGeom>
                <a:avLst/>
                <a:gdLst>
                  <a:gd name="T0" fmla="*/ 0 w 96"/>
                  <a:gd name="T1" fmla="*/ 2147483647 h 26"/>
                  <a:gd name="T2" fmla="*/ 2147483647 w 96"/>
                  <a:gd name="T3" fmla="*/ 2147483647 h 26"/>
                  <a:gd name="T4" fmla="*/ 2147483647 w 96"/>
                  <a:gd name="T5" fmla="*/ 2147483647 h 26"/>
                  <a:gd name="T6" fmla="*/ 2147483647 w 96"/>
                  <a:gd name="T7" fmla="*/ 2147483647 h 26"/>
                  <a:gd name="T8" fmla="*/ 2147483647 w 96"/>
                  <a:gd name="T9" fmla="*/ 2147483647 h 26"/>
                  <a:gd name="T10" fmla="*/ 2147483647 w 96"/>
                  <a:gd name="T11" fmla="*/ 2147483647 h 26"/>
                  <a:gd name="T12" fmla="*/ 2147483647 w 96"/>
                  <a:gd name="T13" fmla="*/ 2147483647 h 26"/>
                  <a:gd name="T14" fmla="*/ 2147483647 w 96"/>
                  <a:gd name="T15" fmla="*/ 2147483647 h 26"/>
                  <a:gd name="T16" fmla="*/ 2147483647 w 96"/>
                  <a:gd name="T17" fmla="*/ 2147483647 h 26"/>
                  <a:gd name="T18" fmla="*/ 2147483647 w 96"/>
                  <a:gd name="T19" fmla="*/ 2147483647 h 26"/>
                  <a:gd name="T20" fmla="*/ 2147483647 w 96"/>
                  <a:gd name="T21" fmla="*/ 2147483647 h 26"/>
                  <a:gd name="T22" fmla="*/ 2147483647 w 96"/>
                  <a:gd name="T23" fmla="*/ 2147483647 h 26"/>
                  <a:gd name="T24" fmla="*/ 2147483647 w 96"/>
                  <a:gd name="T25" fmla="*/ 2147483647 h 26"/>
                  <a:gd name="T26" fmla="*/ 2147483647 w 96"/>
                  <a:gd name="T27" fmla="*/ 0 h 26"/>
                  <a:gd name="T28" fmla="*/ 2147483647 w 96"/>
                  <a:gd name="T29" fmla="*/ 2147483647 h 26"/>
                  <a:gd name="T30" fmla="*/ 2147483647 w 96"/>
                  <a:gd name="T31" fmla="*/ 2147483647 h 26"/>
                  <a:gd name="T32" fmla="*/ 2147483647 w 96"/>
                  <a:gd name="T33" fmla="*/ 2147483647 h 26"/>
                  <a:gd name="T34" fmla="*/ 2147483647 w 96"/>
                  <a:gd name="T35" fmla="*/ 2147483647 h 26"/>
                  <a:gd name="T36" fmla="*/ 2147483647 w 96"/>
                  <a:gd name="T37" fmla="*/ 2147483647 h 26"/>
                  <a:gd name="T38" fmla="*/ 2147483647 w 96"/>
                  <a:gd name="T39" fmla="*/ 2147483647 h 26"/>
                  <a:gd name="T40" fmla="*/ 2147483647 w 96"/>
                  <a:gd name="T41" fmla="*/ 2147483647 h 26"/>
                  <a:gd name="T42" fmla="*/ 0 w 96"/>
                  <a:gd name="T43" fmla="*/ 2147483647 h 2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"/>
                  <a:gd name="T67" fmla="*/ 0 h 26"/>
                  <a:gd name="T68" fmla="*/ 96 w 96"/>
                  <a:gd name="T69" fmla="*/ 26 h 2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" h="26">
                    <a:moveTo>
                      <a:pt x="0" y="24"/>
                    </a:moveTo>
                    <a:lnTo>
                      <a:pt x="6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6"/>
                    </a:lnTo>
                    <a:lnTo>
                      <a:pt x="26" y="26"/>
                    </a:lnTo>
                    <a:lnTo>
                      <a:pt x="42" y="20"/>
                    </a:lnTo>
                    <a:lnTo>
                      <a:pt x="52" y="16"/>
                    </a:lnTo>
                    <a:lnTo>
                      <a:pt x="58" y="22"/>
                    </a:lnTo>
                    <a:lnTo>
                      <a:pt x="68" y="16"/>
                    </a:lnTo>
                    <a:lnTo>
                      <a:pt x="76" y="12"/>
                    </a:lnTo>
                    <a:lnTo>
                      <a:pt x="86" y="8"/>
                    </a:lnTo>
                    <a:lnTo>
                      <a:pt x="96" y="4"/>
                    </a:lnTo>
                    <a:lnTo>
                      <a:pt x="90" y="0"/>
                    </a:lnTo>
                    <a:lnTo>
                      <a:pt x="78" y="2"/>
                    </a:lnTo>
                    <a:lnTo>
                      <a:pt x="70" y="4"/>
                    </a:lnTo>
                    <a:lnTo>
                      <a:pt x="46" y="10"/>
                    </a:lnTo>
                    <a:lnTo>
                      <a:pt x="24" y="16"/>
                    </a:lnTo>
                    <a:lnTo>
                      <a:pt x="16" y="18"/>
                    </a:lnTo>
                    <a:lnTo>
                      <a:pt x="4" y="18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2152582" y="1610569"/>
                <a:ext cx="231372" cy="53240"/>
              </a:xfrm>
              <a:custGeom>
                <a:avLst/>
                <a:gdLst>
                  <a:gd name="T0" fmla="*/ 2147483647 w 132"/>
                  <a:gd name="T1" fmla="*/ 2147483647 h 32"/>
                  <a:gd name="T2" fmla="*/ 2147483647 w 132"/>
                  <a:gd name="T3" fmla="*/ 2147483647 h 32"/>
                  <a:gd name="T4" fmla="*/ 2147483647 w 132"/>
                  <a:gd name="T5" fmla="*/ 2147483647 h 32"/>
                  <a:gd name="T6" fmla="*/ 2147483647 w 132"/>
                  <a:gd name="T7" fmla="*/ 2147483647 h 32"/>
                  <a:gd name="T8" fmla="*/ 2147483647 w 132"/>
                  <a:gd name="T9" fmla="*/ 2147483647 h 32"/>
                  <a:gd name="T10" fmla="*/ 2147483647 w 132"/>
                  <a:gd name="T11" fmla="*/ 2147483647 h 32"/>
                  <a:gd name="T12" fmla="*/ 0 w 132"/>
                  <a:gd name="T13" fmla="*/ 2147483647 h 32"/>
                  <a:gd name="T14" fmla="*/ 0 w 132"/>
                  <a:gd name="T15" fmla="*/ 2147483647 h 32"/>
                  <a:gd name="T16" fmla="*/ 2147483647 w 132"/>
                  <a:gd name="T17" fmla="*/ 2147483647 h 32"/>
                  <a:gd name="T18" fmla="*/ 2147483647 w 132"/>
                  <a:gd name="T19" fmla="*/ 2147483647 h 32"/>
                  <a:gd name="T20" fmla="*/ 2147483647 w 132"/>
                  <a:gd name="T21" fmla="*/ 2147483647 h 32"/>
                  <a:gd name="T22" fmla="*/ 2147483647 w 132"/>
                  <a:gd name="T23" fmla="*/ 0 h 32"/>
                  <a:gd name="T24" fmla="*/ 2147483647 w 132"/>
                  <a:gd name="T25" fmla="*/ 2147483647 h 32"/>
                  <a:gd name="T26" fmla="*/ 2147483647 w 132"/>
                  <a:gd name="T27" fmla="*/ 2147483647 h 32"/>
                  <a:gd name="T28" fmla="*/ 2147483647 w 132"/>
                  <a:gd name="T29" fmla="*/ 2147483647 h 32"/>
                  <a:gd name="T30" fmla="*/ 2147483647 w 132"/>
                  <a:gd name="T31" fmla="*/ 2147483647 h 32"/>
                  <a:gd name="T32" fmla="*/ 2147483647 w 132"/>
                  <a:gd name="T33" fmla="*/ 2147483647 h 32"/>
                  <a:gd name="T34" fmla="*/ 2147483647 w 132"/>
                  <a:gd name="T35" fmla="*/ 2147483647 h 32"/>
                  <a:gd name="T36" fmla="*/ 2147483647 w 132"/>
                  <a:gd name="T37" fmla="*/ 2147483647 h 32"/>
                  <a:gd name="T38" fmla="*/ 2147483647 w 132"/>
                  <a:gd name="T39" fmla="*/ 2147483647 h 32"/>
                  <a:gd name="T40" fmla="*/ 2147483647 w 132"/>
                  <a:gd name="T41" fmla="*/ 2147483647 h 32"/>
                  <a:gd name="T42" fmla="*/ 2147483647 w 132"/>
                  <a:gd name="T43" fmla="*/ 2147483647 h 32"/>
                  <a:gd name="T44" fmla="*/ 2147483647 w 132"/>
                  <a:gd name="T45" fmla="*/ 0 h 32"/>
                  <a:gd name="T46" fmla="*/ 2147483647 w 132"/>
                  <a:gd name="T47" fmla="*/ 0 h 32"/>
                  <a:gd name="T48" fmla="*/ 2147483647 w 132"/>
                  <a:gd name="T49" fmla="*/ 2147483647 h 32"/>
                  <a:gd name="T50" fmla="*/ 2147483647 w 132"/>
                  <a:gd name="T51" fmla="*/ 2147483647 h 32"/>
                  <a:gd name="T52" fmla="*/ 2147483647 w 132"/>
                  <a:gd name="T53" fmla="*/ 2147483647 h 32"/>
                  <a:gd name="T54" fmla="*/ 2147483647 w 132"/>
                  <a:gd name="T55" fmla="*/ 2147483647 h 32"/>
                  <a:gd name="T56" fmla="*/ 2147483647 w 132"/>
                  <a:gd name="T57" fmla="*/ 2147483647 h 32"/>
                  <a:gd name="T58" fmla="*/ 2147483647 w 132"/>
                  <a:gd name="T59" fmla="*/ 2147483647 h 32"/>
                  <a:gd name="T60" fmla="*/ 2147483647 w 132"/>
                  <a:gd name="T61" fmla="*/ 2147483647 h 32"/>
                  <a:gd name="T62" fmla="*/ 2147483647 w 132"/>
                  <a:gd name="T63" fmla="*/ 2147483647 h 32"/>
                  <a:gd name="T64" fmla="*/ 2147483647 w 132"/>
                  <a:gd name="T65" fmla="*/ 2147483647 h 32"/>
                  <a:gd name="T66" fmla="*/ 2147483647 w 132"/>
                  <a:gd name="T67" fmla="*/ 2147483647 h 32"/>
                  <a:gd name="T68" fmla="*/ 2147483647 w 132"/>
                  <a:gd name="T69" fmla="*/ 2147483647 h 32"/>
                  <a:gd name="T70" fmla="*/ 2147483647 w 132"/>
                  <a:gd name="T71" fmla="*/ 2147483647 h 32"/>
                  <a:gd name="T72" fmla="*/ 2147483647 w 132"/>
                  <a:gd name="T73" fmla="*/ 2147483647 h 32"/>
                  <a:gd name="T74" fmla="*/ 2147483647 w 132"/>
                  <a:gd name="T75" fmla="*/ 2147483647 h 32"/>
                  <a:gd name="T76" fmla="*/ 2147483647 w 132"/>
                  <a:gd name="T77" fmla="*/ 2147483647 h 3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2"/>
                  <a:gd name="T118" fmla="*/ 0 h 32"/>
                  <a:gd name="T119" fmla="*/ 132 w 132"/>
                  <a:gd name="T120" fmla="*/ 32 h 3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2" h="32">
                    <a:moveTo>
                      <a:pt x="34" y="32"/>
                    </a:moveTo>
                    <a:lnTo>
                      <a:pt x="30" y="30"/>
                    </a:lnTo>
                    <a:lnTo>
                      <a:pt x="28" y="30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18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6" y="16"/>
                    </a:lnTo>
                    <a:lnTo>
                      <a:pt x="24" y="10"/>
                    </a:lnTo>
                    <a:lnTo>
                      <a:pt x="40" y="4"/>
                    </a:lnTo>
                    <a:lnTo>
                      <a:pt x="54" y="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64" y="6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8" y="18"/>
                    </a:lnTo>
                    <a:lnTo>
                      <a:pt x="74" y="18"/>
                    </a:lnTo>
                    <a:lnTo>
                      <a:pt x="84" y="16"/>
                    </a:lnTo>
                    <a:lnTo>
                      <a:pt x="92" y="14"/>
                    </a:lnTo>
                    <a:lnTo>
                      <a:pt x="100" y="6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0" y="12"/>
                    </a:lnTo>
                    <a:lnTo>
                      <a:pt x="120" y="14"/>
                    </a:lnTo>
                    <a:lnTo>
                      <a:pt x="132" y="14"/>
                    </a:lnTo>
                    <a:lnTo>
                      <a:pt x="118" y="22"/>
                    </a:lnTo>
                    <a:lnTo>
                      <a:pt x="110" y="28"/>
                    </a:lnTo>
                    <a:lnTo>
                      <a:pt x="104" y="28"/>
                    </a:lnTo>
                    <a:lnTo>
                      <a:pt x="98" y="28"/>
                    </a:lnTo>
                    <a:lnTo>
                      <a:pt x="94" y="26"/>
                    </a:lnTo>
                    <a:lnTo>
                      <a:pt x="90" y="24"/>
                    </a:lnTo>
                    <a:lnTo>
                      <a:pt x="84" y="22"/>
                    </a:lnTo>
                    <a:lnTo>
                      <a:pt x="72" y="24"/>
                    </a:lnTo>
                    <a:lnTo>
                      <a:pt x="60" y="28"/>
                    </a:lnTo>
                    <a:lnTo>
                      <a:pt x="48" y="30"/>
                    </a:lnTo>
                    <a:lnTo>
                      <a:pt x="3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47"/>
              <p:cNvSpPr/>
              <p:nvPr/>
            </p:nvSpPr>
            <p:spPr bwMode="auto">
              <a:xfrm>
                <a:off x="2282040" y="1562932"/>
                <a:ext cx="111555" cy="30822"/>
              </a:xfrm>
              <a:custGeom>
                <a:avLst/>
                <a:gdLst>
                  <a:gd name="T0" fmla="*/ 2147483647 w 64"/>
                  <a:gd name="T1" fmla="*/ 2147483647 h 18"/>
                  <a:gd name="T2" fmla="*/ 2147483647 w 64"/>
                  <a:gd name="T3" fmla="*/ 2147483647 h 18"/>
                  <a:gd name="T4" fmla="*/ 0 w 64"/>
                  <a:gd name="T5" fmla="*/ 2147483647 h 18"/>
                  <a:gd name="T6" fmla="*/ 2147483647 w 64"/>
                  <a:gd name="T7" fmla="*/ 2147483647 h 18"/>
                  <a:gd name="T8" fmla="*/ 2147483647 w 64"/>
                  <a:gd name="T9" fmla="*/ 2147483647 h 18"/>
                  <a:gd name="T10" fmla="*/ 2147483647 w 64"/>
                  <a:gd name="T11" fmla="*/ 2147483647 h 18"/>
                  <a:gd name="T12" fmla="*/ 2147483647 w 64"/>
                  <a:gd name="T13" fmla="*/ 2147483647 h 18"/>
                  <a:gd name="T14" fmla="*/ 2147483647 w 64"/>
                  <a:gd name="T15" fmla="*/ 2147483647 h 18"/>
                  <a:gd name="T16" fmla="*/ 2147483647 w 64"/>
                  <a:gd name="T17" fmla="*/ 0 h 18"/>
                  <a:gd name="T18" fmla="*/ 2147483647 w 64"/>
                  <a:gd name="T19" fmla="*/ 2147483647 h 18"/>
                  <a:gd name="T20" fmla="*/ 2147483647 w 64"/>
                  <a:gd name="T21" fmla="*/ 2147483647 h 18"/>
                  <a:gd name="T22" fmla="*/ 2147483647 w 64"/>
                  <a:gd name="T23" fmla="*/ 2147483647 h 18"/>
                  <a:gd name="T24" fmla="*/ 2147483647 w 64"/>
                  <a:gd name="T25" fmla="*/ 2147483647 h 18"/>
                  <a:gd name="T26" fmla="*/ 2147483647 w 64"/>
                  <a:gd name="T27" fmla="*/ 2147483647 h 18"/>
                  <a:gd name="T28" fmla="*/ 2147483647 w 64"/>
                  <a:gd name="T29" fmla="*/ 2147483647 h 18"/>
                  <a:gd name="T30" fmla="*/ 2147483647 w 64"/>
                  <a:gd name="T31" fmla="*/ 2147483647 h 18"/>
                  <a:gd name="T32" fmla="*/ 2147483647 w 64"/>
                  <a:gd name="T33" fmla="*/ 2147483647 h 18"/>
                  <a:gd name="T34" fmla="*/ 2147483647 w 64"/>
                  <a:gd name="T35" fmla="*/ 2147483647 h 1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4"/>
                  <a:gd name="T55" fmla="*/ 0 h 18"/>
                  <a:gd name="T56" fmla="*/ 64 w 64"/>
                  <a:gd name="T57" fmla="*/ 18 h 1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4" h="18">
                    <a:moveTo>
                      <a:pt x="12" y="18"/>
                    </a:moveTo>
                    <a:lnTo>
                      <a:pt x="6" y="16"/>
                    </a:lnTo>
                    <a:lnTo>
                      <a:pt x="0" y="14"/>
                    </a:lnTo>
                    <a:lnTo>
                      <a:pt x="8" y="12"/>
                    </a:lnTo>
                    <a:lnTo>
                      <a:pt x="18" y="12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4" y="4"/>
                    </a:lnTo>
                    <a:lnTo>
                      <a:pt x="58" y="10"/>
                    </a:lnTo>
                    <a:lnTo>
                      <a:pt x="48" y="16"/>
                    </a:lnTo>
                    <a:lnTo>
                      <a:pt x="30" y="18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48"/>
              <p:cNvSpPr/>
              <p:nvPr/>
            </p:nvSpPr>
            <p:spPr bwMode="auto">
              <a:xfrm>
                <a:off x="2356410" y="1675017"/>
                <a:ext cx="128081" cy="70053"/>
              </a:xfrm>
              <a:custGeom>
                <a:avLst/>
                <a:gdLst>
                  <a:gd name="T0" fmla="*/ 2147483647 w 74"/>
                  <a:gd name="T1" fmla="*/ 2147483647 h 42"/>
                  <a:gd name="T2" fmla="*/ 2147483647 w 74"/>
                  <a:gd name="T3" fmla="*/ 2147483647 h 42"/>
                  <a:gd name="T4" fmla="*/ 2147483647 w 74"/>
                  <a:gd name="T5" fmla="*/ 2147483647 h 42"/>
                  <a:gd name="T6" fmla="*/ 2147483647 w 74"/>
                  <a:gd name="T7" fmla="*/ 2147483647 h 42"/>
                  <a:gd name="T8" fmla="*/ 2147483647 w 74"/>
                  <a:gd name="T9" fmla="*/ 2147483647 h 42"/>
                  <a:gd name="T10" fmla="*/ 2147483647 w 74"/>
                  <a:gd name="T11" fmla="*/ 2147483647 h 42"/>
                  <a:gd name="T12" fmla="*/ 2147483647 w 74"/>
                  <a:gd name="T13" fmla="*/ 2147483647 h 42"/>
                  <a:gd name="T14" fmla="*/ 2147483647 w 74"/>
                  <a:gd name="T15" fmla="*/ 2147483647 h 42"/>
                  <a:gd name="T16" fmla="*/ 2147483647 w 74"/>
                  <a:gd name="T17" fmla="*/ 2147483647 h 42"/>
                  <a:gd name="T18" fmla="*/ 2147483647 w 74"/>
                  <a:gd name="T19" fmla="*/ 2147483647 h 42"/>
                  <a:gd name="T20" fmla="*/ 2147483647 w 74"/>
                  <a:gd name="T21" fmla="*/ 2147483647 h 42"/>
                  <a:gd name="T22" fmla="*/ 2147483647 w 74"/>
                  <a:gd name="T23" fmla="*/ 2147483647 h 42"/>
                  <a:gd name="T24" fmla="*/ 2147483647 w 74"/>
                  <a:gd name="T25" fmla="*/ 2147483647 h 42"/>
                  <a:gd name="T26" fmla="*/ 2147483647 w 74"/>
                  <a:gd name="T27" fmla="*/ 2147483647 h 42"/>
                  <a:gd name="T28" fmla="*/ 2147483647 w 74"/>
                  <a:gd name="T29" fmla="*/ 2147483647 h 42"/>
                  <a:gd name="T30" fmla="*/ 2147483647 w 74"/>
                  <a:gd name="T31" fmla="*/ 2147483647 h 42"/>
                  <a:gd name="T32" fmla="*/ 2147483647 w 74"/>
                  <a:gd name="T33" fmla="*/ 2147483647 h 42"/>
                  <a:gd name="T34" fmla="*/ 2147483647 w 74"/>
                  <a:gd name="T35" fmla="*/ 2147483647 h 42"/>
                  <a:gd name="T36" fmla="*/ 2147483647 w 74"/>
                  <a:gd name="T37" fmla="*/ 2147483647 h 42"/>
                  <a:gd name="T38" fmla="*/ 0 w 74"/>
                  <a:gd name="T39" fmla="*/ 2147483647 h 42"/>
                  <a:gd name="T40" fmla="*/ 2147483647 w 74"/>
                  <a:gd name="T41" fmla="*/ 2147483647 h 42"/>
                  <a:gd name="T42" fmla="*/ 2147483647 w 74"/>
                  <a:gd name="T43" fmla="*/ 2147483647 h 42"/>
                  <a:gd name="T44" fmla="*/ 2147483647 w 74"/>
                  <a:gd name="T45" fmla="*/ 2147483647 h 42"/>
                  <a:gd name="T46" fmla="*/ 2147483647 w 74"/>
                  <a:gd name="T47" fmla="*/ 2147483647 h 42"/>
                  <a:gd name="T48" fmla="*/ 2147483647 w 74"/>
                  <a:gd name="T49" fmla="*/ 2147483647 h 42"/>
                  <a:gd name="T50" fmla="*/ 2147483647 w 74"/>
                  <a:gd name="T51" fmla="*/ 2147483647 h 42"/>
                  <a:gd name="T52" fmla="*/ 2147483647 w 74"/>
                  <a:gd name="T53" fmla="*/ 2147483647 h 42"/>
                  <a:gd name="T54" fmla="*/ 2147483647 w 74"/>
                  <a:gd name="T55" fmla="*/ 2147483647 h 42"/>
                  <a:gd name="T56" fmla="*/ 2147483647 w 74"/>
                  <a:gd name="T57" fmla="*/ 2147483647 h 42"/>
                  <a:gd name="T58" fmla="*/ 2147483647 w 74"/>
                  <a:gd name="T59" fmla="*/ 2147483647 h 42"/>
                  <a:gd name="T60" fmla="*/ 2147483647 w 74"/>
                  <a:gd name="T61" fmla="*/ 2147483647 h 42"/>
                  <a:gd name="T62" fmla="*/ 2147483647 w 74"/>
                  <a:gd name="T63" fmla="*/ 2147483647 h 42"/>
                  <a:gd name="T64" fmla="*/ 2147483647 w 74"/>
                  <a:gd name="T65" fmla="*/ 2147483647 h 42"/>
                  <a:gd name="T66" fmla="*/ 2147483647 w 74"/>
                  <a:gd name="T67" fmla="*/ 0 h 42"/>
                  <a:gd name="T68" fmla="*/ 2147483647 w 74"/>
                  <a:gd name="T69" fmla="*/ 2147483647 h 4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4"/>
                  <a:gd name="T106" fmla="*/ 0 h 42"/>
                  <a:gd name="T107" fmla="*/ 74 w 74"/>
                  <a:gd name="T108" fmla="*/ 42 h 4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4" h="42">
                    <a:moveTo>
                      <a:pt x="74" y="4"/>
                    </a:moveTo>
                    <a:lnTo>
                      <a:pt x="70" y="6"/>
                    </a:lnTo>
                    <a:lnTo>
                      <a:pt x="66" y="8"/>
                    </a:lnTo>
                    <a:lnTo>
                      <a:pt x="58" y="14"/>
                    </a:lnTo>
                    <a:lnTo>
                      <a:pt x="66" y="22"/>
                    </a:lnTo>
                    <a:lnTo>
                      <a:pt x="56" y="28"/>
                    </a:lnTo>
                    <a:lnTo>
                      <a:pt x="52" y="30"/>
                    </a:lnTo>
                    <a:lnTo>
                      <a:pt x="48" y="28"/>
                    </a:lnTo>
                    <a:lnTo>
                      <a:pt x="48" y="32"/>
                    </a:lnTo>
                    <a:lnTo>
                      <a:pt x="44" y="34"/>
                    </a:lnTo>
                    <a:lnTo>
                      <a:pt x="38" y="36"/>
                    </a:lnTo>
                    <a:lnTo>
                      <a:pt x="32" y="38"/>
                    </a:lnTo>
                    <a:lnTo>
                      <a:pt x="26" y="42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0" y="32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50" y="4"/>
                    </a:lnTo>
                    <a:lnTo>
                      <a:pt x="74" y="0"/>
                    </a:lnTo>
                    <a:lnTo>
                      <a:pt x="7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49"/>
              <p:cNvSpPr/>
              <p:nvPr/>
            </p:nvSpPr>
            <p:spPr bwMode="auto">
              <a:xfrm>
                <a:off x="2332997" y="1777294"/>
                <a:ext cx="67484" cy="36427"/>
              </a:xfrm>
              <a:custGeom>
                <a:avLst/>
                <a:gdLst>
                  <a:gd name="T0" fmla="*/ 2147483647 w 40"/>
                  <a:gd name="T1" fmla="*/ 2147483647 h 22"/>
                  <a:gd name="T2" fmla="*/ 2147483647 w 40"/>
                  <a:gd name="T3" fmla="*/ 2147483647 h 22"/>
                  <a:gd name="T4" fmla="*/ 2147483647 w 40"/>
                  <a:gd name="T5" fmla="*/ 2147483647 h 22"/>
                  <a:gd name="T6" fmla="*/ 0 w 40"/>
                  <a:gd name="T7" fmla="*/ 2147483647 h 22"/>
                  <a:gd name="T8" fmla="*/ 2147483647 w 40"/>
                  <a:gd name="T9" fmla="*/ 2147483647 h 22"/>
                  <a:gd name="T10" fmla="*/ 2147483647 w 40"/>
                  <a:gd name="T11" fmla="*/ 2147483647 h 22"/>
                  <a:gd name="T12" fmla="*/ 2147483647 w 40"/>
                  <a:gd name="T13" fmla="*/ 0 h 22"/>
                  <a:gd name="T14" fmla="*/ 2147483647 w 40"/>
                  <a:gd name="T15" fmla="*/ 2147483647 h 22"/>
                  <a:gd name="T16" fmla="*/ 2147483647 w 40"/>
                  <a:gd name="T17" fmla="*/ 2147483647 h 22"/>
                  <a:gd name="T18" fmla="*/ 2147483647 w 40"/>
                  <a:gd name="T19" fmla="*/ 2147483647 h 22"/>
                  <a:gd name="T20" fmla="*/ 2147483647 w 40"/>
                  <a:gd name="T21" fmla="*/ 2147483647 h 22"/>
                  <a:gd name="T22" fmla="*/ 2147483647 w 40"/>
                  <a:gd name="T23" fmla="*/ 2147483647 h 22"/>
                  <a:gd name="T24" fmla="*/ 2147483647 w 40"/>
                  <a:gd name="T25" fmla="*/ 2147483647 h 2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0"/>
                  <a:gd name="T40" fmla="*/ 0 h 22"/>
                  <a:gd name="T41" fmla="*/ 40 w 40"/>
                  <a:gd name="T42" fmla="*/ 22 h 2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0" h="22">
                    <a:moveTo>
                      <a:pt x="22" y="22"/>
                    </a:moveTo>
                    <a:lnTo>
                      <a:pt x="16" y="22"/>
                    </a:lnTo>
                    <a:lnTo>
                      <a:pt x="8" y="20"/>
                    </a:lnTo>
                    <a:lnTo>
                      <a:pt x="0" y="14"/>
                    </a:lnTo>
                    <a:lnTo>
                      <a:pt x="6" y="10"/>
                    </a:lnTo>
                    <a:lnTo>
                      <a:pt x="12" y="6"/>
                    </a:lnTo>
                    <a:lnTo>
                      <a:pt x="30" y="0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40" y="6"/>
                    </a:lnTo>
                    <a:lnTo>
                      <a:pt x="40" y="18"/>
                    </a:lnTo>
                    <a:lnTo>
                      <a:pt x="3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50"/>
              <p:cNvSpPr/>
              <p:nvPr/>
            </p:nvSpPr>
            <p:spPr bwMode="auto">
              <a:xfrm>
                <a:off x="2478983" y="1886577"/>
                <a:ext cx="140476" cy="70053"/>
              </a:xfrm>
              <a:custGeom>
                <a:avLst/>
                <a:gdLst>
                  <a:gd name="T0" fmla="*/ 2147483647 w 80"/>
                  <a:gd name="T1" fmla="*/ 2147483647 h 42"/>
                  <a:gd name="T2" fmla="*/ 2147483647 w 80"/>
                  <a:gd name="T3" fmla="*/ 2147483647 h 42"/>
                  <a:gd name="T4" fmla="*/ 2147483647 w 80"/>
                  <a:gd name="T5" fmla="*/ 2147483647 h 42"/>
                  <a:gd name="T6" fmla="*/ 2147483647 w 80"/>
                  <a:gd name="T7" fmla="*/ 2147483647 h 42"/>
                  <a:gd name="T8" fmla="*/ 2147483647 w 80"/>
                  <a:gd name="T9" fmla="*/ 2147483647 h 42"/>
                  <a:gd name="T10" fmla="*/ 2147483647 w 80"/>
                  <a:gd name="T11" fmla="*/ 2147483647 h 42"/>
                  <a:gd name="T12" fmla="*/ 2147483647 w 80"/>
                  <a:gd name="T13" fmla="*/ 2147483647 h 42"/>
                  <a:gd name="T14" fmla="*/ 2147483647 w 80"/>
                  <a:gd name="T15" fmla="*/ 2147483647 h 42"/>
                  <a:gd name="T16" fmla="*/ 2147483647 w 80"/>
                  <a:gd name="T17" fmla="*/ 2147483647 h 42"/>
                  <a:gd name="T18" fmla="*/ 2147483647 w 80"/>
                  <a:gd name="T19" fmla="*/ 2147483647 h 42"/>
                  <a:gd name="T20" fmla="*/ 2147483647 w 80"/>
                  <a:gd name="T21" fmla="*/ 2147483647 h 42"/>
                  <a:gd name="T22" fmla="*/ 2147483647 w 80"/>
                  <a:gd name="T23" fmla="*/ 2147483647 h 42"/>
                  <a:gd name="T24" fmla="*/ 2147483647 w 80"/>
                  <a:gd name="T25" fmla="*/ 2147483647 h 42"/>
                  <a:gd name="T26" fmla="*/ 2147483647 w 80"/>
                  <a:gd name="T27" fmla="*/ 2147483647 h 42"/>
                  <a:gd name="T28" fmla="*/ 0 w 80"/>
                  <a:gd name="T29" fmla="*/ 2147483647 h 42"/>
                  <a:gd name="T30" fmla="*/ 2147483647 w 80"/>
                  <a:gd name="T31" fmla="*/ 2147483647 h 42"/>
                  <a:gd name="T32" fmla="*/ 2147483647 w 80"/>
                  <a:gd name="T33" fmla="*/ 2147483647 h 42"/>
                  <a:gd name="T34" fmla="*/ 2147483647 w 80"/>
                  <a:gd name="T35" fmla="*/ 0 h 42"/>
                  <a:gd name="T36" fmla="*/ 2147483647 w 80"/>
                  <a:gd name="T37" fmla="*/ 2147483647 h 42"/>
                  <a:gd name="T38" fmla="*/ 2147483647 w 80"/>
                  <a:gd name="T39" fmla="*/ 2147483647 h 42"/>
                  <a:gd name="T40" fmla="*/ 2147483647 w 80"/>
                  <a:gd name="T41" fmla="*/ 2147483647 h 42"/>
                  <a:gd name="T42" fmla="*/ 2147483647 w 80"/>
                  <a:gd name="T43" fmla="*/ 2147483647 h 42"/>
                  <a:gd name="T44" fmla="*/ 2147483647 w 80"/>
                  <a:gd name="T45" fmla="*/ 2147483647 h 42"/>
                  <a:gd name="T46" fmla="*/ 2147483647 w 80"/>
                  <a:gd name="T47" fmla="*/ 2147483647 h 42"/>
                  <a:gd name="T48" fmla="*/ 2147483647 w 80"/>
                  <a:gd name="T49" fmla="*/ 2147483647 h 42"/>
                  <a:gd name="T50" fmla="*/ 2147483647 w 80"/>
                  <a:gd name="T51" fmla="*/ 2147483647 h 42"/>
                  <a:gd name="T52" fmla="*/ 2147483647 w 80"/>
                  <a:gd name="T53" fmla="*/ 2147483647 h 42"/>
                  <a:gd name="T54" fmla="*/ 2147483647 w 80"/>
                  <a:gd name="T55" fmla="*/ 2147483647 h 42"/>
                  <a:gd name="T56" fmla="*/ 2147483647 w 80"/>
                  <a:gd name="T57" fmla="*/ 2147483647 h 42"/>
                  <a:gd name="T58" fmla="*/ 2147483647 w 8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0"/>
                  <a:gd name="T91" fmla="*/ 0 h 42"/>
                  <a:gd name="T92" fmla="*/ 80 w 8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0" h="42">
                    <a:moveTo>
                      <a:pt x="58" y="40"/>
                    </a:moveTo>
                    <a:lnTo>
                      <a:pt x="56" y="30"/>
                    </a:lnTo>
                    <a:lnTo>
                      <a:pt x="52" y="26"/>
                    </a:lnTo>
                    <a:lnTo>
                      <a:pt x="48" y="26"/>
                    </a:lnTo>
                    <a:lnTo>
                      <a:pt x="42" y="26"/>
                    </a:lnTo>
                    <a:lnTo>
                      <a:pt x="38" y="30"/>
                    </a:lnTo>
                    <a:lnTo>
                      <a:pt x="30" y="36"/>
                    </a:lnTo>
                    <a:lnTo>
                      <a:pt x="22" y="40"/>
                    </a:lnTo>
                    <a:lnTo>
                      <a:pt x="16" y="42"/>
                    </a:lnTo>
                    <a:lnTo>
                      <a:pt x="10" y="40"/>
                    </a:lnTo>
                    <a:lnTo>
                      <a:pt x="14" y="38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8" y="24"/>
                    </a:lnTo>
                    <a:lnTo>
                      <a:pt x="22" y="14"/>
                    </a:lnTo>
                    <a:lnTo>
                      <a:pt x="46" y="0"/>
                    </a:lnTo>
                    <a:lnTo>
                      <a:pt x="52" y="6"/>
                    </a:lnTo>
                    <a:lnTo>
                      <a:pt x="58" y="12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74" y="28"/>
                    </a:lnTo>
                    <a:lnTo>
                      <a:pt x="80" y="30"/>
                    </a:lnTo>
                    <a:lnTo>
                      <a:pt x="74" y="36"/>
                    </a:lnTo>
                    <a:lnTo>
                      <a:pt x="70" y="38"/>
                    </a:lnTo>
                    <a:lnTo>
                      <a:pt x="64" y="40"/>
                    </a:lnTo>
                    <a:lnTo>
                      <a:pt x="60" y="38"/>
                    </a:lnTo>
                    <a:lnTo>
                      <a:pt x="60" y="36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51"/>
              <p:cNvSpPr/>
              <p:nvPr/>
            </p:nvSpPr>
            <p:spPr bwMode="auto">
              <a:xfrm>
                <a:off x="2425270" y="1610569"/>
                <a:ext cx="115686" cy="40630"/>
              </a:xfrm>
              <a:custGeom>
                <a:avLst/>
                <a:gdLst>
                  <a:gd name="T0" fmla="*/ 2147483647 w 66"/>
                  <a:gd name="T1" fmla="*/ 2147483647 h 24"/>
                  <a:gd name="T2" fmla="*/ 2147483647 w 66"/>
                  <a:gd name="T3" fmla="*/ 2147483647 h 24"/>
                  <a:gd name="T4" fmla="*/ 2147483647 w 66"/>
                  <a:gd name="T5" fmla="*/ 2147483647 h 24"/>
                  <a:gd name="T6" fmla="*/ 2147483647 w 66"/>
                  <a:gd name="T7" fmla="*/ 2147483647 h 24"/>
                  <a:gd name="T8" fmla="*/ 2147483647 w 66"/>
                  <a:gd name="T9" fmla="*/ 2147483647 h 24"/>
                  <a:gd name="T10" fmla="*/ 2147483647 w 66"/>
                  <a:gd name="T11" fmla="*/ 2147483647 h 24"/>
                  <a:gd name="T12" fmla="*/ 2147483647 w 66"/>
                  <a:gd name="T13" fmla="*/ 2147483647 h 24"/>
                  <a:gd name="T14" fmla="*/ 2147483647 w 66"/>
                  <a:gd name="T15" fmla="*/ 2147483647 h 24"/>
                  <a:gd name="T16" fmla="*/ 2147483647 w 66"/>
                  <a:gd name="T17" fmla="*/ 2147483647 h 24"/>
                  <a:gd name="T18" fmla="*/ 2147483647 w 66"/>
                  <a:gd name="T19" fmla="*/ 2147483647 h 24"/>
                  <a:gd name="T20" fmla="*/ 2147483647 w 66"/>
                  <a:gd name="T21" fmla="*/ 0 h 24"/>
                  <a:gd name="T22" fmla="*/ 2147483647 w 66"/>
                  <a:gd name="T23" fmla="*/ 0 h 24"/>
                  <a:gd name="T24" fmla="*/ 2147483647 w 66"/>
                  <a:gd name="T25" fmla="*/ 2147483647 h 24"/>
                  <a:gd name="T26" fmla="*/ 2147483647 w 66"/>
                  <a:gd name="T27" fmla="*/ 2147483647 h 24"/>
                  <a:gd name="T28" fmla="*/ 2147483647 w 66"/>
                  <a:gd name="T29" fmla="*/ 0 h 24"/>
                  <a:gd name="T30" fmla="*/ 2147483647 w 66"/>
                  <a:gd name="T31" fmla="*/ 2147483647 h 24"/>
                  <a:gd name="T32" fmla="*/ 2147483647 w 66"/>
                  <a:gd name="T33" fmla="*/ 2147483647 h 24"/>
                  <a:gd name="T34" fmla="*/ 2147483647 w 66"/>
                  <a:gd name="T35" fmla="*/ 2147483647 h 24"/>
                  <a:gd name="T36" fmla="*/ 2147483647 w 66"/>
                  <a:gd name="T37" fmla="*/ 2147483647 h 24"/>
                  <a:gd name="T38" fmla="*/ 2147483647 w 66"/>
                  <a:gd name="T39" fmla="*/ 2147483647 h 24"/>
                  <a:gd name="T40" fmla="*/ 2147483647 w 66"/>
                  <a:gd name="T41" fmla="*/ 2147483647 h 24"/>
                  <a:gd name="T42" fmla="*/ 2147483647 w 66"/>
                  <a:gd name="T43" fmla="*/ 2147483647 h 24"/>
                  <a:gd name="T44" fmla="*/ 2147483647 w 66"/>
                  <a:gd name="T45" fmla="*/ 2147483647 h 24"/>
                  <a:gd name="T46" fmla="*/ 2147483647 w 66"/>
                  <a:gd name="T47" fmla="*/ 2147483647 h 24"/>
                  <a:gd name="T48" fmla="*/ 2147483647 w 66"/>
                  <a:gd name="T49" fmla="*/ 2147483647 h 24"/>
                  <a:gd name="T50" fmla="*/ 2147483647 w 66"/>
                  <a:gd name="T51" fmla="*/ 2147483647 h 24"/>
                  <a:gd name="T52" fmla="*/ 2147483647 w 66"/>
                  <a:gd name="T53" fmla="*/ 2147483647 h 24"/>
                  <a:gd name="T54" fmla="*/ 2147483647 w 66"/>
                  <a:gd name="T55" fmla="*/ 2147483647 h 24"/>
                  <a:gd name="T56" fmla="*/ 2147483647 w 66"/>
                  <a:gd name="T57" fmla="*/ 2147483647 h 24"/>
                  <a:gd name="T58" fmla="*/ 0 w 66"/>
                  <a:gd name="T59" fmla="*/ 2147483647 h 24"/>
                  <a:gd name="T60" fmla="*/ 0 w 66"/>
                  <a:gd name="T61" fmla="*/ 2147483647 h 24"/>
                  <a:gd name="T62" fmla="*/ 0 w 66"/>
                  <a:gd name="T63" fmla="*/ 2147483647 h 24"/>
                  <a:gd name="T64" fmla="*/ 2147483647 w 66"/>
                  <a:gd name="T65" fmla="*/ 2147483647 h 24"/>
                  <a:gd name="T66" fmla="*/ 2147483647 w 66"/>
                  <a:gd name="T67" fmla="*/ 0 h 24"/>
                  <a:gd name="T68" fmla="*/ 2147483647 w 66"/>
                  <a:gd name="T69" fmla="*/ 2147483647 h 24"/>
                  <a:gd name="T70" fmla="*/ 2147483647 w 66"/>
                  <a:gd name="T71" fmla="*/ 2147483647 h 24"/>
                  <a:gd name="T72" fmla="*/ 2147483647 w 66"/>
                  <a:gd name="T73" fmla="*/ 2147483647 h 24"/>
                  <a:gd name="T74" fmla="*/ 2147483647 w 66"/>
                  <a:gd name="T75" fmla="*/ 2147483647 h 24"/>
                  <a:gd name="T76" fmla="*/ 2147483647 w 66"/>
                  <a:gd name="T77" fmla="*/ 2147483647 h 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24"/>
                  <a:gd name="T119" fmla="*/ 66 w 66"/>
                  <a:gd name="T120" fmla="*/ 24 h 2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24">
                    <a:moveTo>
                      <a:pt x="10" y="6"/>
                    </a:moveTo>
                    <a:lnTo>
                      <a:pt x="16" y="10"/>
                    </a:lnTo>
                    <a:lnTo>
                      <a:pt x="22" y="12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8" y="12"/>
                    </a:lnTo>
                    <a:lnTo>
                      <a:pt x="40" y="4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62" y="2"/>
                    </a:lnTo>
                    <a:lnTo>
                      <a:pt x="64" y="0"/>
                    </a:lnTo>
                    <a:lnTo>
                      <a:pt x="66" y="6"/>
                    </a:lnTo>
                    <a:lnTo>
                      <a:pt x="62" y="12"/>
                    </a:lnTo>
                    <a:lnTo>
                      <a:pt x="56" y="16"/>
                    </a:lnTo>
                    <a:lnTo>
                      <a:pt x="46" y="20"/>
                    </a:lnTo>
                    <a:lnTo>
                      <a:pt x="42" y="20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28" y="24"/>
                    </a:lnTo>
                    <a:lnTo>
                      <a:pt x="24" y="24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8" y="14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2"/>
              <p:cNvSpPr/>
              <p:nvPr/>
            </p:nvSpPr>
            <p:spPr bwMode="auto">
              <a:xfrm>
                <a:off x="2578142" y="1600760"/>
                <a:ext cx="283707" cy="63047"/>
              </a:xfrm>
              <a:custGeom>
                <a:avLst/>
                <a:gdLst>
                  <a:gd name="T0" fmla="*/ 2147483647 w 164"/>
                  <a:gd name="T1" fmla="*/ 2147483647 h 38"/>
                  <a:gd name="T2" fmla="*/ 2147483647 w 164"/>
                  <a:gd name="T3" fmla="*/ 2147483647 h 38"/>
                  <a:gd name="T4" fmla="*/ 2147483647 w 164"/>
                  <a:gd name="T5" fmla="*/ 2147483647 h 38"/>
                  <a:gd name="T6" fmla="*/ 2147483647 w 164"/>
                  <a:gd name="T7" fmla="*/ 2147483647 h 38"/>
                  <a:gd name="T8" fmla="*/ 2147483647 w 164"/>
                  <a:gd name="T9" fmla="*/ 2147483647 h 38"/>
                  <a:gd name="T10" fmla="*/ 2147483647 w 164"/>
                  <a:gd name="T11" fmla="*/ 2147483647 h 38"/>
                  <a:gd name="T12" fmla="*/ 2147483647 w 164"/>
                  <a:gd name="T13" fmla="*/ 2147483647 h 38"/>
                  <a:gd name="T14" fmla="*/ 2147483647 w 164"/>
                  <a:gd name="T15" fmla="*/ 2147483647 h 38"/>
                  <a:gd name="T16" fmla="*/ 0 w 164"/>
                  <a:gd name="T17" fmla="*/ 2147483647 h 38"/>
                  <a:gd name="T18" fmla="*/ 2147483647 w 164"/>
                  <a:gd name="T19" fmla="*/ 2147483647 h 38"/>
                  <a:gd name="T20" fmla="*/ 2147483647 w 164"/>
                  <a:gd name="T21" fmla="*/ 0 h 38"/>
                  <a:gd name="T22" fmla="*/ 2147483647 w 164"/>
                  <a:gd name="T23" fmla="*/ 2147483647 h 38"/>
                  <a:gd name="T24" fmla="*/ 2147483647 w 164"/>
                  <a:gd name="T25" fmla="*/ 2147483647 h 38"/>
                  <a:gd name="T26" fmla="*/ 2147483647 w 164"/>
                  <a:gd name="T27" fmla="*/ 2147483647 h 38"/>
                  <a:gd name="T28" fmla="*/ 2147483647 w 164"/>
                  <a:gd name="T29" fmla="*/ 2147483647 h 38"/>
                  <a:gd name="T30" fmla="*/ 2147483647 w 164"/>
                  <a:gd name="T31" fmla="*/ 2147483647 h 38"/>
                  <a:gd name="T32" fmla="*/ 2147483647 w 164"/>
                  <a:gd name="T33" fmla="*/ 2147483647 h 38"/>
                  <a:gd name="T34" fmla="*/ 2147483647 w 164"/>
                  <a:gd name="T35" fmla="*/ 2147483647 h 38"/>
                  <a:gd name="T36" fmla="*/ 2147483647 w 164"/>
                  <a:gd name="T37" fmla="*/ 2147483647 h 38"/>
                  <a:gd name="T38" fmla="*/ 2147483647 w 164"/>
                  <a:gd name="T39" fmla="*/ 2147483647 h 38"/>
                  <a:gd name="T40" fmla="*/ 2147483647 w 164"/>
                  <a:gd name="T41" fmla="*/ 2147483647 h 38"/>
                  <a:gd name="T42" fmla="*/ 2147483647 w 164"/>
                  <a:gd name="T43" fmla="*/ 2147483647 h 38"/>
                  <a:gd name="T44" fmla="*/ 2147483647 w 164"/>
                  <a:gd name="T45" fmla="*/ 2147483647 h 38"/>
                  <a:gd name="T46" fmla="*/ 2147483647 w 164"/>
                  <a:gd name="T47" fmla="*/ 2147483647 h 38"/>
                  <a:gd name="T48" fmla="*/ 2147483647 w 164"/>
                  <a:gd name="T49" fmla="*/ 2147483647 h 38"/>
                  <a:gd name="T50" fmla="*/ 2147483647 w 164"/>
                  <a:gd name="T51" fmla="*/ 2147483647 h 38"/>
                  <a:gd name="T52" fmla="*/ 2147483647 w 164"/>
                  <a:gd name="T53" fmla="*/ 2147483647 h 38"/>
                  <a:gd name="T54" fmla="*/ 2147483647 w 164"/>
                  <a:gd name="T55" fmla="*/ 2147483647 h 38"/>
                  <a:gd name="T56" fmla="*/ 2147483647 w 164"/>
                  <a:gd name="T57" fmla="*/ 2147483647 h 38"/>
                  <a:gd name="T58" fmla="*/ 2147483647 w 164"/>
                  <a:gd name="T59" fmla="*/ 2147483647 h 38"/>
                  <a:gd name="T60" fmla="*/ 2147483647 w 164"/>
                  <a:gd name="T61" fmla="*/ 2147483647 h 38"/>
                  <a:gd name="T62" fmla="*/ 2147483647 w 164"/>
                  <a:gd name="T63" fmla="*/ 2147483647 h 38"/>
                  <a:gd name="T64" fmla="*/ 2147483647 w 164"/>
                  <a:gd name="T65" fmla="*/ 2147483647 h 38"/>
                  <a:gd name="T66" fmla="*/ 2147483647 w 164"/>
                  <a:gd name="T67" fmla="*/ 2147483647 h 38"/>
                  <a:gd name="T68" fmla="*/ 2147483647 w 164"/>
                  <a:gd name="T69" fmla="*/ 2147483647 h 38"/>
                  <a:gd name="T70" fmla="*/ 2147483647 w 164"/>
                  <a:gd name="T71" fmla="*/ 2147483647 h 38"/>
                  <a:gd name="T72" fmla="*/ 2147483647 w 164"/>
                  <a:gd name="T73" fmla="*/ 2147483647 h 38"/>
                  <a:gd name="T74" fmla="*/ 2147483647 w 164"/>
                  <a:gd name="T75" fmla="*/ 2147483647 h 38"/>
                  <a:gd name="T76" fmla="*/ 2147483647 w 164"/>
                  <a:gd name="T77" fmla="*/ 2147483647 h 38"/>
                  <a:gd name="T78" fmla="*/ 2147483647 w 164"/>
                  <a:gd name="T79" fmla="*/ 2147483647 h 38"/>
                  <a:gd name="T80" fmla="*/ 2147483647 w 164"/>
                  <a:gd name="T81" fmla="*/ 2147483647 h 38"/>
                  <a:gd name="T82" fmla="*/ 2147483647 w 164"/>
                  <a:gd name="T83" fmla="*/ 2147483647 h 38"/>
                  <a:gd name="T84" fmla="*/ 2147483647 w 164"/>
                  <a:gd name="T85" fmla="*/ 2147483647 h 38"/>
                  <a:gd name="T86" fmla="*/ 2147483647 w 164"/>
                  <a:gd name="T87" fmla="*/ 2147483647 h 38"/>
                  <a:gd name="T88" fmla="*/ 2147483647 w 164"/>
                  <a:gd name="T89" fmla="*/ 2147483647 h 38"/>
                  <a:gd name="T90" fmla="*/ 2147483647 w 164"/>
                  <a:gd name="T91" fmla="*/ 2147483647 h 38"/>
                  <a:gd name="T92" fmla="*/ 2147483647 w 164"/>
                  <a:gd name="T93" fmla="*/ 2147483647 h 38"/>
                  <a:gd name="T94" fmla="*/ 2147483647 w 164"/>
                  <a:gd name="T95" fmla="*/ 2147483647 h 38"/>
                  <a:gd name="T96" fmla="*/ 2147483647 w 164"/>
                  <a:gd name="T97" fmla="*/ 2147483647 h 38"/>
                  <a:gd name="T98" fmla="*/ 2147483647 w 164"/>
                  <a:gd name="T99" fmla="*/ 2147483647 h 38"/>
                  <a:gd name="T100" fmla="*/ 2147483647 w 164"/>
                  <a:gd name="T101" fmla="*/ 2147483647 h 38"/>
                  <a:gd name="T102" fmla="*/ 2147483647 w 164"/>
                  <a:gd name="T103" fmla="*/ 2147483647 h 38"/>
                  <a:gd name="T104" fmla="*/ 2147483647 w 164"/>
                  <a:gd name="T105" fmla="*/ 2147483647 h 38"/>
                  <a:gd name="T106" fmla="*/ 2147483647 w 164"/>
                  <a:gd name="T107" fmla="*/ 2147483647 h 38"/>
                  <a:gd name="T108" fmla="*/ 2147483647 w 164"/>
                  <a:gd name="T109" fmla="*/ 2147483647 h 38"/>
                  <a:gd name="T110" fmla="*/ 2147483647 w 164"/>
                  <a:gd name="T111" fmla="*/ 2147483647 h 38"/>
                  <a:gd name="T112" fmla="*/ 2147483647 w 164"/>
                  <a:gd name="T113" fmla="*/ 2147483647 h 38"/>
                  <a:gd name="T114" fmla="*/ 2147483647 w 164"/>
                  <a:gd name="T115" fmla="*/ 2147483647 h 3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64"/>
                  <a:gd name="T175" fmla="*/ 0 h 38"/>
                  <a:gd name="T176" fmla="*/ 164 w 164"/>
                  <a:gd name="T177" fmla="*/ 38 h 3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64" h="38">
                    <a:moveTo>
                      <a:pt x="30" y="22"/>
                    </a:moveTo>
                    <a:lnTo>
                      <a:pt x="36" y="18"/>
                    </a:lnTo>
                    <a:lnTo>
                      <a:pt x="32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4" y="14"/>
                    </a:lnTo>
                    <a:lnTo>
                      <a:pt x="0" y="6"/>
                    </a:lnTo>
                    <a:lnTo>
                      <a:pt x="8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2" y="6"/>
                    </a:lnTo>
                    <a:lnTo>
                      <a:pt x="38" y="8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60" y="8"/>
                    </a:lnTo>
                    <a:lnTo>
                      <a:pt x="64" y="6"/>
                    </a:lnTo>
                    <a:lnTo>
                      <a:pt x="68" y="6"/>
                    </a:lnTo>
                    <a:lnTo>
                      <a:pt x="62" y="10"/>
                    </a:lnTo>
                    <a:lnTo>
                      <a:pt x="60" y="12"/>
                    </a:lnTo>
                    <a:lnTo>
                      <a:pt x="58" y="16"/>
                    </a:lnTo>
                    <a:lnTo>
                      <a:pt x="60" y="18"/>
                    </a:lnTo>
                    <a:lnTo>
                      <a:pt x="60" y="20"/>
                    </a:lnTo>
                    <a:lnTo>
                      <a:pt x="66" y="20"/>
                    </a:lnTo>
                    <a:lnTo>
                      <a:pt x="80" y="20"/>
                    </a:lnTo>
                    <a:lnTo>
                      <a:pt x="94" y="20"/>
                    </a:lnTo>
                    <a:lnTo>
                      <a:pt x="108" y="20"/>
                    </a:lnTo>
                    <a:lnTo>
                      <a:pt x="120" y="18"/>
                    </a:lnTo>
                    <a:lnTo>
                      <a:pt x="136" y="18"/>
                    </a:lnTo>
                    <a:lnTo>
                      <a:pt x="144" y="18"/>
                    </a:lnTo>
                    <a:lnTo>
                      <a:pt x="152" y="20"/>
                    </a:lnTo>
                    <a:lnTo>
                      <a:pt x="164" y="22"/>
                    </a:lnTo>
                    <a:lnTo>
                      <a:pt x="160" y="30"/>
                    </a:lnTo>
                    <a:lnTo>
                      <a:pt x="156" y="36"/>
                    </a:lnTo>
                    <a:lnTo>
                      <a:pt x="148" y="38"/>
                    </a:lnTo>
                    <a:lnTo>
                      <a:pt x="140" y="38"/>
                    </a:lnTo>
                    <a:lnTo>
                      <a:pt x="132" y="38"/>
                    </a:lnTo>
                    <a:lnTo>
                      <a:pt x="124" y="36"/>
                    </a:lnTo>
                    <a:lnTo>
                      <a:pt x="118" y="36"/>
                    </a:lnTo>
                    <a:lnTo>
                      <a:pt x="110" y="34"/>
                    </a:lnTo>
                    <a:lnTo>
                      <a:pt x="104" y="34"/>
                    </a:lnTo>
                    <a:lnTo>
                      <a:pt x="96" y="32"/>
                    </a:lnTo>
                    <a:lnTo>
                      <a:pt x="90" y="30"/>
                    </a:lnTo>
                    <a:lnTo>
                      <a:pt x="86" y="30"/>
                    </a:lnTo>
                    <a:lnTo>
                      <a:pt x="78" y="32"/>
                    </a:lnTo>
                    <a:lnTo>
                      <a:pt x="72" y="34"/>
                    </a:lnTo>
                    <a:lnTo>
                      <a:pt x="68" y="38"/>
                    </a:lnTo>
                    <a:lnTo>
                      <a:pt x="62" y="38"/>
                    </a:lnTo>
                    <a:lnTo>
                      <a:pt x="42" y="36"/>
                    </a:lnTo>
                    <a:lnTo>
                      <a:pt x="32" y="36"/>
                    </a:lnTo>
                    <a:lnTo>
                      <a:pt x="28" y="36"/>
                    </a:lnTo>
                    <a:lnTo>
                      <a:pt x="24" y="38"/>
                    </a:lnTo>
                    <a:lnTo>
                      <a:pt x="24" y="30"/>
                    </a:lnTo>
                    <a:lnTo>
                      <a:pt x="28" y="24"/>
                    </a:lnTo>
                    <a:lnTo>
                      <a:pt x="32" y="20"/>
                    </a:lnTo>
                    <a:lnTo>
                      <a:pt x="36" y="20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53"/>
              <p:cNvSpPr/>
              <p:nvPr/>
            </p:nvSpPr>
            <p:spPr bwMode="auto">
              <a:xfrm>
                <a:off x="2532694" y="1637190"/>
                <a:ext cx="55088" cy="23818"/>
              </a:xfrm>
              <a:custGeom>
                <a:avLst/>
                <a:gdLst>
                  <a:gd name="T0" fmla="*/ 2147483647 w 30"/>
                  <a:gd name="T1" fmla="*/ 2147483647 h 14"/>
                  <a:gd name="T2" fmla="*/ 2147483647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2147483647 h 14"/>
                  <a:gd name="T8" fmla="*/ 2147483647 w 30"/>
                  <a:gd name="T9" fmla="*/ 2147483647 h 14"/>
                  <a:gd name="T10" fmla="*/ 0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0 h 14"/>
                  <a:gd name="T16" fmla="*/ 2147483647 w 30"/>
                  <a:gd name="T17" fmla="*/ 0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2147483647 w 30"/>
                  <a:gd name="T23" fmla="*/ 2147483647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4"/>
                  <a:gd name="T38" fmla="*/ 30 w 30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4">
                    <a:moveTo>
                      <a:pt x="30" y="8"/>
                    </a:moveTo>
                    <a:lnTo>
                      <a:pt x="28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0" y="12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54"/>
              <p:cNvSpPr/>
              <p:nvPr/>
            </p:nvSpPr>
            <p:spPr bwMode="auto">
              <a:xfrm>
                <a:off x="2590537" y="1562932"/>
                <a:ext cx="61975" cy="30822"/>
              </a:xfrm>
              <a:custGeom>
                <a:avLst/>
                <a:gdLst>
                  <a:gd name="T0" fmla="*/ 2147483647 w 36"/>
                  <a:gd name="T1" fmla="*/ 2147483647 h 18"/>
                  <a:gd name="T2" fmla="*/ 2147483647 w 36"/>
                  <a:gd name="T3" fmla="*/ 2147483647 h 18"/>
                  <a:gd name="T4" fmla="*/ 2147483647 w 36"/>
                  <a:gd name="T5" fmla="*/ 2147483647 h 18"/>
                  <a:gd name="T6" fmla="*/ 2147483647 w 36"/>
                  <a:gd name="T7" fmla="*/ 2147483647 h 18"/>
                  <a:gd name="T8" fmla="*/ 2147483647 w 36"/>
                  <a:gd name="T9" fmla="*/ 2147483647 h 18"/>
                  <a:gd name="T10" fmla="*/ 2147483647 w 36"/>
                  <a:gd name="T11" fmla="*/ 2147483647 h 18"/>
                  <a:gd name="T12" fmla="*/ 2147483647 w 36"/>
                  <a:gd name="T13" fmla="*/ 2147483647 h 18"/>
                  <a:gd name="T14" fmla="*/ 2147483647 w 36"/>
                  <a:gd name="T15" fmla="*/ 2147483647 h 18"/>
                  <a:gd name="T16" fmla="*/ 2147483647 w 36"/>
                  <a:gd name="T17" fmla="*/ 2147483647 h 18"/>
                  <a:gd name="T18" fmla="*/ 0 w 36"/>
                  <a:gd name="T19" fmla="*/ 2147483647 h 18"/>
                  <a:gd name="T20" fmla="*/ 2147483647 w 36"/>
                  <a:gd name="T21" fmla="*/ 2147483647 h 18"/>
                  <a:gd name="T22" fmla="*/ 2147483647 w 36"/>
                  <a:gd name="T23" fmla="*/ 0 h 18"/>
                  <a:gd name="T24" fmla="*/ 2147483647 w 36"/>
                  <a:gd name="T25" fmla="*/ 0 h 18"/>
                  <a:gd name="T26" fmla="*/ 2147483647 w 36"/>
                  <a:gd name="T27" fmla="*/ 0 h 18"/>
                  <a:gd name="T28" fmla="*/ 2147483647 w 36"/>
                  <a:gd name="T29" fmla="*/ 2147483647 h 18"/>
                  <a:gd name="T30" fmla="*/ 2147483647 w 36"/>
                  <a:gd name="T31" fmla="*/ 2147483647 h 1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18"/>
                  <a:gd name="T50" fmla="*/ 36 w 36"/>
                  <a:gd name="T51" fmla="*/ 18 h 1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18">
                    <a:moveTo>
                      <a:pt x="32" y="6"/>
                    </a:moveTo>
                    <a:lnTo>
                      <a:pt x="26" y="10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34" y="16"/>
                    </a:lnTo>
                    <a:lnTo>
                      <a:pt x="36" y="18"/>
                    </a:lnTo>
                    <a:lnTo>
                      <a:pt x="16" y="18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4" y="4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55"/>
              <p:cNvSpPr/>
              <p:nvPr/>
            </p:nvSpPr>
            <p:spPr bwMode="auto">
              <a:xfrm>
                <a:off x="2671792" y="1483072"/>
                <a:ext cx="665195" cy="144309"/>
              </a:xfrm>
              <a:custGeom>
                <a:avLst/>
                <a:gdLst>
                  <a:gd name="T0" fmla="*/ 2147483647 w 382"/>
                  <a:gd name="T1" fmla="*/ 2147483647 h 86"/>
                  <a:gd name="T2" fmla="*/ 2147483647 w 382"/>
                  <a:gd name="T3" fmla="*/ 2147483647 h 86"/>
                  <a:gd name="T4" fmla="*/ 2147483647 w 382"/>
                  <a:gd name="T5" fmla="*/ 2147483647 h 86"/>
                  <a:gd name="T6" fmla="*/ 2147483647 w 382"/>
                  <a:gd name="T7" fmla="*/ 2147483647 h 86"/>
                  <a:gd name="T8" fmla="*/ 2147483647 w 382"/>
                  <a:gd name="T9" fmla="*/ 2147483647 h 86"/>
                  <a:gd name="T10" fmla="*/ 2147483647 w 382"/>
                  <a:gd name="T11" fmla="*/ 2147483647 h 86"/>
                  <a:gd name="T12" fmla="*/ 2147483647 w 382"/>
                  <a:gd name="T13" fmla="*/ 2147483647 h 86"/>
                  <a:gd name="T14" fmla="*/ 2147483647 w 382"/>
                  <a:gd name="T15" fmla="*/ 2147483647 h 86"/>
                  <a:gd name="T16" fmla="*/ 2147483647 w 382"/>
                  <a:gd name="T17" fmla="*/ 2147483647 h 86"/>
                  <a:gd name="T18" fmla="*/ 2147483647 w 382"/>
                  <a:gd name="T19" fmla="*/ 2147483647 h 86"/>
                  <a:gd name="T20" fmla="*/ 2147483647 w 382"/>
                  <a:gd name="T21" fmla="*/ 2147483647 h 86"/>
                  <a:gd name="T22" fmla="*/ 2147483647 w 382"/>
                  <a:gd name="T23" fmla="*/ 2147483647 h 86"/>
                  <a:gd name="T24" fmla="*/ 2147483647 w 382"/>
                  <a:gd name="T25" fmla="*/ 2147483647 h 86"/>
                  <a:gd name="T26" fmla="*/ 2147483647 w 382"/>
                  <a:gd name="T27" fmla="*/ 2147483647 h 86"/>
                  <a:gd name="T28" fmla="*/ 2147483647 w 382"/>
                  <a:gd name="T29" fmla="*/ 2147483647 h 86"/>
                  <a:gd name="T30" fmla="*/ 2147483647 w 382"/>
                  <a:gd name="T31" fmla="*/ 2147483647 h 86"/>
                  <a:gd name="T32" fmla="*/ 2147483647 w 382"/>
                  <a:gd name="T33" fmla="*/ 2147483647 h 86"/>
                  <a:gd name="T34" fmla="*/ 2147483647 w 382"/>
                  <a:gd name="T35" fmla="*/ 2147483647 h 86"/>
                  <a:gd name="T36" fmla="*/ 2147483647 w 382"/>
                  <a:gd name="T37" fmla="*/ 2147483647 h 86"/>
                  <a:gd name="T38" fmla="*/ 2147483647 w 382"/>
                  <a:gd name="T39" fmla="*/ 2147483647 h 86"/>
                  <a:gd name="T40" fmla="*/ 2147483647 w 382"/>
                  <a:gd name="T41" fmla="*/ 2147483647 h 86"/>
                  <a:gd name="T42" fmla="*/ 2147483647 w 382"/>
                  <a:gd name="T43" fmla="*/ 2147483647 h 86"/>
                  <a:gd name="T44" fmla="*/ 2147483647 w 382"/>
                  <a:gd name="T45" fmla="*/ 2147483647 h 86"/>
                  <a:gd name="T46" fmla="*/ 2147483647 w 382"/>
                  <a:gd name="T47" fmla="*/ 2147483647 h 86"/>
                  <a:gd name="T48" fmla="*/ 2147483647 w 382"/>
                  <a:gd name="T49" fmla="*/ 2147483647 h 86"/>
                  <a:gd name="T50" fmla="*/ 2147483647 w 382"/>
                  <a:gd name="T51" fmla="*/ 2147483647 h 86"/>
                  <a:gd name="T52" fmla="*/ 0 w 382"/>
                  <a:gd name="T53" fmla="*/ 2147483647 h 86"/>
                  <a:gd name="T54" fmla="*/ 2147483647 w 382"/>
                  <a:gd name="T55" fmla="*/ 2147483647 h 86"/>
                  <a:gd name="T56" fmla="*/ 2147483647 w 382"/>
                  <a:gd name="T57" fmla="*/ 2147483647 h 86"/>
                  <a:gd name="T58" fmla="*/ 2147483647 w 382"/>
                  <a:gd name="T59" fmla="*/ 2147483647 h 86"/>
                  <a:gd name="T60" fmla="*/ 2147483647 w 382"/>
                  <a:gd name="T61" fmla="*/ 2147483647 h 86"/>
                  <a:gd name="T62" fmla="*/ 2147483647 w 382"/>
                  <a:gd name="T63" fmla="*/ 2147483647 h 86"/>
                  <a:gd name="T64" fmla="*/ 2147483647 w 382"/>
                  <a:gd name="T65" fmla="*/ 2147483647 h 86"/>
                  <a:gd name="T66" fmla="*/ 2147483647 w 382"/>
                  <a:gd name="T67" fmla="*/ 2147483647 h 86"/>
                  <a:gd name="T68" fmla="*/ 2147483647 w 382"/>
                  <a:gd name="T69" fmla="*/ 2147483647 h 86"/>
                  <a:gd name="T70" fmla="*/ 2147483647 w 382"/>
                  <a:gd name="T71" fmla="*/ 2147483647 h 86"/>
                  <a:gd name="T72" fmla="*/ 2147483647 w 382"/>
                  <a:gd name="T73" fmla="*/ 2147483647 h 86"/>
                  <a:gd name="T74" fmla="*/ 2147483647 w 382"/>
                  <a:gd name="T75" fmla="*/ 2147483647 h 86"/>
                  <a:gd name="T76" fmla="*/ 2147483647 w 382"/>
                  <a:gd name="T77" fmla="*/ 2147483647 h 86"/>
                  <a:gd name="T78" fmla="*/ 2147483647 w 382"/>
                  <a:gd name="T79" fmla="*/ 2147483647 h 86"/>
                  <a:gd name="T80" fmla="*/ 2147483647 w 382"/>
                  <a:gd name="T81" fmla="*/ 2147483647 h 86"/>
                  <a:gd name="T82" fmla="*/ 2147483647 w 382"/>
                  <a:gd name="T83" fmla="*/ 2147483647 h 86"/>
                  <a:gd name="T84" fmla="*/ 2147483647 w 382"/>
                  <a:gd name="T85" fmla="*/ 2147483647 h 86"/>
                  <a:gd name="T86" fmla="*/ 2147483647 w 382"/>
                  <a:gd name="T87" fmla="*/ 2147483647 h 86"/>
                  <a:gd name="T88" fmla="*/ 2147483647 w 382"/>
                  <a:gd name="T89" fmla="*/ 2147483647 h 86"/>
                  <a:gd name="T90" fmla="*/ 2147483647 w 382"/>
                  <a:gd name="T91" fmla="*/ 2147483647 h 86"/>
                  <a:gd name="T92" fmla="*/ 2147483647 w 382"/>
                  <a:gd name="T93" fmla="*/ 2147483647 h 86"/>
                  <a:gd name="T94" fmla="*/ 2147483647 w 382"/>
                  <a:gd name="T95" fmla="*/ 2147483647 h 86"/>
                  <a:gd name="T96" fmla="*/ 2147483647 w 382"/>
                  <a:gd name="T97" fmla="*/ 0 h 86"/>
                  <a:gd name="T98" fmla="*/ 2147483647 w 382"/>
                  <a:gd name="T99" fmla="*/ 2147483647 h 86"/>
                  <a:gd name="T100" fmla="*/ 2147483647 w 382"/>
                  <a:gd name="T101" fmla="*/ 2147483647 h 86"/>
                  <a:gd name="T102" fmla="*/ 2147483647 w 382"/>
                  <a:gd name="T103" fmla="*/ 2147483647 h 86"/>
                  <a:gd name="T104" fmla="*/ 2147483647 w 382"/>
                  <a:gd name="T105" fmla="*/ 2147483647 h 86"/>
                  <a:gd name="T106" fmla="*/ 2147483647 w 382"/>
                  <a:gd name="T107" fmla="*/ 2147483647 h 86"/>
                  <a:gd name="T108" fmla="*/ 2147483647 w 382"/>
                  <a:gd name="T109" fmla="*/ 2147483647 h 86"/>
                  <a:gd name="T110" fmla="*/ 2147483647 w 382"/>
                  <a:gd name="T111" fmla="*/ 2147483647 h 86"/>
                  <a:gd name="T112" fmla="*/ 2147483647 w 382"/>
                  <a:gd name="T113" fmla="*/ 2147483647 h 86"/>
                  <a:gd name="T114" fmla="*/ 2147483647 w 382"/>
                  <a:gd name="T115" fmla="*/ 2147483647 h 86"/>
                  <a:gd name="T116" fmla="*/ 2147483647 w 382"/>
                  <a:gd name="T117" fmla="*/ 2147483647 h 86"/>
                  <a:gd name="T118" fmla="*/ 2147483647 w 382"/>
                  <a:gd name="T119" fmla="*/ 2147483647 h 86"/>
                  <a:gd name="T120" fmla="*/ 2147483647 w 382"/>
                  <a:gd name="T121" fmla="*/ 2147483647 h 86"/>
                  <a:gd name="T122" fmla="*/ 2147483647 w 382"/>
                  <a:gd name="T123" fmla="*/ 2147483647 h 86"/>
                  <a:gd name="T124" fmla="*/ 2147483647 w 382"/>
                  <a:gd name="T125" fmla="*/ 2147483647 h 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382"/>
                  <a:gd name="T190" fmla="*/ 0 h 86"/>
                  <a:gd name="T191" fmla="*/ 382 w 382"/>
                  <a:gd name="T192" fmla="*/ 86 h 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382" h="86">
                    <a:moveTo>
                      <a:pt x="174" y="60"/>
                    </a:moveTo>
                    <a:lnTo>
                      <a:pt x="168" y="58"/>
                    </a:lnTo>
                    <a:lnTo>
                      <a:pt x="164" y="50"/>
                    </a:lnTo>
                    <a:lnTo>
                      <a:pt x="158" y="50"/>
                    </a:lnTo>
                    <a:lnTo>
                      <a:pt x="156" y="58"/>
                    </a:lnTo>
                    <a:lnTo>
                      <a:pt x="154" y="64"/>
                    </a:lnTo>
                    <a:lnTo>
                      <a:pt x="150" y="70"/>
                    </a:lnTo>
                    <a:lnTo>
                      <a:pt x="146" y="72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2" y="66"/>
                    </a:lnTo>
                    <a:lnTo>
                      <a:pt x="126" y="66"/>
                    </a:lnTo>
                    <a:lnTo>
                      <a:pt x="136" y="70"/>
                    </a:lnTo>
                    <a:lnTo>
                      <a:pt x="142" y="74"/>
                    </a:lnTo>
                    <a:lnTo>
                      <a:pt x="132" y="82"/>
                    </a:lnTo>
                    <a:lnTo>
                      <a:pt x="120" y="86"/>
                    </a:lnTo>
                    <a:lnTo>
                      <a:pt x="114" y="86"/>
                    </a:lnTo>
                    <a:lnTo>
                      <a:pt x="112" y="84"/>
                    </a:lnTo>
                    <a:lnTo>
                      <a:pt x="106" y="82"/>
                    </a:lnTo>
                    <a:lnTo>
                      <a:pt x="102" y="80"/>
                    </a:lnTo>
                    <a:lnTo>
                      <a:pt x="46" y="80"/>
                    </a:lnTo>
                    <a:lnTo>
                      <a:pt x="32" y="82"/>
                    </a:lnTo>
                    <a:lnTo>
                      <a:pt x="28" y="82"/>
                    </a:lnTo>
                    <a:lnTo>
                      <a:pt x="26" y="82"/>
                    </a:lnTo>
                    <a:lnTo>
                      <a:pt x="24" y="80"/>
                    </a:lnTo>
                    <a:lnTo>
                      <a:pt x="22" y="76"/>
                    </a:lnTo>
                    <a:lnTo>
                      <a:pt x="24" y="72"/>
                    </a:lnTo>
                    <a:lnTo>
                      <a:pt x="26" y="70"/>
                    </a:lnTo>
                    <a:lnTo>
                      <a:pt x="34" y="72"/>
                    </a:lnTo>
                    <a:lnTo>
                      <a:pt x="50" y="76"/>
                    </a:lnTo>
                    <a:lnTo>
                      <a:pt x="52" y="68"/>
                    </a:lnTo>
                    <a:lnTo>
                      <a:pt x="54" y="64"/>
                    </a:lnTo>
                    <a:lnTo>
                      <a:pt x="58" y="62"/>
                    </a:lnTo>
                    <a:lnTo>
                      <a:pt x="64" y="62"/>
                    </a:lnTo>
                    <a:lnTo>
                      <a:pt x="68" y="64"/>
                    </a:lnTo>
                    <a:lnTo>
                      <a:pt x="72" y="64"/>
                    </a:lnTo>
                    <a:lnTo>
                      <a:pt x="76" y="66"/>
                    </a:lnTo>
                    <a:lnTo>
                      <a:pt x="80" y="66"/>
                    </a:lnTo>
                    <a:lnTo>
                      <a:pt x="76" y="60"/>
                    </a:lnTo>
                    <a:lnTo>
                      <a:pt x="74" y="54"/>
                    </a:lnTo>
                    <a:lnTo>
                      <a:pt x="72" y="50"/>
                    </a:lnTo>
                    <a:lnTo>
                      <a:pt x="64" y="52"/>
                    </a:lnTo>
                    <a:lnTo>
                      <a:pt x="64" y="50"/>
                    </a:lnTo>
                    <a:lnTo>
                      <a:pt x="62" y="48"/>
                    </a:lnTo>
                    <a:lnTo>
                      <a:pt x="50" y="52"/>
                    </a:lnTo>
                    <a:lnTo>
                      <a:pt x="42" y="54"/>
                    </a:lnTo>
                    <a:lnTo>
                      <a:pt x="34" y="54"/>
                    </a:lnTo>
                    <a:lnTo>
                      <a:pt x="22" y="54"/>
                    </a:lnTo>
                    <a:lnTo>
                      <a:pt x="10" y="52"/>
                    </a:lnTo>
                    <a:lnTo>
                      <a:pt x="6" y="50"/>
                    </a:lnTo>
                    <a:lnTo>
                      <a:pt x="4" y="46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24" y="26"/>
                    </a:lnTo>
                    <a:lnTo>
                      <a:pt x="42" y="24"/>
                    </a:lnTo>
                    <a:lnTo>
                      <a:pt x="58" y="22"/>
                    </a:lnTo>
                    <a:lnTo>
                      <a:pt x="78" y="26"/>
                    </a:lnTo>
                    <a:lnTo>
                      <a:pt x="88" y="32"/>
                    </a:lnTo>
                    <a:lnTo>
                      <a:pt x="96" y="36"/>
                    </a:lnTo>
                    <a:lnTo>
                      <a:pt x="98" y="36"/>
                    </a:lnTo>
                    <a:lnTo>
                      <a:pt x="104" y="36"/>
                    </a:lnTo>
                    <a:lnTo>
                      <a:pt x="104" y="34"/>
                    </a:lnTo>
                    <a:lnTo>
                      <a:pt x="108" y="30"/>
                    </a:lnTo>
                    <a:lnTo>
                      <a:pt x="112" y="28"/>
                    </a:lnTo>
                    <a:lnTo>
                      <a:pt x="116" y="26"/>
                    </a:lnTo>
                    <a:lnTo>
                      <a:pt x="126" y="28"/>
                    </a:lnTo>
                    <a:lnTo>
                      <a:pt x="132" y="32"/>
                    </a:lnTo>
                    <a:lnTo>
                      <a:pt x="136" y="36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0" y="30"/>
                    </a:lnTo>
                    <a:lnTo>
                      <a:pt x="130" y="24"/>
                    </a:lnTo>
                    <a:lnTo>
                      <a:pt x="120" y="24"/>
                    </a:lnTo>
                    <a:lnTo>
                      <a:pt x="114" y="24"/>
                    </a:lnTo>
                    <a:lnTo>
                      <a:pt x="98" y="24"/>
                    </a:lnTo>
                    <a:lnTo>
                      <a:pt x="86" y="24"/>
                    </a:lnTo>
                    <a:lnTo>
                      <a:pt x="82" y="24"/>
                    </a:lnTo>
                    <a:lnTo>
                      <a:pt x="80" y="22"/>
                    </a:lnTo>
                    <a:lnTo>
                      <a:pt x="78" y="20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92" y="12"/>
                    </a:lnTo>
                    <a:lnTo>
                      <a:pt x="126" y="12"/>
                    </a:lnTo>
                    <a:lnTo>
                      <a:pt x="134" y="10"/>
                    </a:lnTo>
                    <a:lnTo>
                      <a:pt x="142" y="8"/>
                    </a:lnTo>
                    <a:lnTo>
                      <a:pt x="148" y="8"/>
                    </a:lnTo>
                    <a:lnTo>
                      <a:pt x="158" y="8"/>
                    </a:lnTo>
                    <a:lnTo>
                      <a:pt x="164" y="8"/>
                    </a:lnTo>
                    <a:lnTo>
                      <a:pt x="168" y="8"/>
                    </a:lnTo>
                    <a:lnTo>
                      <a:pt x="168" y="10"/>
                    </a:lnTo>
                    <a:lnTo>
                      <a:pt x="172" y="10"/>
                    </a:lnTo>
                    <a:lnTo>
                      <a:pt x="188" y="8"/>
                    </a:lnTo>
                    <a:lnTo>
                      <a:pt x="202" y="4"/>
                    </a:lnTo>
                    <a:lnTo>
                      <a:pt x="226" y="2"/>
                    </a:lnTo>
                    <a:lnTo>
                      <a:pt x="252" y="0"/>
                    </a:lnTo>
                    <a:lnTo>
                      <a:pt x="306" y="2"/>
                    </a:lnTo>
                    <a:lnTo>
                      <a:pt x="328" y="2"/>
                    </a:lnTo>
                    <a:lnTo>
                      <a:pt x="346" y="2"/>
                    </a:lnTo>
                    <a:lnTo>
                      <a:pt x="364" y="6"/>
                    </a:lnTo>
                    <a:lnTo>
                      <a:pt x="382" y="10"/>
                    </a:lnTo>
                    <a:lnTo>
                      <a:pt x="368" y="16"/>
                    </a:lnTo>
                    <a:lnTo>
                      <a:pt x="352" y="22"/>
                    </a:lnTo>
                    <a:lnTo>
                      <a:pt x="332" y="24"/>
                    </a:lnTo>
                    <a:lnTo>
                      <a:pt x="324" y="24"/>
                    </a:lnTo>
                    <a:lnTo>
                      <a:pt x="316" y="24"/>
                    </a:lnTo>
                    <a:lnTo>
                      <a:pt x="304" y="24"/>
                    </a:lnTo>
                    <a:lnTo>
                      <a:pt x="310" y="24"/>
                    </a:lnTo>
                    <a:lnTo>
                      <a:pt x="318" y="24"/>
                    </a:lnTo>
                    <a:lnTo>
                      <a:pt x="310" y="26"/>
                    </a:lnTo>
                    <a:lnTo>
                      <a:pt x="302" y="26"/>
                    </a:lnTo>
                    <a:lnTo>
                      <a:pt x="282" y="26"/>
                    </a:lnTo>
                    <a:lnTo>
                      <a:pt x="272" y="28"/>
                    </a:lnTo>
                    <a:lnTo>
                      <a:pt x="262" y="32"/>
                    </a:lnTo>
                    <a:lnTo>
                      <a:pt x="250" y="36"/>
                    </a:lnTo>
                    <a:lnTo>
                      <a:pt x="240" y="36"/>
                    </a:lnTo>
                    <a:lnTo>
                      <a:pt x="222" y="36"/>
                    </a:lnTo>
                    <a:lnTo>
                      <a:pt x="216" y="36"/>
                    </a:lnTo>
                    <a:lnTo>
                      <a:pt x="210" y="36"/>
                    </a:lnTo>
                    <a:lnTo>
                      <a:pt x="208" y="40"/>
                    </a:lnTo>
                    <a:lnTo>
                      <a:pt x="206" y="44"/>
                    </a:lnTo>
                    <a:lnTo>
                      <a:pt x="196" y="52"/>
                    </a:lnTo>
                    <a:lnTo>
                      <a:pt x="184" y="58"/>
                    </a:lnTo>
                    <a:lnTo>
                      <a:pt x="17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56"/>
              <p:cNvSpPr/>
              <p:nvPr/>
            </p:nvSpPr>
            <p:spPr bwMode="auto">
              <a:xfrm>
                <a:off x="2572633" y="1680622"/>
                <a:ext cx="495798" cy="316640"/>
              </a:xfrm>
              <a:custGeom>
                <a:avLst/>
                <a:gdLst>
                  <a:gd name="T0" fmla="*/ 2147483647 w 284"/>
                  <a:gd name="T1" fmla="*/ 2147483647 h 190"/>
                  <a:gd name="T2" fmla="*/ 2147483647 w 284"/>
                  <a:gd name="T3" fmla="*/ 2147483647 h 190"/>
                  <a:gd name="T4" fmla="*/ 2147483647 w 284"/>
                  <a:gd name="T5" fmla="*/ 2147483647 h 190"/>
                  <a:gd name="T6" fmla="*/ 2147483647 w 284"/>
                  <a:gd name="T7" fmla="*/ 2147483647 h 190"/>
                  <a:gd name="T8" fmla="*/ 2147483647 w 284"/>
                  <a:gd name="T9" fmla="*/ 2147483647 h 190"/>
                  <a:gd name="T10" fmla="*/ 2147483647 w 284"/>
                  <a:gd name="T11" fmla="*/ 2147483647 h 190"/>
                  <a:gd name="T12" fmla="*/ 2147483647 w 284"/>
                  <a:gd name="T13" fmla="*/ 2147483647 h 190"/>
                  <a:gd name="T14" fmla="*/ 2147483647 w 284"/>
                  <a:gd name="T15" fmla="*/ 2147483647 h 190"/>
                  <a:gd name="T16" fmla="*/ 2147483647 w 284"/>
                  <a:gd name="T17" fmla="*/ 2147483647 h 190"/>
                  <a:gd name="T18" fmla="*/ 2147483647 w 284"/>
                  <a:gd name="T19" fmla="*/ 2147483647 h 190"/>
                  <a:gd name="T20" fmla="*/ 2147483647 w 284"/>
                  <a:gd name="T21" fmla="*/ 2147483647 h 190"/>
                  <a:gd name="T22" fmla="*/ 2147483647 w 284"/>
                  <a:gd name="T23" fmla="*/ 2147483647 h 190"/>
                  <a:gd name="T24" fmla="*/ 2147483647 w 284"/>
                  <a:gd name="T25" fmla="*/ 2147483647 h 190"/>
                  <a:gd name="T26" fmla="*/ 2147483647 w 284"/>
                  <a:gd name="T27" fmla="*/ 2147483647 h 190"/>
                  <a:gd name="T28" fmla="*/ 2147483647 w 284"/>
                  <a:gd name="T29" fmla="*/ 2147483647 h 190"/>
                  <a:gd name="T30" fmla="*/ 2147483647 w 284"/>
                  <a:gd name="T31" fmla="*/ 2147483647 h 190"/>
                  <a:gd name="T32" fmla="*/ 2147483647 w 284"/>
                  <a:gd name="T33" fmla="*/ 2147483647 h 190"/>
                  <a:gd name="T34" fmla="*/ 2147483647 w 284"/>
                  <a:gd name="T35" fmla="*/ 2147483647 h 190"/>
                  <a:gd name="T36" fmla="*/ 2147483647 w 284"/>
                  <a:gd name="T37" fmla="*/ 2147483647 h 190"/>
                  <a:gd name="T38" fmla="*/ 2147483647 w 284"/>
                  <a:gd name="T39" fmla="*/ 2147483647 h 190"/>
                  <a:gd name="T40" fmla="*/ 2147483647 w 284"/>
                  <a:gd name="T41" fmla="*/ 2147483647 h 190"/>
                  <a:gd name="T42" fmla="*/ 2147483647 w 284"/>
                  <a:gd name="T43" fmla="*/ 2147483647 h 190"/>
                  <a:gd name="T44" fmla="*/ 2147483647 w 284"/>
                  <a:gd name="T45" fmla="*/ 2147483647 h 190"/>
                  <a:gd name="T46" fmla="*/ 2147483647 w 284"/>
                  <a:gd name="T47" fmla="*/ 2147483647 h 190"/>
                  <a:gd name="T48" fmla="*/ 2147483647 w 284"/>
                  <a:gd name="T49" fmla="*/ 2147483647 h 190"/>
                  <a:gd name="T50" fmla="*/ 2147483647 w 284"/>
                  <a:gd name="T51" fmla="*/ 2147483647 h 190"/>
                  <a:gd name="T52" fmla="*/ 2147483647 w 284"/>
                  <a:gd name="T53" fmla="*/ 2147483647 h 190"/>
                  <a:gd name="T54" fmla="*/ 2147483647 w 284"/>
                  <a:gd name="T55" fmla="*/ 2147483647 h 190"/>
                  <a:gd name="T56" fmla="*/ 2147483647 w 284"/>
                  <a:gd name="T57" fmla="*/ 2147483647 h 190"/>
                  <a:gd name="T58" fmla="*/ 2147483647 w 284"/>
                  <a:gd name="T59" fmla="*/ 2147483647 h 190"/>
                  <a:gd name="T60" fmla="*/ 2147483647 w 284"/>
                  <a:gd name="T61" fmla="*/ 2147483647 h 190"/>
                  <a:gd name="T62" fmla="*/ 2147483647 w 284"/>
                  <a:gd name="T63" fmla="*/ 2147483647 h 190"/>
                  <a:gd name="T64" fmla="*/ 2147483647 w 284"/>
                  <a:gd name="T65" fmla="*/ 2147483647 h 190"/>
                  <a:gd name="T66" fmla="*/ 2147483647 w 284"/>
                  <a:gd name="T67" fmla="*/ 2147483647 h 190"/>
                  <a:gd name="T68" fmla="*/ 2147483647 w 284"/>
                  <a:gd name="T69" fmla="*/ 2147483647 h 190"/>
                  <a:gd name="T70" fmla="*/ 2147483647 w 284"/>
                  <a:gd name="T71" fmla="*/ 2147483647 h 190"/>
                  <a:gd name="T72" fmla="*/ 2147483647 w 284"/>
                  <a:gd name="T73" fmla="*/ 2147483647 h 190"/>
                  <a:gd name="T74" fmla="*/ 2147483647 w 284"/>
                  <a:gd name="T75" fmla="*/ 2147483647 h 190"/>
                  <a:gd name="T76" fmla="*/ 2147483647 w 284"/>
                  <a:gd name="T77" fmla="*/ 2147483647 h 190"/>
                  <a:gd name="T78" fmla="*/ 2147483647 w 284"/>
                  <a:gd name="T79" fmla="*/ 2147483647 h 190"/>
                  <a:gd name="T80" fmla="*/ 2147483647 w 284"/>
                  <a:gd name="T81" fmla="*/ 2147483647 h 190"/>
                  <a:gd name="T82" fmla="*/ 2147483647 w 284"/>
                  <a:gd name="T83" fmla="*/ 2147483647 h 190"/>
                  <a:gd name="T84" fmla="*/ 2147483647 w 284"/>
                  <a:gd name="T85" fmla="*/ 2147483647 h 190"/>
                  <a:gd name="T86" fmla="*/ 2147483647 w 284"/>
                  <a:gd name="T87" fmla="*/ 2147483647 h 190"/>
                  <a:gd name="T88" fmla="*/ 2147483647 w 284"/>
                  <a:gd name="T89" fmla="*/ 2147483647 h 190"/>
                  <a:gd name="T90" fmla="*/ 2147483647 w 284"/>
                  <a:gd name="T91" fmla="*/ 2147483647 h 190"/>
                  <a:gd name="T92" fmla="*/ 2147483647 w 284"/>
                  <a:gd name="T93" fmla="*/ 2147483647 h 190"/>
                  <a:gd name="T94" fmla="*/ 2147483647 w 284"/>
                  <a:gd name="T95" fmla="*/ 2147483647 h 190"/>
                  <a:gd name="T96" fmla="*/ 2147483647 w 284"/>
                  <a:gd name="T97" fmla="*/ 2147483647 h 190"/>
                  <a:gd name="T98" fmla="*/ 2147483647 w 284"/>
                  <a:gd name="T99" fmla="*/ 2147483647 h 190"/>
                  <a:gd name="T100" fmla="*/ 2147483647 w 284"/>
                  <a:gd name="T101" fmla="*/ 2147483647 h 190"/>
                  <a:gd name="T102" fmla="*/ 2147483647 w 284"/>
                  <a:gd name="T103" fmla="*/ 2147483647 h 190"/>
                  <a:gd name="T104" fmla="*/ 2147483647 w 284"/>
                  <a:gd name="T105" fmla="*/ 2147483647 h 190"/>
                  <a:gd name="T106" fmla="*/ 2147483647 w 284"/>
                  <a:gd name="T107" fmla="*/ 2147483647 h 190"/>
                  <a:gd name="T108" fmla="*/ 2147483647 w 284"/>
                  <a:gd name="T109" fmla="*/ 2147483647 h 190"/>
                  <a:gd name="T110" fmla="*/ 2147483647 w 284"/>
                  <a:gd name="T111" fmla="*/ 2147483647 h 190"/>
                  <a:gd name="T112" fmla="*/ 2147483647 w 284"/>
                  <a:gd name="T113" fmla="*/ 2147483647 h 190"/>
                  <a:gd name="T114" fmla="*/ 2147483647 w 284"/>
                  <a:gd name="T115" fmla="*/ 0 h 190"/>
                  <a:gd name="T116" fmla="*/ 2147483647 w 284"/>
                  <a:gd name="T117" fmla="*/ 2147483647 h 190"/>
                  <a:gd name="T118" fmla="*/ 2147483647 w 284"/>
                  <a:gd name="T119" fmla="*/ 2147483647 h 190"/>
                  <a:gd name="T120" fmla="*/ 2147483647 w 284"/>
                  <a:gd name="T121" fmla="*/ 2147483647 h 190"/>
                  <a:gd name="T122" fmla="*/ 2147483647 w 284"/>
                  <a:gd name="T123" fmla="*/ 2147483647 h 19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4"/>
                  <a:gd name="T187" fmla="*/ 0 h 190"/>
                  <a:gd name="T188" fmla="*/ 284 w 284"/>
                  <a:gd name="T189" fmla="*/ 190 h 19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4" h="190">
                    <a:moveTo>
                      <a:pt x="114" y="0"/>
                    </a:moveTo>
                    <a:lnTo>
                      <a:pt x="124" y="0"/>
                    </a:lnTo>
                    <a:lnTo>
                      <a:pt x="122" y="10"/>
                    </a:lnTo>
                    <a:lnTo>
                      <a:pt x="126" y="8"/>
                    </a:lnTo>
                    <a:lnTo>
                      <a:pt x="130" y="4"/>
                    </a:lnTo>
                    <a:lnTo>
                      <a:pt x="132" y="2"/>
                    </a:lnTo>
                    <a:lnTo>
                      <a:pt x="138" y="0"/>
                    </a:lnTo>
                    <a:lnTo>
                      <a:pt x="146" y="0"/>
                    </a:lnTo>
                    <a:lnTo>
                      <a:pt x="158" y="4"/>
                    </a:lnTo>
                    <a:lnTo>
                      <a:pt x="168" y="8"/>
                    </a:lnTo>
                    <a:lnTo>
                      <a:pt x="170" y="12"/>
                    </a:lnTo>
                    <a:lnTo>
                      <a:pt x="172" y="14"/>
                    </a:lnTo>
                    <a:lnTo>
                      <a:pt x="142" y="20"/>
                    </a:lnTo>
                    <a:lnTo>
                      <a:pt x="158" y="22"/>
                    </a:lnTo>
                    <a:lnTo>
                      <a:pt x="172" y="20"/>
                    </a:lnTo>
                    <a:lnTo>
                      <a:pt x="176" y="22"/>
                    </a:lnTo>
                    <a:lnTo>
                      <a:pt x="180" y="24"/>
                    </a:lnTo>
                    <a:lnTo>
                      <a:pt x="184" y="28"/>
                    </a:lnTo>
                    <a:lnTo>
                      <a:pt x="186" y="34"/>
                    </a:lnTo>
                    <a:lnTo>
                      <a:pt x="190" y="40"/>
                    </a:lnTo>
                    <a:lnTo>
                      <a:pt x="196" y="34"/>
                    </a:lnTo>
                    <a:lnTo>
                      <a:pt x="198" y="32"/>
                    </a:lnTo>
                    <a:lnTo>
                      <a:pt x="202" y="32"/>
                    </a:lnTo>
                    <a:lnTo>
                      <a:pt x="212" y="36"/>
                    </a:lnTo>
                    <a:lnTo>
                      <a:pt x="224" y="44"/>
                    </a:lnTo>
                    <a:lnTo>
                      <a:pt x="246" y="58"/>
                    </a:lnTo>
                    <a:lnTo>
                      <a:pt x="236" y="64"/>
                    </a:lnTo>
                    <a:lnTo>
                      <a:pt x="230" y="68"/>
                    </a:lnTo>
                    <a:lnTo>
                      <a:pt x="228" y="74"/>
                    </a:lnTo>
                    <a:lnTo>
                      <a:pt x="218" y="74"/>
                    </a:lnTo>
                    <a:lnTo>
                      <a:pt x="218" y="80"/>
                    </a:lnTo>
                    <a:lnTo>
                      <a:pt x="224" y="80"/>
                    </a:lnTo>
                    <a:lnTo>
                      <a:pt x="234" y="82"/>
                    </a:lnTo>
                    <a:lnTo>
                      <a:pt x="246" y="86"/>
                    </a:lnTo>
                    <a:lnTo>
                      <a:pt x="256" y="94"/>
                    </a:lnTo>
                    <a:lnTo>
                      <a:pt x="258" y="98"/>
                    </a:lnTo>
                    <a:lnTo>
                      <a:pt x="258" y="102"/>
                    </a:lnTo>
                    <a:lnTo>
                      <a:pt x="264" y="104"/>
                    </a:lnTo>
                    <a:lnTo>
                      <a:pt x="268" y="106"/>
                    </a:lnTo>
                    <a:lnTo>
                      <a:pt x="272" y="108"/>
                    </a:lnTo>
                    <a:lnTo>
                      <a:pt x="276" y="108"/>
                    </a:lnTo>
                    <a:lnTo>
                      <a:pt x="280" y="108"/>
                    </a:lnTo>
                    <a:lnTo>
                      <a:pt x="284" y="106"/>
                    </a:lnTo>
                    <a:lnTo>
                      <a:pt x="284" y="112"/>
                    </a:lnTo>
                    <a:lnTo>
                      <a:pt x="276" y="114"/>
                    </a:lnTo>
                    <a:lnTo>
                      <a:pt x="268" y="116"/>
                    </a:lnTo>
                    <a:lnTo>
                      <a:pt x="268" y="126"/>
                    </a:lnTo>
                    <a:lnTo>
                      <a:pt x="262" y="124"/>
                    </a:lnTo>
                    <a:lnTo>
                      <a:pt x="258" y="122"/>
                    </a:lnTo>
                    <a:lnTo>
                      <a:pt x="252" y="130"/>
                    </a:lnTo>
                    <a:lnTo>
                      <a:pt x="246" y="134"/>
                    </a:lnTo>
                    <a:lnTo>
                      <a:pt x="242" y="136"/>
                    </a:lnTo>
                    <a:lnTo>
                      <a:pt x="236" y="136"/>
                    </a:lnTo>
                    <a:lnTo>
                      <a:pt x="232" y="134"/>
                    </a:lnTo>
                    <a:lnTo>
                      <a:pt x="230" y="130"/>
                    </a:lnTo>
                    <a:lnTo>
                      <a:pt x="228" y="128"/>
                    </a:lnTo>
                    <a:lnTo>
                      <a:pt x="228" y="120"/>
                    </a:lnTo>
                    <a:lnTo>
                      <a:pt x="224" y="112"/>
                    </a:lnTo>
                    <a:lnTo>
                      <a:pt x="210" y="112"/>
                    </a:lnTo>
                    <a:lnTo>
                      <a:pt x="212" y="118"/>
                    </a:lnTo>
                    <a:lnTo>
                      <a:pt x="208" y="120"/>
                    </a:lnTo>
                    <a:lnTo>
                      <a:pt x="204" y="120"/>
                    </a:lnTo>
                    <a:lnTo>
                      <a:pt x="198" y="122"/>
                    </a:lnTo>
                    <a:lnTo>
                      <a:pt x="198" y="124"/>
                    </a:lnTo>
                    <a:lnTo>
                      <a:pt x="200" y="128"/>
                    </a:lnTo>
                    <a:lnTo>
                      <a:pt x="206" y="130"/>
                    </a:lnTo>
                    <a:lnTo>
                      <a:pt x="206" y="138"/>
                    </a:lnTo>
                    <a:lnTo>
                      <a:pt x="214" y="140"/>
                    </a:lnTo>
                    <a:lnTo>
                      <a:pt x="220" y="144"/>
                    </a:lnTo>
                    <a:lnTo>
                      <a:pt x="222" y="152"/>
                    </a:lnTo>
                    <a:lnTo>
                      <a:pt x="220" y="158"/>
                    </a:lnTo>
                    <a:lnTo>
                      <a:pt x="218" y="164"/>
                    </a:lnTo>
                    <a:lnTo>
                      <a:pt x="218" y="168"/>
                    </a:lnTo>
                    <a:lnTo>
                      <a:pt x="216" y="172"/>
                    </a:lnTo>
                    <a:lnTo>
                      <a:pt x="220" y="178"/>
                    </a:lnTo>
                    <a:lnTo>
                      <a:pt x="212" y="176"/>
                    </a:lnTo>
                    <a:lnTo>
                      <a:pt x="202" y="172"/>
                    </a:lnTo>
                    <a:lnTo>
                      <a:pt x="196" y="166"/>
                    </a:lnTo>
                    <a:lnTo>
                      <a:pt x="192" y="164"/>
                    </a:lnTo>
                    <a:lnTo>
                      <a:pt x="192" y="162"/>
                    </a:lnTo>
                    <a:lnTo>
                      <a:pt x="188" y="160"/>
                    </a:lnTo>
                    <a:lnTo>
                      <a:pt x="182" y="158"/>
                    </a:lnTo>
                    <a:lnTo>
                      <a:pt x="170" y="158"/>
                    </a:lnTo>
                    <a:lnTo>
                      <a:pt x="172" y="160"/>
                    </a:lnTo>
                    <a:lnTo>
                      <a:pt x="180" y="168"/>
                    </a:lnTo>
                    <a:lnTo>
                      <a:pt x="196" y="182"/>
                    </a:lnTo>
                    <a:lnTo>
                      <a:pt x="194" y="188"/>
                    </a:lnTo>
                    <a:lnTo>
                      <a:pt x="190" y="190"/>
                    </a:lnTo>
                    <a:lnTo>
                      <a:pt x="184" y="188"/>
                    </a:lnTo>
                    <a:lnTo>
                      <a:pt x="174" y="184"/>
                    </a:lnTo>
                    <a:lnTo>
                      <a:pt x="160" y="176"/>
                    </a:lnTo>
                    <a:lnTo>
                      <a:pt x="134" y="176"/>
                    </a:lnTo>
                    <a:lnTo>
                      <a:pt x="132" y="172"/>
                    </a:lnTo>
                    <a:lnTo>
                      <a:pt x="134" y="170"/>
                    </a:lnTo>
                    <a:lnTo>
                      <a:pt x="134" y="168"/>
                    </a:lnTo>
                    <a:lnTo>
                      <a:pt x="134" y="164"/>
                    </a:lnTo>
                    <a:lnTo>
                      <a:pt x="134" y="160"/>
                    </a:lnTo>
                    <a:lnTo>
                      <a:pt x="134" y="158"/>
                    </a:lnTo>
                    <a:lnTo>
                      <a:pt x="132" y="158"/>
                    </a:lnTo>
                    <a:lnTo>
                      <a:pt x="124" y="152"/>
                    </a:lnTo>
                    <a:lnTo>
                      <a:pt x="120" y="148"/>
                    </a:lnTo>
                    <a:lnTo>
                      <a:pt x="120" y="144"/>
                    </a:lnTo>
                    <a:lnTo>
                      <a:pt x="102" y="144"/>
                    </a:lnTo>
                    <a:lnTo>
                      <a:pt x="94" y="144"/>
                    </a:lnTo>
                    <a:lnTo>
                      <a:pt x="88" y="146"/>
                    </a:lnTo>
                    <a:lnTo>
                      <a:pt x="78" y="148"/>
                    </a:lnTo>
                    <a:lnTo>
                      <a:pt x="70" y="150"/>
                    </a:lnTo>
                    <a:lnTo>
                      <a:pt x="62" y="148"/>
                    </a:lnTo>
                    <a:lnTo>
                      <a:pt x="60" y="146"/>
                    </a:lnTo>
                    <a:lnTo>
                      <a:pt x="60" y="144"/>
                    </a:lnTo>
                    <a:lnTo>
                      <a:pt x="60" y="142"/>
                    </a:lnTo>
                    <a:lnTo>
                      <a:pt x="62" y="138"/>
                    </a:lnTo>
                    <a:lnTo>
                      <a:pt x="70" y="136"/>
                    </a:lnTo>
                    <a:lnTo>
                      <a:pt x="86" y="128"/>
                    </a:lnTo>
                    <a:lnTo>
                      <a:pt x="88" y="132"/>
                    </a:lnTo>
                    <a:lnTo>
                      <a:pt x="92" y="134"/>
                    </a:lnTo>
                    <a:lnTo>
                      <a:pt x="104" y="134"/>
                    </a:lnTo>
                    <a:lnTo>
                      <a:pt x="114" y="132"/>
                    </a:lnTo>
                    <a:lnTo>
                      <a:pt x="116" y="130"/>
                    </a:lnTo>
                    <a:lnTo>
                      <a:pt x="120" y="128"/>
                    </a:lnTo>
                    <a:lnTo>
                      <a:pt x="122" y="126"/>
                    </a:lnTo>
                    <a:lnTo>
                      <a:pt x="122" y="120"/>
                    </a:lnTo>
                    <a:lnTo>
                      <a:pt x="134" y="116"/>
                    </a:lnTo>
                    <a:lnTo>
                      <a:pt x="142" y="112"/>
                    </a:lnTo>
                    <a:lnTo>
                      <a:pt x="162" y="98"/>
                    </a:lnTo>
                    <a:lnTo>
                      <a:pt x="152" y="84"/>
                    </a:lnTo>
                    <a:lnTo>
                      <a:pt x="148" y="82"/>
                    </a:lnTo>
                    <a:lnTo>
                      <a:pt x="142" y="80"/>
                    </a:lnTo>
                    <a:lnTo>
                      <a:pt x="142" y="76"/>
                    </a:lnTo>
                    <a:lnTo>
                      <a:pt x="128" y="76"/>
                    </a:lnTo>
                    <a:lnTo>
                      <a:pt x="130" y="74"/>
                    </a:lnTo>
                    <a:lnTo>
                      <a:pt x="134" y="74"/>
                    </a:lnTo>
                    <a:lnTo>
                      <a:pt x="134" y="66"/>
                    </a:lnTo>
                    <a:lnTo>
                      <a:pt x="130" y="64"/>
                    </a:lnTo>
                    <a:lnTo>
                      <a:pt x="126" y="62"/>
                    </a:lnTo>
                    <a:lnTo>
                      <a:pt x="118" y="56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4" y="58"/>
                    </a:lnTo>
                    <a:lnTo>
                      <a:pt x="100" y="62"/>
                    </a:lnTo>
                    <a:lnTo>
                      <a:pt x="96" y="64"/>
                    </a:lnTo>
                    <a:lnTo>
                      <a:pt x="92" y="66"/>
                    </a:lnTo>
                    <a:lnTo>
                      <a:pt x="88" y="66"/>
                    </a:lnTo>
                    <a:lnTo>
                      <a:pt x="88" y="64"/>
                    </a:lnTo>
                    <a:lnTo>
                      <a:pt x="88" y="56"/>
                    </a:lnTo>
                    <a:lnTo>
                      <a:pt x="76" y="58"/>
                    </a:lnTo>
                    <a:lnTo>
                      <a:pt x="64" y="58"/>
                    </a:lnTo>
                    <a:lnTo>
                      <a:pt x="36" y="56"/>
                    </a:lnTo>
                    <a:lnTo>
                      <a:pt x="32" y="56"/>
                    </a:lnTo>
                    <a:lnTo>
                      <a:pt x="26" y="54"/>
                    </a:lnTo>
                    <a:lnTo>
                      <a:pt x="24" y="52"/>
                    </a:lnTo>
                    <a:lnTo>
                      <a:pt x="22" y="46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6" y="40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32" y="10"/>
                    </a:lnTo>
                    <a:lnTo>
                      <a:pt x="56" y="6"/>
                    </a:lnTo>
                    <a:lnTo>
                      <a:pt x="64" y="4"/>
                    </a:lnTo>
                    <a:lnTo>
                      <a:pt x="72" y="0"/>
                    </a:lnTo>
                    <a:lnTo>
                      <a:pt x="82" y="0"/>
                    </a:lnTo>
                    <a:lnTo>
                      <a:pt x="78" y="6"/>
                    </a:lnTo>
                    <a:lnTo>
                      <a:pt x="72" y="8"/>
                    </a:lnTo>
                    <a:lnTo>
                      <a:pt x="62" y="12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8" y="28"/>
                    </a:lnTo>
                    <a:lnTo>
                      <a:pt x="56" y="28"/>
                    </a:lnTo>
                    <a:lnTo>
                      <a:pt x="60" y="24"/>
                    </a:lnTo>
                    <a:lnTo>
                      <a:pt x="64" y="18"/>
                    </a:lnTo>
                    <a:lnTo>
                      <a:pt x="70" y="14"/>
                    </a:lnTo>
                    <a:lnTo>
                      <a:pt x="76" y="12"/>
                    </a:lnTo>
                    <a:lnTo>
                      <a:pt x="94" y="6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57"/>
              <p:cNvSpPr/>
              <p:nvPr/>
            </p:nvSpPr>
            <p:spPr bwMode="auto">
              <a:xfrm>
                <a:off x="2754426" y="1816523"/>
                <a:ext cx="56466" cy="30822"/>
              </a:xfrm>
              <a:custGeom>
                <a:avLst/>
                <a:gdLst>
                  <a:gd name="T0" fmla="*/ 2147483647 w 32"/>
                  <a:gd name="T1" fmla="*/ 2147483647 h 18"/>
                  <a:gd name="T2" fmla="*/ 2147483647 w 32"/>
                  <a:gd name="T3" fmla="*/ 0 h 18"/>
                  <a:gd name="T4" fmla="*/ 2147483647 w 32"/>
                  <a:gd name="T5" fmla="*/ 0 h 18"/>
                  <a:gd name="T6" fmla="*/ 2147483647 w 32"/>
                  <a:gd name="T7" fmla="*/ 2147483647 h 18"/>
                  <a:gd name="T8" fmla="*/ 2147483647 w 32"/>
                  <a:gd name="T9" fmla="*/ 2147483647 h 18"/>
                  <a:gd name="T10" fmla="*/ 2147483647 w 32"/>
                  <a:gd name="T11" fmla="*/ 2147483647 h 18"/>
                  <a:gd name="T12" fmla="*/ 2147483647 w 32"/>
                  <a:gd name="T13" fmla="*/ 2147483647 h 18"/>
                  <a:gd name="T14" fmla="*/ 2147483647 w 32"/>
                  <a:gd name="T15" fmla="*/ 2147483647 h 18"/>
                  <a:gd name="T16" fmla="*/ 2147483647 w 32"/>
                  <a:gd name="T17" fmla="*/ 2147483647 h 18"/>
                  <a:gd name="T18" fmla="*/ 2147483647 w 32"/>
                  <a:gd name="T19" fmla="*/ 2147483647 h 18"/>
                  <a:gd name="T20" fmla="*/ 0 w 32"/>
                  <a:gd name="T21" fmla="*/ 2147483647 h 18"/>
                  <a:gd name="T22" fmla="*/ 2147483647 w 32"/>
                  <a:gd name="T23" fmla="*/ 2147483647 h 18"/>
                  <a:gd name="T24" fmla="*/ 2147483647 w 32"/>
                  <a:gd name="T25" fmla="*/ 2147483647 h 18"/>
                  <a:gd name="T26" fmla="*/ 2147483647 w 32"/>
                  <a:gd name="T27" fmla="*/ 2147483647 h 18"/>
                  <a:gd name="T28" fmla="*/ 2147483647 w 32"/>
                  <a:gd name="T29" fmla="*/ 2147483647 h 18"/>
                  <a:gd name="T30" fmla="*/ 2147483647 w 32"/>
                  <a:gd name="T31" fmla="*/ 0 h 18"/>
                  <a:gd name="T32" fmla="*/ 2147483647 w 32"/>
                  <a:gd name="T33" fmla="*/ 2147483647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"/>
                  <a:gd name="T52" fmla="*/ 0 h 18"/>
                  <a:gd name="T53" fmla="*/ 32 w 32"/>
                  <a:gd name="T54" fmla="*/ 18 h 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" h="18">
                    <a:moveTo>
                      <a:pt x="16" y="2"/>
                    </a:moveTo>
                    <a:lnTo>
                      <a:pt x="28" y="0"/>
                    </a:lnTo>
                    <a:lnTo>
                      <a:pt x="30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4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8" y="6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59"/>
              <p:cNvSpPr/>
              <p:nvPr/>
            </p:nvSpPr>
            <p:spPr bwMode="auto">
              <a:xfrm>
                <a:off x="1144460" y="2367140"/>
                <a:ext cx="1524577" cy="725748"/>
              </a:xfrm>
              <a:custGeom>
                <a:avLst/>
                <a:gdLst>
                  <a:gd name="T0" fmla="*/ 2147483647 w 872"/>
                  <a:gd name="T1" fmla="*/ 2147483647 h 434"/>
                  <a:gd name="T2" fmla="*/ 2147483647 w 872"/>
                  <a:gd name="T3" fmla="*/ 2147483647 h 434"/>
                  <a:gd name="T4" fmla="*/ 2147483647 w 872"/>
                  <a:gd name="T5" fmla="*/ 2147483647 h 434"/>
                  <a:gd name="T6" fmla="*/ 2147483647 w 872"/>
                  <a:gd name="T7" fmla="*/ 2147483647 h 434"/>
                  <a:gd name="T8" fmla="*/ 2147483647 w 872"/>
                  <a:gd name="T9" fmla="*/ 2147483647 h 434"/>
                  <a:gd name="T10" fmla="*/ 2147483647 w 872"/>
                  <a:gd name="T11" fmla="*/ 2147483647 h 434"/>
                  <a:gd name="T12" fmla="*/ 2147483647 w 872"/>
                  <a:gd name="T13" fmla="*/ 2147483647 h 434"/>
                  <a:gd name="T14" fmla="*/ 2147483647 w 872"/>
                  <a:gd name="T15" fmla="*/ 2147483647 h 434"/>
                  <a:gd name="T16" fmla="*/ 2147483647 w 872"/>
                  <a:gd name="T17" fmla="*/ 2147483647 h 434"/>
                  <a:gd name="T18" fmla="*/ 2147483647 w 872"/>
                  <a:gd name="T19" fmla="*/ 2147483647 h 434"/>
                  <a:gd name="T20" fmla="*/ 2147483647 w 872"/>
                  <a:gd name="T21" fmla="*/ 2147483647 h 434"/>
                  <a:gd name="T22" fmla="*/ 2147483647 w 872"/>
                  <a:gd name="T23" fmla="*/ 2147483647 h 434"/>
                  <a:gd name="T24" fmla="*/ 2147483647 w 872"/>
                  <a:gd name="T25" fmla="*/ 2147483647 h 434"/>
                  <a:gd name="T26" fmla="*/ 2147483647 w 872"/>
                  <a:gd name="T27" fmla="*/ 2147483647 h 434"/>
                  <a:gd name="T28" fmla="*/ 2147483647 w 872"/>
                  <a:gd name="T29" fmla="*/ 2147483647 h 434"/>
                  <a:gd name="T30" fmla="*/ 2147483647 w 872"/>
                  <a:gd name="T31" fmla="*/ 2147483647 h 434"/>
                  <a:gd name="T32" fmla="*/ 2147483647 w 872"/>
                  <a:gd name="T33" fmla="*/ 2147483647 h 434"/>
                  <a:gd name="T34" fmla="*/ 2147483647 w 872"/>
                  <a:gd name="T35" fmla="*/ 2147483647 h 434"/>
                  <a:gd name="T36" fmla="*/ 2147483647 w 872"/>
                  <a:gd name="T37" fmla="*/ 2147483647 h 434"/>
                  <a:gd name="T38" fmla="*/ 2147483647 w 872"/>
                  <a:gd name="T39" fmla="*/ 2147483647 h 434"/>
                  <a:gd name="T40" fmla="*/ 2147483647 w 872"/>
                  <a:gd name="T41" fmla="*/ 2147483647 h 434"/>
                  <a:gd name="T42" fmla="*/ 2147483647 w 872"/>
                  <a:gd name="T43" fmla="*/ 2147483647 h 434"/>
                  <a:gd name="T44" fmla="*/ 2147483647 w 872"/>
                  <a:gd name="T45" fmla="*/ 2147483647 h 434"/>
                  <a:gd name="T46" fmla="*/ 2147483647 w 872"/>
                  <a:gd name="T47" fmla="*/ 2147483647 h 434"/>
                  <a:gd name="T48" fmla="*/ 2147483647 w 872"/>
                  <a:gd name="T49" fmla="*/ 2147483647 h 434"/>
                  <a:gd name="T50" fmla="*/ 2147483647 w 872"/>
                  <a:gd name="T51" fmla="*/ 2147483647 h 434"/>
                  <a:gd name="T52" fmla="*/ 2147483647 w 872"/>
                  <a:gd name="T53" fmla="*/ 2147483647 h 434"/>
                  <a:gd name="T54" fmla="*/ 2147483647 w 872"/>
                  <a:gd name="T55" fmla="*/ 2147483647 h 434"/>
                  <a:gd name="T56" fmla="*/ 2147483647 w 872"/>
                  <a:gd name="T57" fmla="*/ 2147483647 h 434"/>
                  <a:gd name="T58" fmla="*/ 2147483647 w 872"/>
                  <a:gd name="T59" fmla="*/ 2147483647 h 434"/>
                  <a:gd name="T60" fmla="*/ 2147483647 w 872"/>
                  <a:gd name="T61" fmla="*/ 2147483647 h 434"/>
                  <a:gd name="T62" fmla="*/ 2147483647 w 872"/>
                  <a:gd name="T63" fmla="*/ 2147483647 h 434"/>
                  <a:gd name="T64" fmla="*/ 2147483647 w 872"/>
                  <a:gd name="T65" fmla="*/ 2147483647 h 434"/>
                  <a:gd name="T66" fmla="*/ 2147483647 w 872"/>
                  <a:gd name="T67" fmla="*/ 2147483647 h 434"/>
                  <a:gd name="T68" fmla="*/ 2147483647 w 872"/>
                  <a:gd name="T69" fmla="*/ 2147483647 h 434"/>
                  <a:gd name="T70" fmla="*/ 2147483647 w 872"/>
                  <a:gd name="T71" fmla="*/ 2147483647 h 434"/>
                  <a:gd name="T72" fmla="*/ 2147483647 w 872"/>
                  <a:gd name="T73" fmla="*/ 2147483647 h 434"/>
                  <a:gd name="T74" fmla="*/ 2147483647 w 872"/>
                  <a:gd name="T75" fmla="*/ 2147483647 h 434"/>
                  <a:gd name="T76" fmla="*/ 2147483647 w 872"/>
                  <a:gd name="T77" fmla="*/ 2147483647 h 434"/>
                  <a:gd name="T78" fmla="*/ 2147483647 w 872"/>
                  <a:gd name="T79" fmla="*/ 2147483647 h 434"/>
                  <a:gd name="T80" fmla="*/ 2147483647 w 872"/>
                  <a:gd name="T81" fmla="*/ 2147483647 h 434"/>
                  <a:gd name="T82" fmla="*/ 2147483647 w 872"/>
                  <a:gd name="T83" fmla="*/ 2147483647 h 434"/>
                  <a:gd name="T84" fmla="*/ 2147483647 w 872"/>
                  <a:gd name="T85" fmla="*/ 2147483647 h 434"/>
                  <a:gd name="T86" fmla="*/ 2147483647 w 872"/>
                  <a:gd name="T87" fmla="*/ 2147483647 h 434"/>
                  <a:gd name="T88" fmla="*/ 2147483647 w 872"/>
                  <a:gd name="T89" fmla="*/ 2147483647 h 434"/>
                  <a:gd name="T90" fmla="*/ 2147483647 w 872"/>
                  <a:gd name="T91" fmla="*/ 2147483647 h 434"/>
                  <a:gd name="T92" fmla="*/ 2147483647 w 872"/>
                  <a:gd name="T93" fmla="*/ 2147483647 h 434"/>
                  <a:gd name="T94" fmla="*/ 2147483647 w 872"/>
                  <a:gd name="T95" fmla="*/ 2147483647 h 434"/>
                  <a:gd name="T96" fmla="*/ 2147483647 w 872"/>
                  <a:gd name="T97" fmla="*/ 2147483647 h 434"/>
                  <a:gd name="T98" fmla="*/ 2147483647 w 872"/>
                  <a:gd name="T99" fmla="*/ 2147483647 h 434"/>
                  <a:gd name="T100" fmla="*/ 2147483647 w 872"/>
                  <a:gd name="T101" fmla="*/ 2147483647 h 434"/>
                  <a:gd name="T102" fmla="*/ 2147483647 w 872"/>
                  <a:gd name="T103" fmla="*/ 2147483647 h 434"/>
                  <a:gd name="T104" fmla="*/ 0 w 872"/>
                  <a:gd name="T105" fmla="*/ 2147483647 h 434"/>
                  <a:gd name="T106" fmla="*/ 2147483647 w 872"/>
                  <a:gd name="T107" fmla="*/ 2147483647 h 434"/>
                  <a:gd name="T108" fmla="*/ 2147483647 w 872"/>
                  <a:gd name="T109" fmla="*/ 2147483647 h 43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872"/>
                  <a:gd name="T166" fmla="*/ 0 h 434"/>
                  <a:gd name="T167" fmla="*/ 872 w 872"/>
                  <a:gd name="T168" fmla="*/ 434 h 43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872" h="434">
                    <a:moveTo>
                      <a:pt x="4" y="226"/>
                    </a:moveTo>
                    <a:lnTo>
                      <a:pt x="4" y="228"/>
                    </a:lnTo>
                    <a:lnTo>
                      <a:pt x="4" y="230"/>
                    </a:lnTo>
                    <a:lnTo>
                      <a:pt x="2" y="236"/>
                    </a:lnTo>
                    <a:lnTo>
                      <a:pt x="4" y="244"/>
                    </a:lnTo>
                    <a:lnTo>
                      <a:pt x="6" y="254"/>
                    </a:lnTo>
                    <a:lnTo>
                      <a:pt x="14" y="260"/>
                    </a:lnTo>
                    <a:lnTo>
                      <a:pt x="26" y="264"/>
                    </a:lnTo>
                    <a:lnTo>
                      <a:pt x="30" y="266"/>
                    </a:lnTo>
                    <a:lnTo>
                      <a:pt x="32" y="268"/>
                    </a:lnTo>
                    <a:lnTo>
                      <a:pt x="40" y="278"/>
                    </a:lnTo>
                    <a:lnTo>
                      <a:pt x="44" y="290"/>
                    </a:lnTo>
                    <a:lnTo>
                      <a:pt x="46" y="300"/>
                    </a:lnTo>
                    <a:lnTo>
                      <a:pt x="66" y="298"/>
                    </a:lnTo>
                    <a:lnTo>
                      <a:pt x="74" y="298"/>
                    </a:lnTo>
                    <a:lnTo>
                      <a:pt x="80" y="300"/>
                    </a:lnTo>
                    <a:lnTo>
                      <a:pt x="124" y="326"/>
                    </a:lnTo>
                    <a:lnTo>
                      <a:pt x="174" y="326"/>
                    </a:lnTo>
                    <a:lnTo>
                      <a:pt x="178" y="316"/>
                    </a:lnTo>
                    <a:lnTo>
                      <a:pt x="194" y="318"/>
                    </a:lnTo>
                    <a:lnTo>
                      <a:pt x="198" y="318"/>
                    </a:lnTo>
                    <a:lnTo>
                      <a:pt x="204" y="316"/>
                    </a:lnTo>
                    <a:lnTo>
                      <a:pt x="206" y="324"/>
                    </a:lnTo>
                    <a:lnTo>
                      <a:pt x="212" y="328"/>
                    </a:lnTo>
                    <a:lnTo>
                      <a:pt x="216" y="332"/>
                    </a:lnTo>
                    <a:lnTo>
                      <a:pt x="220" y="336"/>
                    </a:lnTo>
                    <a:lnTo>
                      <a:pt x="224" y="356"/>
                    </a:lnTo>
                    <a:lnTo>
                      <a:pt x="226" y="360"/>
                    </a:lnTo>
                    <a:lnTo>
                      <a:pt x="230" y="364"/>
                    </a:lnTo>
                    <a:lnTo>
                      <a:pt x="234" y="366"/>
                    </a:lnTo>
                    <a:lnTo>
                      <a:pt x="238" y="366"/>
                    </a:lnTo>
                    <a:lnTo>
                      <a:pt x="244" y="364"/>
                    </a:lnTo>
                    <a:lnTo>
                      <a:pt x="250" y="360"/>
                    </a:lnTo>
                    <a:lnTo>
                      <a:pt x="254" y="354"/>
                    </a:lnTo>
                    <a:lnTo>
                      <a:pt x="256" y="354"/>
                    </a:lnTo>
                    <a:lnTo>
                      <a:pt x="262" y="354"/>
                    </a:lnTo>
                    <a:lnTo>
                      <a:pt x="270" y="354"/>
                    </a:lnTo>
                    <a:lnTo>
                      <a:pt x="276" y="358"/>
                    </a:lnTo>
                    <a:lnTo>
                      <a:pt x="278" y="366"/>
                    </a:lnTo>
                    <a:lnTo>
                      <a:pt x="282" y="374"/>
                    </a:lnTo>
                    <a:lnTo>
                      <a:pt x="286" y="392"/>
                    </a:lnTo>
                    <a:lnTo>
                      <a:pt x="288" y="408"/>
                    </a:lnTo>
                    <a:lnTo>
                      <a:pt x="290" y="412"/>
                    </a:lnTo>
                    <a:lnTo>
                      <a:pt x="294" y="414"/>
                    </a:lnTo>
                    <a:lnTo>
                      <a:pt x="302" y="420"/>
                    </a:lnTo>
                    <a:lnTo>
                      <a:pt x="320" y="426"/>
                    </a:lnTo>
                    <a:lnTo>
                      <a:pt x="322" y="426"/>
                    </a:lnTo>
                    <a:lnTo>
                      <a:pt x="322" y="408"/>
                    </a:lnTo>
                    <a:lnTo>
                      <a:pt x="322" y="402"/>
                    </a:lnTo>
                    <a:lnTo>
                      <a:pt x="324" y="394"/>
                    </a:lnTo>
                    <a:lnTo>
                      <a:pt x="328" y="388"/>
                    </a:lnTo>
                    <a:lnTo>
                      <a:pt x="332" y="382"/>
                    </a:lnTo>
                    <a:lnTo>
                      <a:pt x="338" y="378"/>
                    </a:lnTo>
                    <a:lnTo>
                      <a:pt x="340" y="374"/>
                    </a:lnTo>
                    <a:lnTo>
                      <a:pt x="342" y="370"/>
                    </a:lnTo>
                    <a:lnTo>
                      <a:pt x="350" y="370"/>
                    </a:lnTo>
                    <a:lnTo>
                      <a:pt x="358" y="368"/>
                    </a:lnTo>
                    <a:lnTo>
                      <a:pt x="370" y="360"/>
                    </a:lnTo>
                    <a:lnTo>
                      <a:pt x="372" y="358"/>
                    </a:lnTo>
                    <a:lnTo>
                      <a:pt x="374" y="356"/>
                    </a:lnTo>
                    <a:lnTo>
                      <a:pt x="374" y="354"/>
                    </a:lnTo>
                    <a:lnTo>
                      <a:pt x="378" y="352"/>
                    </a:lnTo>
                    <a:lnTo>
                      <a:pt x="384" y="354"/>
                    </a:lnTo>
                    <a:lnTo>
                      <a:pt x="386" y="352"/>
                    </a:lnTo>
                    <a:lnTo>
                      <a:pt x="386" y="350"/>
                    </a:lnTo>
                    <a:lnTo>
                      <a:pt x="388" y="348"/>
                    </a:lnTo>
                    <a:lnTo>
                      <a:pt x="392" y="348"/>
                    </a:lnTo>
                    <a:lnTo>
                      <a:pt x="398" y="348"/>
                    </a:lnTo>
                    <a:lnTo>
                      <a:pt x="404" y="350"/>
                    </a:lnTo>
                    <a:lnTo>
                      <a:pt x="408" y="352"/>
                    </a:lnTo>
                    <a:lnTo>
                      <a:pt x="414" y="354"/>
                    </a:lnTo>
                    <a:lnTo>
                      <a:pt x="418" y="352"/>
                    </a:lnTo>
                    <a:lnTo>
                      <a:pt x="424" y="352"/>
                    </a:lnTo>
                    <a:lnTo>
                      <a:pt x="430" y="356"/>
                    </a:lnTo>
                    <a:lnTo>
                      <a:pt x="434" y="358"/>
                    </a:lnTo>
                    <a:lnTo>
                      <a:pt x="440" y="360"/>
                    </a:lnTo>
                    <a:lnTo>
                      <a:pt x="444" y="358"/>
                    </a:lnTo>
                    <a:lnTo>
                      <a:pt x="450" y="356"/>
                    </a:lnTo>
                    <a:lnTo>
                      <a:pt x="452" y="358"/>
                    </a:lnTo>
                    <a:lnTo>
                      <a:pt x="454" y="360"/>
                    </a:lnTo>
                    <a:lnTo>
                      <a:pt x="456" y="362"/>
                    </a:lnTo>
                    <a:lnTo>
                      <a:pt x="460" y="362"/>
                    </a:lnTo>
                    <a:lnTo>
                      <a:pt x="462" y="362"/>
                    </a:lnTo>
                    <a:lnTo>
                      <a:pt x="462" y="358"/>
                    </a:lnTo>
                    <a:lnTo>
                      <a:pt x="458" y="356"/>
                    </a:lnTo>
                    <a:lnTo>
                      <a:pt x="456" y="354"/>
                    </a:lnTo>
                    <a:lnTo>
                      <a:pt x="456" y="340"/>
                    </a:lnTo>
                    <a:lnTo>
                      <a:pt x="466" y="338"/>
                    </a:lnTo>
                    <a:lnTo>
                      <a:pt x="474" y="336"/>
                    </a:lnTo>
                    <a:lnTo>
                      <a:pt x="486" y="340"/>
                    </a:lnTo>
                    <a:lnTo>
                      <a:pt x="490" y="338"/>
                    </a:lnTo>
                    <a:lnTo>
                      <a:pt x="494" y="336"/>
                    </a:lnTo>
                    <a:lnTo>
                      <a:pt x="510" y="336"/>
                    </a:lnTo>
                    <a:lnTo>
                      <a:pt x="512" y="338"/>
                    </a:lnTo>
                    <a:lnTo>
                      <a:pt x="516" y="340"/>
                    </a:lnTo>
                    <a:lnTo>
                      <a:pt x="522" y="342"/>
                    </a:lnTo>
                    <a:lnTo>
                      <a:pt x="524" y="346"/>
                    </a:lnTo>
                    <a:lnTo>
                      <a:pt x="524" y="348"/>
                    </a:lnTo>
                    <a:lnTo>
                      <a:pt x="524" y="352"/>
                    </a:lnTo>
                    <a:lnTo>
                      <a:pt x="530" y="350"/>
                    </a:lnTo>
                    <a:lnTo>
                      <a:pt x="532" y="348"/>
                    </a:lnTo>
                    <a:lnTo>
                      <a:pt x="542" y="344"/>
                    </a:lnTo>
                    <a:lnTo>
                      <a:pt x="550" y="346"/>
                    </a:lnTo>
                    <a:lnTo>
                      <a:pt x="552" y="350"/>
                    </a:lnTo>
                    <a:lnTo>
                      <a:pt x="552" y="354"/>
                    </a:lnTo>
                    <a:lnTo>
                      <a:pt x="554" y="356"/>
                    </a:lnTo>
                    <a:lnTo>
                      <a:pt x="556" y="360"/>
                    </a:lnTo>
                    <a:lnTo>
                      <a:pt x="558" y="362"/>
                    </a:lnTo>
                    <a:lnTo>
                      <a:pt x="562" y="364"/>
                    </a:lnTo>
                    <a:lnTo>
                      <a:pt x="560" y="370"/>
                    </a:lnTo>
                    <a:lnTo>
                      <a:pt x="558" y="372"/>
                    </a:lnTo>
                    <a:lnTo>
                      <a:pt x="556" y="376"/>
                    </a:lnTo>
                    <a:lnTo>
                      <a:pt x="556" y="380"/>
                    </a:lnTo>
                    <a:lnTo>
                      <a:pt x="558" y="382"/>
                    </a:lnTo>
                    <a:lnTo>
                      <a:pt x="560" y="386"/>
                    </a:lnTo>
                    <a:lnTo>
                      <a:pt x="558" y="388"/>
                    </a:lnTo>
                    <a:lnTo>
                      <a:pt x="558" y="390"/>
                    </a:lnTo>
                    <a:lnTo>
                      <a:pt x="558" y="400"/>
                    </a:lnTo>
                    <a:lnTo>
                      <a:pt x="564" y="408"/>
                    </a:lnTo>
                    <a:lnTo>
                      <a:pt x="564" y="416"/>
                    </a:lnTo>
                    <a:lnTo>
                      <a:pt x="566" y="422"/>
                    </a:lnTo>
                    <a:lnTo>
                      <a:pt x="570" y="428"/>
                    </a:lnTo>
                    <a:lnTo>
                      <a:pt x="574" y="432"/>
                    </a:lnTo>
                    <a:lnTo>
                      <a:pt x="578" y="434"/>
                    </a:lnTo>
                    <a:lnTo>
                      <a:pt x="584" y="434"/>
                    </a:lnTo>
                    <a:lnTo>
                      <a:pt x="584" y="428"/>
                    </a:lnTo>
                    <a:lnTo>
                      <a:pt x="588" y="420"/>
                    </a:lnTo>
                    <a:lnTo>
                      <a:pt x="590" y="414"/>
                    </a:lnTo>
                    <a:lnTo>
                      <a:pt x="592" y="408"/>
                    </a:lnTo>
                    <a:lnTo>
                      <a:pt x="592" y="398"/>
                    </a:lnTo>
                    <a:lnTo>
                      <a:pt x="594" y="388"/>
                    </a:lnTo>
                    <a:lnTo>
                      <a:pt x="592" y="380"/>
                    </a:lnTo>
                    <a:lnTo>
                      <a:pt x="588" y="370"/>
                    </a:lnTo>
                    <a:lnTo>
                      <a:pt x="586" y="358"/>
                    </a:lnTo>
                    <a:lnTo>
                      <a:pt x="584" y="348"/>
                    </a:lnTo>
                    <a:lnTo>
                      <a:pt x="586" y="332"/>
                    </a:lnTo>
                    <a:lnTo>
                      <a:pt x="590" y="322"/>
                    </a:lnTo>
                    <a:lnTo>
                      <a:pt x="598" y="310"/>
                    </a:lnTo>
                    <a:lnTo>
                      <a:pt x="606" y="300"/>
                    </a:lnTo>
                    <a:lnTo>
                      <a:pt x="608" y="300"/>
                    </a:lnTo>
                    <a:lnTo>
                      <a:pt x="612" y="298"/>
                    </a:lnTo>
                    <a:lnTo>
                      <a:pt x="616" y="296"/>
                    </a:lnTo>
                    <a:lnTo>
                      <a:pt x="618" y="294"/>
                    </a:lnTo>
                    <a:lnTo>
                      <a:pt x="624" y="292"/>
                    </a:lnTo>
                    <a:lnTo>
                      <a:pt x="626" y="290"/>
                    </a:lnTo>
                    <a:lnTo>
                      <a:pt x="632" y="282"/>
                    </a:lnTo>
                    <a:lnTo>
                      <a:pt x="634" y="276"/>
                    </a:lnTo>
                    <a:lnTo>
                      <a:pt x="638" y="274"/>
                    </a:lnTo>
                    <a:lnTo>
                      <a:pt x="644" y="274"/>
                    </a:lnTo>
                    <a:lnTo>
                      <a:pt x="644" y="272"/>
                    </a:lnTo>
                    <a:lnTo>
                      <a:pt x="646" y="272"/>
                    </a:lnTo>
                    <a:lnTo>
                      <a:pt x="650" y="272"/>
                    </a:lnTo>
                    <a:lnTo>
                      <a:pt x="654" y="268"/>
                    </a:lnTo>
                    <a:lnTo>
                      <a:pt x="658" y="264"/>
                    </a:lnTo>
                    <a:lnTo>
                      <a:pt x="660" y="260"/>
                    </a:lnTo>
                    <a:lnTo>
                      <a:pt x="668" y="258"/>
                    </a:lnTo>
                    <a:lnTo>
                      <a:pt x="672" y="258"/>
                    </a:lnTo>
                    <a:lnTo>
                      <a:pt x="678" y="254"/>
                    </a:lnTo>
                    <a:lnTo>
                      <a:pt x="676" y="250"/>
                    </a:lnTo>
                    <a:lnTo>
                      <a:pt x="678" y="246"/>
                    </a:lnTo>
                    <a:lnTo>
                      <a:pt x="688" y="244"/>
                    </a:lnTo>
                    <a:lnTo>
                      <a:pt x="690" y="242"/>
                    </a:lnTo>
                    <a:lnTo>
                      <a:pt x="692" y="240"/>
                    </a:lnTo>
                    <a:lnTo>
                      <a:pt x="696" y="238"/>
                    </a:lnTo>
                    <a:lnTo>
                      <a:pt x="698" y="234"/>
                    </a:lnTo>
                    <a:lnTo>
                      <a:pt x="696" y="230"/>
                    </a:lnTo>
                    <a:lnTo>
                      <a:pt x="696" y="226"/>
                    </a:lnTo>
                    <a:lnTo>
                      <a:pt x="694" y="222"/>
                    </a:lnTo>
                    <a:lnTo>
                      <a:pt x="692" y="218"/>
                    </a:lnTo>
                    <a:lnTo>
                      <a:pt x="690" y="216"/>
                    </a:lnTo>
                    <a:lnTo>
                      <a:pt x="688" y="214"/>
                    </a:lnTo>
                    <a:lnTo>
                      <a:pt x="694" y="214"/>
                    </a:lnTo>
                    <a:lnTo>
                      <a:pt x="692" y="214"/>
                    </a:lnTo>
                    <a:lnTo>
                      <a:pt x="692" y="212"/>
                    </a:lnTo>
                    <a:lnTo>
                      <a:pt x="694" y="208"/>
                    </a:lnTo>
                    <a:lnTo>
                      <a:pt x="700" y="210"/>
                    </a:lnTo>
                    <a:lnTo>
                      <a:pt x="704" y="208"/>
                    </a:lnTo>
                    <a:lnTo>
                      <a:pt x="706" y="206"/>
                    </a:lnTo>
                    <a:lnTo>
                      <a:pt x="706" y="198"/>
                    </a:lnTo>
                    <a:lnTo>
                      <a:pt x="702" y="190"/>
                    </a:lnTo>
                    <a:lnTo>
                      <a:pt x="702" y="188"/>
                    </a:lnTo>
                    <a:lnTo>
                      <a:pt x="706" y="192"/>
                    </a:lnTo>
                    <a:lnTo>
                      <a:pt x="708" y="196"/>
                    </a:lnTo>
                    <a:lnTo>
                      <a:pt x="714" y="196"/>
                    </a:lnTo>
                    <a:lnTo>
                      <a:pt x="716" y="194"/>
                    </a:lnTo>
                    <a:lnTo>
                      <a:pt x="718" y="188"/>
                    </a:lnTo>
                    <a:lnTo>
                      <a:pt x="718" y="168"/>
                    </a:lnTo>
                    <a:lnTo>
                      <a:pt x="718" y="172"/>
                    </a:lnTo>
                    <a:lnTo>
                      <a:pt x="718" y="174"/>
                    </a:lnTo>
                    <a:lnTo>
                      <a:pt x="720" y="174"/>
                    </a:lnTo>
                    <a:lnTo>
                      <a:pt x="720" y="178"/>
                    </a:lnTo>
                    <a:lnTo>
                      <a:pt x="722" y="182"/>
                    </a:lnTo>
                    <a:lnTo>
                      <a:pt x="726" y="176"/>
                    </a:lnTo>
                    <a:lnTo>
                      <a:pt x="732" y="172"/>
                    </a:lnTo>
                    <a:lnTo>
                      <a:pt x="734" y="172"/>
                    </a:lnTo>
                    <a:lnTo>
                      <a:pt x="740" y="164"/>
                    </a:lnTo>
                    <a:lnTo>
                      <a:pt x="744" y="158"/>
                    </a:lnTo>
                    <a:lnTo>
                      <a:pt x="742" y="150"/>
                    </a:lnTo>
                    <a:lnTo>
                      <a:pt x="744" y="148"/>
                    </a:lnTo>
                    <a:lnTo>
                      <a:pt x="746" y="146"/>
                    </a:lnTo>
                    <a:lnTo>
                      <a:pt x="756" y="146"/>
                    </a:lnTo>
                    <a:lnTo>
                      <a:pt x="766" y="146"/>
                    </a:lnTo>
                    <a:lnTo>
                      <a:pt x="770" y="142"/>
                    </a:lnTo>
                    <a:lnTo>
                      <a:pt x="752" y="142"/>
                    </a:lnTo>
                    <a:lnTo>
                      <a:pt x="760" y="140"/>
                    </a:lnTo>
                    <a:lnTo>
                      <a:pt x="770" y="140"/>
                    </a:lnTo>
                    <a:lnTo>
                      <a:pt x="776" y="138"/>
                    </a:lnTo>
                    <a:lnTo>
                      <a:pt x="786" y="134"/>
                    </a:lnTo>
                    <a:lnTo>
                      <a:pt x="790" y="132"/>
                    </a:lnTo>
                    <a:lnTo>
                      <a:pt x="792" y="130"/>
                    </a:lnTo>
                    <a:lnTo>
                      <a:pt x="802" y="132"/>
                    </a:lnTo>
                    <a:lnTo>
                      <a:pt x="808" y="130"/>
                    </a:lnTo>
                    <a:lnTo>
                      <a:pt x="812" y="128"/>
                    </a:lnTo>
                    <a:lnTo>
                      <a:pt x="810" y="124"/>
                    </a:lnTo>
                    <a:lnTo>
                      <a:pt x="808" y="126"/>
                    </a:lnTo>
                    <a:lnTo>
                      <a:pt x="806" y="128"/>
                    </a:lnTo>
                    <a:lnTo>
                      <a:pt x="800" y="128"/>
                    </a:lnTo>
                    <a:lnTo>
                      <a:pt x="802" y="126"/>
                    </a:lnTo>
                    <a:lnTo>
                      <a:pt x="802" y="122"/>
                    </a:lnTo>
                    <a:lnTo>
                      <a:pt x="800" y="118"/>
                    </a:lnTo>
                    <a:lnTo>
                      <a:pt x="802" y="112"/>
                    </a:lnTo>
                    <a:lnTo>
                      <a:pt x="804" y="108"/>
                    </a:lnTo>
                    <a:lnTo>
                      <a:pt x="806" y="104"/>
                    </a:lnTo>
                    <a:lnTo>
                      <a:pt x="808" y="98"/>
                    </a:lnTo>
                    <a:lnTo>
                      <a:pt x="814" y="94"/>
                    </a:lnTo>
                    <a:lnTo>
                      <a:pt x="822" y="90"/>
                    </a:lnTo>
                    <a:lnTo>
                      <a:pt x="838" y="84"/>
                    </a:lnTo>
                    <a:lnTo>
                      <a:pt x="854" y="80"/>
                    </a:lnTo>
                    <a:lnTo>
                      <a:pt x="870" y="74"/>
                    </a:lnTo>
                    <a:lnTo>
                      <a:pt x="864" y="54"/>
                    </a:lnTo>
                    <a:lnTo>
                      <a:pt x="864" y="50"/>
                    </a:lnTo>
                    <a:lnTo>
                      <a:pt x="866" y="46"/>
                    </a:lnTo>
                    <a:lnTo>
                      <a:pt x="872" y="38"/>
                    </a:lnTo>
                    <a:lnTo>
                      <a:pt x="852" y="32"/>
                    </a:lnTo>
                    <a:lnTo>
                      <a:pt x="846" y="34"/>
                    </a:lnTo>
                    <a:lnTo>
                      <a:pt x="840" y="38"/>
                    </a:lnTo>
                    <a:lnTo>
                      <a:pt x="830" y="52"/>
                    </a:lnTo>
                    <a:lnTo>
                      <a:pt x="824" y="58"/>
                    </a:lnTo>
                    <a:lnTo>
                      <a:pt x="820" y="66"/>
                    </a:lnTo>
                    <a:lnTo>
                      <a:pt x="814" y="70"/>
                    </a:lnTo>
                    <a:lnTo>
                      <a:pt x="804" y="72"/>
                    </a:lnTo>
                    <a:lnTo>
                      <a:pt x="798" y="74"/>
                    </a:lnTo>
                    <a:lnTo>
                      <a:pt x="766" y="74"/>
                    </a:lnTo>
                    <a:lnTo>
                      <a:pt x="758" y="78"/>
                    </a:lnTo>
                    <a:lnTo>
                      <a:pt x="750" y="80"/>
                    </a:lnTo>
                    <a:lnTo>
                      <a:pt x="738" y="90"/>
                    </a:lnTo>
                    <a:lnTo>
                      <a:pt x="724" y="100"/>
                    </a:lnTo>
                    <a:lnTo>
                      <a:pt x="718" y="102"/>
                    </a:lnTo>
                    <a:lnTo>
                      <a:pt x="712" y="104"/>
                    </a:lnTo>
                    <a:lnTo>
                      <a:pt x="706" y="102"/>
                    </a:lnTo>
                    <a:lnTo>
                      <a:pt x="700" y="100"/>
                    </a:lnTo>
                    <a:lnTo>
                      <a:pt x="694" y="100"/>
                    </a:lnTo>
                    <a:lnTo>
                      <a:pt x="692" y="102"/>
                    </a:lnTo>
                    <a:lnTo>
                      <a:pt x="688" y="106"/>
                    </a:lnTo>
                    <a:lnTo>
                      <a:pt x="686" y="110"/>
                    </a:lnTo>
                    <a:lnTo>
                      <a:pt x="684" y="116"/>
                    </a:lnTo>
                    <a:lnTo>
                      <a:pt x="672" y="122"/>
                    </a:lnTo>
                    <a:lnTo>
                      <a:pt x="658" y="128"/>
                    </a:lnTo>
                    <a:lnTo>
                      <a:pt x="642" y="134"/>
                    </a:lnTo>
                    <a:lnTo>
                      <a:pt x="632" y="136"/>
                    </a:lnTo>
                    <a:lnTo>
                      <a:pt x="622" y="134"/>
                    </a:lnTo>
                    <a:lnTo>
                      <a:pt x="618" y="134"/>
                    </a:lnTo>
                    <a:lnTo>
                      <a:pt x="618" y="132"/>
                    </a:lnTo>
                    <a:lnTo>
                      <a:pt x="618" y="126"/>
                    </a:lnTo>
                    <a:lnTo>
                      <a:pt x="622" y="122"/>
                    </a:lnTo>
                    <a:lnTo>
                      <a:pt x="630" y="118"/>
                    </a:lnTo>
                    <a:lnTo>
                      <a:pt x="636" y="112"/>
                    </a:lnTo>
                    <a:lnTo>
                      <a:pt x="640" y="108"/>
                    </a:lnTo>
                    <a:lnTo>
                      <a:pt x="640" y="106"/>
                    </a:lnTo>
                    <a:lnTo>
                      <a:pt x="638" y="104"/>
                    </a:lnTo>
                    <a:lnTo>
                      <a:pt x="636" y="102"/>
                    </a:lnTo>
                    <a:lnTo>
                      <a:pt x="638" y="96"/>
                    </a:lnTo>
                    <a:lnTo>
                      <a:pt x="636" y="94"/>
                    </a:lnTo>
                    <a:lnTo>
                      <a:pt x="634" y="88"/>
                    </a:lnTo>
                    <a:lnTo>
                      <a:pt x="632" y="92"/>
                    </a:lnTo>
                    <a:lnTo>
                      <a:pt x="630" y="96"/>
                    </a:lnTo>
                    <a:lnTo>
                      <a:pt x="622" y="96"/>
                    </a:lnTo>
                    <a:lnTo>
                      <a:pt x="626" y="90"/>
                    </a:lnTo>
                    <a:lnTo>
                      <a:pt x="632" y="86"/>
                    </a:lnTo>
                    <a:lnTo>
                      <a:pt x="634" y="80"/>
                    </a:lnTo>
                    <a:lnTo>
                      <a:pt x="636" y="72"/>
                    </a:lnTo>
                    <a:lnTo>
                      <a:pt x="636" y="68"/>
                    </a:lnTo>
                    <a:lnTo>
                      <a:pt x="632" y="66"/>
                    </a:lnTo>
                    <a:lnTo>
                      <a:pt x="630" y="64"/>
                    </a:lnTo>
                    <a:lnTo>
                      <a:pt x="622" y="64"/>
                    </a:lnTo>
                    <a:lnTo>
                      <a:pt x="618" y="64"/>
                    </a:lnTo>
                    <a:lnTo>
                      <a:pt x="610" y="72"/>
                    </a:lnTo>
                    <a:lnTo>
                      <a:pt x="602" y="78"/>
                    </a:lnTo>
                    <a:lnTo>
                      <a:pt x="592" y="82"/>
                    </a:lnTo>
                    <a:lnTo>
                      <a:pt x="584" y="92"/>
                    </a:lnTo>
                    <a:lnTo>
                      <a:pt x="582" y="96"/>
                    </a:lnTo>
                    <a:lnTo>
                      <a:pt x="580" y="104"/>
                    </a:lnTo>
                    <a:lnTo>
                      <a:pt x="578" y="116"/>
                    </a:lnTo>
                    <a:lnTo>
                      <a:pt x="576" y="122"/>
                    </a:lnTo>
                    <a:lnTo>
                      <a:pt x="572" y="128"/>
                    </a:lnTo>
                    <a:lnTo>
                      <a:pt x="566" y="132"/>
                    </a:lnTo>
                    <a:lnTo>
                      <a:pt x="558" y="134"/>
                    </a:lnTo>
                    <a:lnTo>
                      <a:pt x="554" y="132"/>
                    </a:lnTo>
                    <a:lnTo>
                      <a:pt x="552" y="130"/>
                    </a:lnTo>
                    <a:lnTo>
                      <a:pt x="550" y="128"/>
                    </a:lnTo>
                    <a:lnTo>
                      <a:pt x="552" y="122"/>
                    </a:lnTo>
                    <a:lnTo>
                      <a:pt x="554" y="114"/>
                    </a:lnTo>
                    <a:lnTo>
                      <a:pt x="560" y="102"/>
                    </a:lnTo>
                    <a:lnTo>
                      <a:pt x="568" y="90"/>
                    </a:lnTo>
                    <a:lnTo>
                      <a:pt x="576" y="80"/>
                    </a:lnTo>
                    <a:lnTo>
                      <a:pt x="576" y="78"/>
                    </a:lnTo>
                    <a:lnTo>
                      <a:pt x="578" y="74"/>
                    </a:lnTo>
                    <a:lnTo>
                      <a:pt x="584" y="66"/>
                    </a:lnTo>
                    <a:lnTo>
                      <a:pt x="594" y="60"/>
                    </a:lnTo>
                    <a:lnTo>
                      <a:pt x="602" y="58"/>
                    </a:lnTo>
                    <a:lnTo>
                      <a:pt x="620" y="58"/>
                    </a:lnTo>
                    <a:lnTo>
                      <a:pt x="624" y="56"/>
                    </a:lnTo>
                    <a:lnTo>
                      <a:pt x="628" y="56"/>
                    </a:lnTo>
                    <a:lnTo>
                      <a:pt x="634" y="52"/>
                    </a:lnTo>
                    <a:lnTo>
                      <a:pt x="626" y="50"/>
                    </a:lnTo>
                    <a:lnTo>
                      <a:pt x="618" y="50"/>
                    </a:lnTo>
                    <a:lnTo>
                      <a:pt x="612" y="50"/>
                    </a:lnTo>
                    <a:lnTo>
                      <a:pt x="606" y="48"/>
                    </a:lnTo>
                    <a:lnTo>
                      <a:pt x="596" y="46"/>
                    </a:lnTo>
                    <a:lnTo>
                      <a:pt x="592" y="44"/>
                    </a:lnTo>
                    <a:lnTo>
                      <a:pt x="590" y="40"/>
                    </a:lnTo>
                    <a:lnTo>
                      <a:pt x="590" y="36"/>
                    </a:lnTo>
                    <a:lnTo>
                      <a:pt x="584" y="36"/>
                    </a:lnTo>
                    <a:lnTo>
                      <a:pt x="582" y="36"/>
                    </a:lnTo>
                    <a:lnTo>
                      <a:pt x="580" y="34"/>
                    </a:lnTo>
                    <a:lnTo>
                      <a:pt x="586" y="30"/>
                    </a:lnTo>
                    <a:lnTo>
                      <a:pt x="564" y="38"/>
                    </a:lnTo>
                    <a:lnTo>
                      <a:pt x="550" y="40"/>
                    </a:lnTo>
                    <a:lnTo>
                      <a:pt x="540" y="42"/>
                    </a:lnTo>
                    <a:lnTo>
                      <a:pt x="536" y="42"/>
                    </a:lnTo>
                    <a:lnTo>
                      <a:pt x="532" y="42"/>
                    </a:lnTo>
                    <a:lnTo>
                      <a:pt x="528" y="40"/>
                    </a:lnTo>
                    <a:lnTo>
                      <a:pt x="536" y="34"/>
                    </a:lnTo>
                    <a:lnTo>
                      <a:pt x="544" y="30"/>
                    </a:lnTo>
                    <a:lnTo>
                      <a:pt x="552" y="26"/>
                    </a:lnTo>
                    <a:lnTo>
                      <a:pt x="562" y="22"/>
                    </a:lnTo>
                    <a:lnTo>
                      <a:pt x="550" y="20"/>
                    </a:lnTo>
                    <a:lnTo>
                      <a:pt x="540" y="16"/>
                    </a:lnTo>
                    <a:lnTo>
                      <a:pt x="540" y="18"/>
                    </a:lnTo>
                    <a:lnTo>
                      <a:pt x="534" y="16"/>
                    </a:lnTo>
                    <a:lnTo>
                      <a:pt x="528" y="14"/>
                    </a:lnTo>
                    <a:lnTo>
                      <a:pt x="522" y="14"/>
                    </a:lnTo>
                    <a:lnTo>
                      <a:pt x="516" y="12"/>
                    </a:lnTo>
                    <a:lnTo>
                      <a:pt x="510" y="10"/>
                    </a:lnTo>
                    <a:lnTo>
                      <a:pt x="506" y="6"/>
                    </a:lnTo>
                    <a:lnTo>
                      <a:pt x="506" y="0"/>
                    </a:lnTo>
                    <a:lnTo>
                      <a:pt x="112" y="0"/>
                    </a:lnTo>
                    <a:lnTo>
                      <a:pt x="110" y="6"/>
                    </a:lnTo>
                    <a:lnTo>
                      <a:pt x="106" y="14"/>
                    </a:lnTo>
                    <a:lnTo>
                      <a:pt x="104" y="22"/>
                    </a:lnTo>
                    <a:lnTo>
                      <a:pt x="100" y="24"/>
                    </a:lnTo>
                    <a:lnTo>
                      <a:pt x="96" y="26"/>
                    </a:lnTo>
                    <a:lnTo>
                      <a:pt x="94" y="22"/>
                    </a:lnTo>
                    <a:lnTo>
                      <a:pt x="92" y="20"/>
                    </a:lnTo>
                    <a:lnTo>
                      <a:pt x="82" y="16"/>
                    </a:lnTo>
                    <a:lnTo>
                      <a:pt x="78" y="26"/>
                    </a:lnTo>
                    <a:lnTo>
                      <a:pt x="64" y="52"/>
                    </a:lnTo>
                    <a:lnTo>
                      <a:pt x="48" y="80"/>
                    </a:lnTo>
                    <a:lnTo>
                      <a:pt x="40" y="90"/>
                    </a:lnTo>
                    <a:lnTo>
                      <a:pt x="32" y="98"/>
                    </a:lnTo>
                    <a:lnTo>
                      <a:pt x="26" y="106"/>
                    </a:lnTo>
                    <a:lnTo>
                      <a:pt x="20" y="114"/>
                    </a:lnTo>
                    <a:lnTo>
                      <a:pt x="14" y="126"/>
                    </a:lnTo>
                    <a:lnTo>
                      <a:pt x="12" y="136"/>
                    </a:lnTo>
                    <a:lnTo>
                      <a:pt x="8" y="146"/>
                    </a:lnTo>
                    <a:lnTo>
                      <a:pt x="2" y="158"/>
                    </a:lnTo>
                    <a:lnTo>
                      <a:pt x="2" y="162"/>
                    </a:lnTo>
                    <a:lnTo>
                      <a:pt x="2" y="166"/>
                    </a:lnTo>
                    <a:lnTo>
                      <a:pt x="2" y="170"/>
                    </a:lnTo>
                    <a:lnTo>
                      <a:pt x="0" y="172"/>
                    </a:lnTo>
                    <a:lnTo>
                      <a:pt x="0" y="17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4" y="198"/>
                    </a:lnTo>
                    <a:lnTo>
                      <a:pt x="6" y="196"/>
                    </a:lnTo>
                    <a:lnTo>
                      <a:pt x="10" y="194"/>
                    </a:lnTo>
                    <a:lnTo>
                      <a:pt x="18" y="196"/>
                    </a:lnTo>
                    <a:lnTo>
                      <a:pt x="10" y="196"/>
                    </a:lnTo>
                    <a:lnTo>
                      <a:pt x="8" y="198"/>
                    </a:lnTo>
                    <a:lnTo>
                      <a:pt x="6" y="200"/>
                    </a:lnTo>
                    <a:lnTo>
                      <a:pt x="8" y="204"/>
                    </a:lnTo>
                    <a:lnTo>
                      <a:pt x="4" y="202"/>
                    </a:lnTo>
                    <a:lnTo>
                      <a:pt x="2" y="206"/>
                    </a:lnTo>
                    <a:lnTo>
                      <a:pt x="4" y="214"/>
                    </a:lnTo>
                    <a:lnTo>
                      <a:pt x="4" y="216"/>
                    </a:lnTo>
                    <a:lnTo>
                      <a:pt x="6" y="216"/>
                    </a:lnTo>
                    <a:lnTo>
                      <a:pt x="6" y="220"/>
                    </a:lnTo>
                    <a:lnTo>
                      <a:pt x="6" y="222"/>
                    </a:lnTo>
                    <a:lnTo>
                      <a:pt x="4" y="2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60"/>
              <p:cNvSpPr/>
              <p:nvPr/>
            </p:nvSpPr>
            <p:spPr bwMode="auto">
              <a:xfrm>
                <a:off x="484774" y="1746470"/>
                <a:ext cx="1001236" cy="463750"/>
              </a:xfrm>
              <a:custGeom>
                <a:avLst/>
                <a:gdLst>
                  <a:gd name="T0" fmla="*/ 2147483647 w 574"/>
                  <a:gd name="T1" fmla="*/ 2147483647 h 278"/>
                  <a:gd name="T2" fmla="*/ 2147483647 w 574"/>
                  <a:gd name="T3" fmla="*/ 2147483647 h 278"/>
                  <a:gd name="T4" fmla="*/ 2147483647 w 574"/>
                  <a:gd name="T5" fmla="*/ 2147483647 h 278"/>
                  <a:gd name="T6" fmla="*/ 2147483647 w 574"/>
                  <a:gd name="T7" fmla="*/ 2147483647 h 278"/>
                  <a:gd name="T8" fmla="*/ 2147483647 w 574"/>
                  <a:gd name="T9" fmla="*/ 2147483647 h 278"/>
                  <a:gd name="T10" fmla="*/ 2147483647 w 574"/>
                  <a:gd name="T11" fmla="*/ 2147483647 h 278"/>
                  <a:gd name="T12" fmla="*/ 2147483647 w 574"/>
                  <a:gd name="T13" fmla="*/ 2147483647 h 278"/>
                  <a:gd name="T14" fmla="*/ 2147483647 w 574"/>
                  <a:gd name="T15" fmla="*/ 2147483647 h 278"/>
                  <a:gd name="T16" fmla="*/ 2147483647 w 574"/>
                  <a:gd name="T17" fmla="*/ 2147483647 h 278"/>
                  <a:gd name="T18" fmla="*/ 2147483647 w 574"/>
                  <a:gd name="T19" fmla="*/ 2147483647 h 278"/>
                  <a:gd name="T20" fmla="*/ 2147483647 w 574"/>
                  <a:gd name="T21" fmla="*/ 2147483647 h 278"/>
                  <a:gd name="T22" fmla="*/ 2147483647 w 574"/>
                  <a:gd name="T23" fmla="*/ 2147483647 h 278"/>
                  <a:gd name="T24" fmla="*/ 2147483647 w 574"/>
                  <a:gd name="T25" fmla="*/ 2147483647 h 278"/>
                  <a:gd name="T26" fmla="*/ 2147483647 w 574"/>
                  <a:gd name="T27" fmla="*/ 2147483647 h 278"/>
                  <a:gd name="T28" fmla="*/ 2147483647 w 574"/>
                  <a:gd name="T29" fmla="*/ 2147483647 h 278"/>
                  <a:gd name="T30" fmla="*/ 2147483647 w 574"/>
                  <a:gd name="T31" fmla="*/ 2147483647 h 278"/>
                  <a:gd name="T32" fmla="*/ 2147483647 w 574"/>
                  <a:gd name="T33" fmla="*/ 2147483647 h 278"/>
                  <a:gd name="T34" fmla="*/ 2147483647 w 574"/>
                  <a:gd name="T35" fmla="*/ 2147483647 h 278"/>
                  <a:gd name="T36" fmla="*/ 2147483647 w 574"/>
                  <a:gd name="T37" fmla="*/ 2147483647 h 278"/>
                  <a:gd name="T38" fmla="*/ 2147483647 w 574"/>
                  <a:gd name="T39" fmla="*/ 2147483647 h 278"/>
                  <a:gd name="T40" fmla="*/ 2147483647 w 574"/>
                  <a:gd name="T41" fmla="*/ 2147483647 h 278"/>
                  <a:gd name="T42" fmla="*/ 2147483647 w 574"/>
                  <a:gd name="T43" fmla="*/ 2147483647 h 278"/>
                  <a:gd name="T44" fmla="*/ 2147483647 w 574"/>
                  <a:gd name="T45" fmla="*/ 2147483647 h 278"/>
                  <a:gd name="T46" fmla="*/ 2147483647 w 574"/>
                  <a:gd name="T47" fmla="*/ 2147483647 h 278"/>
                  <a:gd name="T48" fmla="*/ 2147483647 w 574"/>
                  <a:gd name="T49" fmla="*/ 2147483647 h 278"/>
                  <a:gd name="T50" fmla="*/ 2147483647 w 574"/>
                  <a:gd name="T51" fmla="*/ 2147483647 h 278"/>
                  <a:gd name="T52" fmla="*/ 2147483647 w 574"/>
                  <a:gd name="T53" fmla="*/ 2147483647 h 278"/>
                  <a:gd name="T54" fmla="*/ 2147483647 w 574"/>
                  <a:gd name="T55" fmla="*/ 2147483647 h 278"/>
                  <a:gd name="T56" fmla="*/ 2147483647 w 574"/>
                  <a:gd name="T57" fmla="*/ 2147483647 h 278"/>
                  <a:gd name="T58" fmla="*/ 2147483647 w 574"/>
                  <a:gd name="T59" fmla="*/ 2147483647 h 278"/>
                  <a:gd name="T60" fmla="*/ 2147483647 w 574"/>
                  <a:gd name="T61" fmla="*/ 2147483647 h 278"/>
                  <a:gd name="T62" fmla="*/ 2147483647 w 574"/>
                  <a:gd name="T63" fmla="*/ 2147483647 h 278"/>
                  <a:gd name="T64" fmla="*/ 2147483647 w 574"/>
                  <a:gd name="T65" fmla="*/ 2147483647 h 278"/>
                  <a:gd name="T66" fmla="*/ 2147483647 w 574"/>
                  <a:gd name="T67" fmla="*/ 2147483647 h 278"/>
                  <a:gd name="T68" fmla="*/ 2147483647 w 574"/>
                  <a:gd name="T69" fmla="*/ 2147483647 h 278"/>
                  <a:gd name="T70" fmla="*/ 2147483647 w 574"/>
                  <a:gd name="T71" fmla="*/ 2147483647 h 278"/>
                  <a:gd name="T72" fmla="*/ 2147483647 w 574"/>
                  <a:gd name="T73" fmla="*/ 2147483647 h 278"/>
                  <a:gd name="T74" fmla="*/ 2147483647 w 574"/>
                  <a:gd name="T75" fmla="*/ 2147483647 h 278"/>
                  <a:gd name="T76" fmla="*/ 2147483647 w 574"/>
                  <a:gd name="T77" fmla="*/ 2147483647 h 278"/>
                  <a:gd name="T78" fmla="*/ 2147483647 w 574"/>
                  <a:gd name="T79" fmla="*/ 2147483647 h 278"/>
                  <a:gd name="T80" fmla="*/ 2147483647 w 574"/>
                  <a:gd name="T81" fmla="*/ 2147483647 h 278"/>
                  <a:gd name="T82" fmla="*/ 2147483647 w 574"/>
                  <a:gd name="T83" fmla="*/ 2147483647 h 278"/>
                  <a:gd name="T84" fmla="*/ 2147483647 w 574"/>
                  <a:gd name="T85" fmla="*/ 2147483647 h 278"/>
                  <a:gd name="T86" fmla="*/ 2147483647 w 574"/>
                  <a:gd name="T87" fmla="*/ 2147483647 h 278"/>
                  <a:gd name="T88" fmla="*/ 2147483647 w 574"/>
                  <a:gd name="T89" fmla="*/ 2147483647 h 278"/>
                  <a:gd name="T90" fmla="*/ 2147483647 w 574"/>
                  <a:gd name="T91" fmla="*/ 2147483647 h 278"/>
                  <a:gd name="T92" fmla="*/ 2147483647 w 574"/>
                  <a:gd name="T93" fmla="*/ 2147483647 h 278"/>
                  <a:gd name="T94" fmla="*/ 2147483647 w 574"/>
                  <a:gd name="T95" fmla="*/ 2147483647 h 278"/>
                  <a:gd name="T96" fmla="*/ 2147483647 w 574"/>
                  <a:gd name="T97" fmla="*/ 2147483647 h 27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74"/>
                  <a:gd name="T148" fmla="*/ 0 h 278"/>
                  <a:gd name="T149" fmla="*/ 574 w 574"/>
                  <a:gd name="T150" fmla="*/ 278 h 27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74" h="278">
                    <a:moveTo>
                      <a:pt x="400" y="178"/>
                    </a:moveTo>
                    <a:lnTo>
                      <a:pt x="388" y="182"/>
                    </a:lnTo>
                    <a:lnTo>
                      <a:pt x="376" y="184"/>
                    </a:lnTo>
                    <a:lnTo>
                      <a:pt x="366" y="182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8" y="172"/>
                    </a:lnTo>
                    <a:lnTo>
                      <a:pt x="346" y="168"/>
                    </a:lnTo>
                    <a:lnTo>
                      <a:pt x="338" y="168"/>
                    </a:lnTo>
                    <a:lnTo>
                      <a:pt x="324" y="178"/>
                    </a:lnTo>
                    <a:lnTo>
                      <a:pt x="318" y="182"/>
                    </a:lnTo>
                    <a:lnTo>
                      <a:pt x="308" y="184"/>
                    </a:lnTo>
                    <a:lnTo>
                      <a:pt x="300" y="184"/>
                    </a:lnTo>
                    <a:lnTo>
                      <a:pt x="290" y="188"/>
                    </a:lnTo>
                    <a:lnTo>
                      <a:pt x="282" y="192"/>
                    </a:lnTo>
                    <a:lnTo>
                      <a:pt x="272" y="200"/>
                    </a:lnTo>
                    <a:lnTo>
                      <a:pt x="258" y="200"/>
                    </a:lnTo>
                    <a:lnTo>
                      <a:pt x="262" y="194"/>
                    </a:lnTo>
                    <a:lnTo>
                      <a:pt x="266" y="190"/>
                    </a:lnTo>
                    <a:lnTo>
                      <a:pt x="276" y="182"/>
                    </a:lnTo>
                    <a:lnTo>
                      <a:pt x="286" y="178"/>
                    </a:lnTo>
                    <a:lnTo>
                      <a:pt x="298" y="170"/>
                    </a:lnTo>
                    <a:lnTo>
                      <a:pt x="290" y="170"/>
                    </a:lnTo>
                    <a:lnTo>
                      <a:pt x="282" y="174"/>
                    </a:lnTo>
                    <a:lnTo>
                      <a:pt x="268" y="180"/>
                    </a:lnTo>
                    <a:lnTo>
                      <a:pt x="252" y="190"/>
                    </a:lnTo>
                    <a:lnTo>
                      <a:pt x="246" y="192"/>
                    </a:lnTo>
                    <a:lnTo>
                      <a:pt x="240" y="194"/>
                    </a:lnTo>
                    <a:lnTo>
                      <a:pt x="234" y="196"/>
                    </a:lnTo>
                    <a:lnTo>
                      <a:pt x="230" y="202"/>
                    </a:lnTo>
                    <a:lnTo>
                      <a:pt x="224" y="206"/>
                    </a:lnTo>
                    <a:lnTo>
                      <a:pt x="218" y="210"/>
                    </a:lnTo>
                    <a:lnTo>
                      <a:pt x="206" y="214"/>
                    </a:lnTo>
                    <a:lnTo>
                      <a:pt x="194" y="218"/>
                    </a:lnTo>
                    <a:lnTo>
                      <a:pt x="184" y="220"/>
                    </a:lnTo>
                    <a:lnTo>
                      <a:pt x="172" y="224"/>
                    </a:lnTo>
                    <a:lnTo>
                      <a:pt x="164" y="230"/>
                    </a:lnTo>
                    <a:lnTo>
                      <a:pt x="160" y="234"/>
                    </a:lnTo>
                    <a:lnTo>
                      <a:pt x="154" y="234"/>
                    </a:lnTo>
                    <a:lnTo>
                      <a:pt x="132" y="240"/>
                    </a:lnTo>
                    <a:lnTo>
                      <a:pt x="110" y="248"/>
                    </a:lnTo>
                    <a:lnTo>
                      <a:pt x="86" y="258"/>
                    </a:lnTo>
                    <a:lnTo>
                      <a:pt x="64" y="266"/>
                    </a:lnTo>
                    <a:lnTo>
                      <a:pt x="64" y="264"/>
                    </a:lnTo>
                    <a:lnTo>
                      <a:pt x="62" y="262"/>
                    </a:lnTo>
                    <a:lnTo>
                      <a:pt x="60" y="262"/>
                    </a:lnTo>
                    <a:lnTo>
                      <a:pt x="54" y="262"/>
                    </a:lnTo>
                    <a:lnTo>
                      <a:pt x="48" y="264"/>
                    </a:lnTo>
                    <a:lnTo>
                      <a:pt x="34" y="270"/>
                    </a:lnTo>
                    <a:lnTo>
                      <a:pt x="22" y="276"/>
                    </a:lnTo>
                    <a:lnTo>
                      <a:pt x="14" y="278"/>
                    </a:lnTo>
                    <a:lnTo>
                      <a:pt x="8" y="278"/>
                    </a:lnTo>
                    <a:lnTo>
                      <a:pt x="0" y="278"/>
                    </a:lnTo>
                    <a:lnTo>
                      <a:pt x="14" y="270"/>
                    </a:lnTo>
                    <a:lnTo>
                      <a:pt x="36" y="262"/>
                    </a:lnTo>
                    <a:lnTo>
                      <a:pt x="58" y="258"/>
                    </a:lnTo>
                    <a:lnTo>
                      <a:pt x="76" y="256"/>
                    </a:lnTo>
                    <a:lnTo>
                      <a:pt x="82" y="256"/>
                    </a:lnTo>
                    <a:lnTo>
                      <a:pt x="84" y="254"/>
                    </a:lnTo>
                    <a:lnTo>
                      <a:pt x="90" y="248"/>
                    </a:lnTo>
                    <a:lnTo>
                      <a:pt x="96" y="244"/>
                    </a:lnTo>
                    <a:lnTo>
                      <a:pt x="102" y="242"/>
                    </a:lnTo>
                    <a:lnTo>
                      <a:pt x="120" y="236"/>
                    </a:lnTo>
                    <a:lnTo>
                      <a:pt x="136" y="232"/>
                    </a:lnTo>
                    <a:lnTo>
                      <a:pt x="166" y="210"/>
                    </a:lnTo>
                    <a:lnTo>
                      <a:pt x="164" y="206"/>
                    </a:lnTo>
                    <a:lnTo>
                      <a:pt x="162" y="204"/>
                    </a:lnTo>
                    <a:lnTo>
                      <a:pt x="154" y="210"/>
                    </a:lnTo>
                    <a:lnTo>
                      <a:pt x="146" y="210"/>
                    </a:lnTo>
                    <a:lnTo>
                      <a:pt x="146" y="204"/>
                    </a:lnTo>
                    <a:lnTo>
                      <a:pt x="144" y="202"/>
                    </a:lnTo>
                    <a:lnTo>
                      <a:pt x="140" y="202"/>
                    </a:lnTo>
                    <a:lnTo>
                      <a:pt x="136" y="202"/>
                    </a:lnTo>
                    <a:lnTo>
                      <a:pt x="132" y="204"/>
                    </a:lnTo>
                    <a:lnTo>
                      <a:pt x="124" y="208"/>
                    </a:lnTo>
                    <a:lnTo>
                      <a:pt x="112" y="208"/>
                    </a:lnTo>
                    <a:lnTo>
                      <a:pt x="118" y="204"/>
                    </a:lnTo>
                    <a:lnTo>
                      <a:pt x="126" y="198"/>
                    </a:lnTo>
                    <a:lnTo>
                      <a:pt x="132" y="192"/>
                    </a:lnTo>
                    <a:lnTo>
                      <a:pt x="136" y="186"/>
                    </a:lnTo>
                    <a:lnTo>
                      <a:pt x="132" y="186"/>
                    </a:lnTo>
                    <a:lnTo>
                      <a:pt x="128" y="186"/>
                    </a:lnTo>
                    <a:lnTo>
                      <a:pt x="120" y="186"/>
                    </a:lnTo>
                    <a:lnTo>
                      <a:pt x="116" y="186"/>
                    </a:lnTo>
                    <a:lnTo>
                      <a:pt x="112" y="184"/>
                    </a:lnTo>
                    <a:lnTo>
                      <a:pt x="110" y="178"/>
                    </a:lnTo>
                    <a:lnTo>
                      <a:pt x="110" y="160"/>
                    </a:lnTo>
                    <a:lnTo>
                      <a:pt x="152" y="128"/>
                    </a:lnTo>
                    <a:lnTo>
                      <a:pt x="158" y="130"/>
                    </a:lnTo>
                    <a:lnTo>
                      <a:pt x="166" y="132"/>
                    </a:lnTo>
                    <a:lnTo>
                      <a:pt x="190" y="130"/>
                    </a:lnTo>
                    <a:lnTo>
                      <a:pt x="214" y="124"/>
                    </a:lnTo>
                    <a:lnTo>
                      <a:pt x="224" y="122"/>
                    </a:lnTo>
                    <a:lnTo>
                      <a:pt x="236" y="116"/>
                    </a:lnTo>
                    <a:lnTo>
                      <a:pt x="244" y="110"/>
                    </a:lnTo>
                    <a:lnTo>
                      <a:pt x="246" y="104"/>
                    </a:lnTo>
                    <a:lnTo>
                      <a:pt x="234" y="108"/>
                    </a:lnTo>
                    <a:lnTo>
                      <a:pt x="228" y="110"/>
                    </a:lnTo>
                    <a:lnTo>
                      <a:pt x="220" y="112"/>
                    </a:lnTo>
                    <a:lnTo>
                      <a:pt x="212" y="110"/>
                    </a:lnTo>
                    <a:lnTo>
                      <a:pt x="202" y="108"/>
                    </a:lnTo>
                    <a:lnTo>
                      <a:pt x="186" y="102"/>
                    </a:lnTo>
                    <a:lnTo>
                      <a:pt x="234" y="70"/>
                    </a:lnTo>
                    <a:lnTo>
                      <a:pt x="242" y="70"/>
                    </a:lnTo>
                    <a:lnTo>
                      <a:pt x="252" y="72"/>
                    </a:lnTo>
                    <a:lnTo>
                      <a:pt x="252" y="78"/>
                    </a:lnTo>
                    <a:lnTo>
                      <a:pt x="254" y="80"/>
                    </a:lnTo>
                    <a:lnTo>
                      <a:pt x="258" y="82"/>
                    </a:lnTo>
                    <a:lnTo>
                      <a:pt x="264" y="82"/>
                    </a:lnTo>
                    <a:lnTo>
                      <a:pt x="268" y="82"/>
                    </a:lnTo>
                    <a:lnTo>
                      <a:pt x="272" y="80"/>
                    </a:lnTo>
                    <a:lnTo>
                      <a:pt x="272" y="76"/>
                    </a:lnTo>
                    <a:lnTo>
                      <a:pt x="274" y="70"/>
                    </a:lnTo>
                    <a:lnTo>
                      <a:pt x="270" y="70"/>
                    </a:lnTo>
                    <a:lnTo>
                      <a:pt x="268" y="68"/>
                    </a:lnTo>
                    <a:lnTo>
                      <a:pt x="268" y="66"/>
                    </a:lnTo>
                    <a:lnTo>
                      <a:pt x="268" y="60"/>
                    </a:lnTo>
                    <a:lnTo>
                      <a:pt x="266" y="58"/>
                    </a:lnTo>
                    <a:lnTo>
                      <a:pt x="266" y="54"/>
                    </a:lnTo>
                    <a:lnTo>
                      <a:pt x="266" y="46"/>
                    </a:lnTo>
                    <a:lnTo>
                      <a:pt x="280" y="36"/>
                    </a:lnTo>
                    <a:lnTo>
                      <a:pt x="288" y="38"/>
                    </a:lnTo>
                    <a:lnTo>
                      <a:pt x="296" y="40"/>
                    </a:lnTo>
                    <a:lnTo>
                      <a:pt x="306" y="38"/>
                    </a:lnTo>
                    <a:lnTo>
                      <a:pt x="318" y="32"/>
                    </a:lnTo>
                    <a:lnTo>
                      <a:pt x="324" y="28"/>
                    </a:lnTo>
                    <a:lnTo>
                      <a:pt x="332" y="22"/>
                    </a:lnTo>
                    <a:lnTo>
                      <a:pt x="356" y="14"/>
                    </a:lnTo>
                    <a:lnTo>
                      <a:pt x="384" y="10"/>
                    </a:lnTo>
                    <a:lnTo>
                      <a:pt x="410" y="4"/>
                    </a:lnTo>
                    <a:lnTo>
                      <a:pt x="436" y="0"/>
                    </a:lnTo>
                    <a:lnTo>
                      <a:pt x="444" y="2"/>
                    </a:lnTo>
                    <a:lnTo>
                      <a:pt x="452" y="4"/>
                    </a:lnTo>
                    <a:lnTo>
                      <a:pt x="462" y="6"/>
                    </a:lnTo>
                    <a:lnTo>
                      <a:pt x="472" y="6"/>
                    </a:lnTo>
                    <a:lnTo>
                      <a:pt x="474" y="12"/>
                    </a:lnTo>
                    <a:lnTo>
                      <a:pt x="476" y="12"/>
                    </a:lnTo>
                    <a:lnTo>
                      <a:pt x="510" y="12"/>
                    </a:lnTo>
                    <a:lnTo>
                      <a:pt x="516" y="14"/>
                    </a:lnTo>
                    <a:lnTo>
                      <a:pt x="520" y="16"/>
                    </a:lnTo>
                    <a:lnTo>
                      <a:pt x="534" y="16"/>
                    </a:lnTo>
                    <a:lnTo>
                      <a:pt x="548" y="16"/>
                    </a:lnTo>
                    <a:lnTo>
                      <a:pt x="554" y="18"/>
                    </a:lnTo>
                    <a:lnTo>
                      <a:pt x="562" y="20"/>
                    </a:lnTo>
                    <a:lnTo>
                      <a:pt x="574" y="20"/>
                    </a:lnTo>
                    <a:lnTo>
                      <a:pt x="402" y="178"/>
                    </a:lnTo>
                    <a:lnTo>
                      <a:pt x="400" y="1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66"/>
              <p:cNvSpPr/>
              <p:nvPr/>
            </p:nvSpPr>
            <p:spPr bwMode="auto">
              <a:xfrm>
                <a:off x="1224339" y="2865917"/>
                <a:ext cx="746452" cy="559021"/>
              </a:xfrm>
              <a:custGeom>
                <a:avLst/>
                <a:gdLst>
                  <a:gd name="T0" fmla="*/ 2147483647 w 428"/>
                  <a:gd name="T1" fmla="*/ 2147483647 h 336"/>
                  <a:gd name="T2" fmla="*/ 2147483647 w 428"/>
                  <a:gd name="T3" fmla="*/ 2147483647 h 336"/>
                  <a:gd name="T4" fmla="*/ 2147483647 w 428"/>
                  <a:gd name="T5" fmla="*/ 2147483647 h 336"/>
                  <a:gd name="T6" fmla="*/ 2147483647 w 428"/>
                  <a:gd name="T7" fmla="*/ 2147483647 h 336"/>
                  <a:gd name="T8" fmla="*/ 2147483647 w 428"/>
                  <a:gd name="T9" fmla="*/ 2147483647 h 336"/>
                  <a:gd name="T10" fmla="*/ 2147483647 w 428"/>
                  <a:gd name="T11" fmla="*/ 2147483647 h 336"/>
                  <a:gd name="T12" fmla="*/ 2147483647 w 428"/>
                  <a:gd name="T13" fmla="*/ 2147483647 h 336"/>
                  <a:gd name="T14" fmla="*/ 2147483647 w 428"/>
                  <a:gd name="T15" fmla="*/ 2147483647 h 336"/>
                  <a:gd name="T16" fmla="*/ 2147483647 w 428"/>
                  <a:gd name="T17" fmla="*/ 2147483647 h 336"/>
                  <a:gd name="T18" fmla="*/ 2147483647 w 428"/>
                  <a:gd name="T19" fmla="*/ 2147483647 h 336"/>
                  <a:gd name="T20" fmla="*/ 2147483647 w 428"/>
                  <a:gd name="T21" fmla="*/ 2147483647 h 336"/>
                  <a:gd name="T22" fmla="*/ 2147483647 w 428"/>
                  <a:gd name="T23" fmla="*/ 2147483647 h 336"/>
                  <a:gd name="T24" fmla="*/ 2147483647 w 428"/>
                  <a:gd name="T25" fmla="*/ 2147483647 h 336"/>
                  <a:gd name="T26" fmla="*/ 2147483647 w 428"/>
                  <a:gd name="T27" fmla="*/ 2147483647 h 336"/>
                  <a:gd name="T28" fmla="*/ 2147483647 w 428"/>
                  <a:gd name="T29" fmla="*/ 2147483647 h 336"/>
                  <a:gd name="T30" fmla="*/ 2147483647 w 428"/>
                  <a:gd name="T31" fmla="*/ 2147483647 h 336"/>
                  <a:gd name="T32" fmla="*/ 2147483647 w 428"/>
                  <a:gd name="T33" fmla="*/ 0 h 336"/>
                  <a:gd name="T34" fmla="*/ 2147483647 w 428"/>
                  <a:gd name="T35" fmla="*/ 2147483647 h 336"/>
                  <a:gd name="T36" fmla="*/ 2147483647 w 428"/>
                  <a:gd name="T37" fmla="*/ 2147483647 h 336"/>
                  <a:gd name="T38" fmla="*/ 2147483647 w 428"/>
                  <a:gd name="T39" fmla="*/ 2147483647 h 336"/>
                  <a:gd name="T40" fmla="*/ 2147483647 w 428"/>
                  <a:gd name="T41" fmla="*/ 2147483647 h 336"/>
                  <a:gd name="T42" fmla="*/ 2147483647 w 428"/>
                  <a:gd name="T43" fmla="*/ 2147483647 h 336"/>
                  <a:gd name="T44" fmla="*/ 2147483647 w 428"/>
                  <a:gd name="T45" fmla="*/ 2147483647 h 336"/>
                  <a:gd name="T46" fmla="*/ 2147483647 w 428"/>
                  <a:gd name="T47" fmla="*/ 2147483647 h 336"/>
                  <a:gd name="T48" fmla="*/ 2147483647 w 428"/>
                  <a:gd name="T49" fmla="*/ 2147483647 h 336"/>
                  <a:gd name="T50" fmla="*/ 2147483647 w 428"/>
                  <a:gd name="T51" fmla="*/ 2147483647 h 336"/>
                  <a:gd name="T52" fmla="*/ 2147483647 w 428"/>
                  <a:gd name="T53" fmla="*/ 2147483647 h 336"/>
                  <a:gd name="T54" fmla="*/ 2147483647 w 428"/>
                  <a:gd name="T55" fmla="*/ 2147483647 h 336"/>
                  <a:gd name="T56" fmla="*/ 2147483647 w 428"/>
                  <a:gd name="T57" fmla="*/ 2147483647 h 336"/>
                  <a:gd name="T58" fmla="*/ 2147483647 w 428"/>
                  <a:gd name="T59" fmla="*/ 2147483647 h 336"/>
                  <a:gd name="T60" fmla="*/ 2147483647 w 428"/>
                  <a:gd name="T61" fmla="*/ 2147483647 h 336"/>
                  <a:gd name="T62" fmla="*/ 2147483647 w 428"/>
                  <a:gd name="T63" fmla="*/ 2147483647 h 336"/>
                  <a:gd name="T64" fmla="*/ 2147483647 w 428"/>
                  <a:gd name="T65" fmla="*/ 2147483647 h 336"/>
                  <a:gd name="T66" fmla="*/ 2147483647 w 428"/>
                  <a:gd name="T67" fmla="*/ 2147483647 h 336"/>
                  <a:gd name="T68" fmla="*/ 2147483647 w 428"/>
                  <a:gd name="T69" fmla="*/ 2147483647 h 336"/>
                  <a:gd name="T70" fmla="*/ 2147483647 w 428"/>
                  <a:gd name="T71" fmla="*/ 2147483647 h 336"/>
                  <a:gd name="T72" fmla="*/ 2147483647 w 428"/>
                  <a:gd name="T73" fmla="*/ 2147483647 h 336"/>
                  <a:gd name="T74" fmla="*/ 2147483647 w 428"/>
                  <a:gd name="T75" fmla="*/ 2147483647 h 336"/>
                  <a:gd name="T76" fmla="*/ 2147483647 w 428"/>
                  <a:gd name="T77" fmla="*/ 2147483647 h 336"/>
                  <a:gd name="T78" fmla="*/ 2147483647 w 428"/>
                  <a:gd name="T79" fmla="*/ 2147483647 h 336"/>
                  <a:gd name="T80" fmla="*/ 2147483647 w 428"/>
                  <a:gd name="T81" fmla="*/ 2147483647 h 336"/>
                  <a:gd name="T82" fmla="*/ 2147483647 w 428"/>
                  <a:gd name="T83" fmla="*/ 2147483647 h 336"/>
                  <a:gd name="T84" fmla="*/ 2147483647 w 428"/>
                  <a:gd name="T85" fmla="*/ 2147483647 h 336"/>
                  <a:gd name="T86" fmla="*/ 2147483647 w 428"/>
                  <a:gd name="T87" fmla="*/ 2147483647 h 336"/>
                  <a:gd name="T88" fmla="*/ 2147483647 w 428"/>
                  <a:gd name="T89" fmla="*/ 2147483647 h 336"/>
                  <a:gd name="T90" fmla="*/ 2147483647 w 428"/>
                  <a:gd name="T91" fmla="*/ 2147483647 h 336"/>
                  <a:gd name="T92" fmla="*/ 2147483647 w 428"/>
                  <a:gd name="T93" fmla="*/ 2147483647 h 336"/>
                  <a:gd name="T94" fmla="*/ 2147483647 w 428"/>
                  <a:gd name="T95" fmla="*/ 2147483647 h 336"/>
                  <a:gd name="T96" fmla="*/ 2147483647 w 428"/>
                  <a:gd name="T97" fmla="*/ 2147483647 h 336"/>
                  <a:gd name="T98" fmla="*/ 2147483647 w 428"/>
                  <a:gd name="T99" fmla="*/ 2147483647 h 336"/>
                  <a:gd name="T100" fmla="*/ 2147483647 w 428"/>
                  <a:gd name="T101" fmla="*/ 2147483647 h 336"/>
                  <a:gd name="T102" fmla="*/ 2147483647 w 428"/>
                  <a:gd name="T103" fmla="*/ 2147483647 h 336"/>
                  <a:gd name="T104" fmla="*/ 2147483647 w 428"/>
                  <a:gd name="T105" fmla="*/ 2147483647 h 336"/>
                  <a:gd name="T106" fmla="*/ 2147483647 w 428"/>
                  <a:gd name="T107" fmla="*/ 2147483647 h 336"/>
                  <a:gd name="T108" fmla="*/ 2147483647 w 428"/>
                  <a:gd name="T109" fmla="*/ 2147483647 h 336"/>
                  <a:gd name="T110" fmla="*/ 2147483647 w 428"/>
                  <a:gd name="T111" fmla="*/ 2147483647 h 3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28"/>
                  <a:gd name="T169" fmla="*/ 0 h 336"/>
                  <a:gd name="T170" fmla="*/ 428 w 428"/>
                  <a:gd name="T171" fmla="*/ 336 h 3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28" h="336">
                    <a:moveTo>
                      <a:pt x="400" y="274"/>
                    </a:moveTo>
                    <a:lnTo>
                      <a:pt x="402" y="270"/>
                    </a:lnTo>
                    <a:lnTo>
                      <a:pt x="408" y="260"/>
                    </a:lnTo>
                    <a:lnTo>
                      <a:pt x="410" y="250"/>
                    </a:lnTo>
                    <a:lnTo>
                      <a:pt x="416" y="234"/>
                    </a:lnTo>
                    <a:lnTo>
                      <a:pt x="418" y="228"/>
                    </a:lnTo>
                    <a:lnTo>
                      <a:pt x="422" y="222"/>
                    </a:lnTo>
                    <a:lnTo>
                      <a:pt x="428" y="210"/>
                    </a:lnTo>
                    <a:lnTo>
                      <a:pt x="426" y="206"/>
                    </a:lnTo>
                    <a:lnTo>
                      <a:pt x="426" y="202"/>
                    </a:lnTo>
                    <a:lnTo>
                      <a:pt x="422" y="202"/>
                    </a:lnTo>
                    <a:lnTo>
                      <a:pt x="410" y="202"/>
                    </a:lnTo>
                    <a:lnTo>
                      <a:pt x="394" y="204"/>
                    </a:lnTo>
                    <a:lnTo>
                      <a:pt x="378" y="208"/>
                    </a:lnTo>
                    <a:lnTo>
                      <a:pt x="372" y="212"/>
                    </a:lnTo>
                    <a:lnTo>
                      <a:pt x="368" y="216"/>
                    </a:lnTo>
                    <a:lnTo>
                      <a:pt x="364" y="224"/>
                    </a:lnTo>
                    <a:lnTo>
                      <a:pt x="358" y="234"/>
                    </a:lnTo>
                    <a:lnTo>
                      <a:pt x="352" y="246"/>
                    </a:lnTo>
                    <a:lnTo>
                      <a:pt x="346" y="254"/>
                    </a:lnTo>
                    <a:lnTo>
                      <a:pt x="334" y="256"/>
                    </a:lnTo>
                    <a:lnTo>
                      <a:pt x="320" y="260"/>
                    </a:lnTo>
                    <a:lnTo>
                      <a:pt x="310" y="262"/>
                    </a:lnTo>
                    <a:lnTo>
                      <a:pt x="298" y="264"/>
                    </a:lnTo>
                    <a:lnTo>
                      <a:pt x="288" y="262"/>
                    </a:lnTo>
                    <a:lnTo>
                      <a:pt x="280" y="256"/>
                    </a:lnTo>
                    <a:lnTo>
                      <a:pt x="272" y="248"/>
                    </a:lnTo>
                    <a:lnTo>
                      <a:pt x="266" y="238"/>
                    </a:lnTo>
                    <a:lnTo>
                      <a:pt x="260" y="226"/>
                    </a:lnTo>
                    <a:lnTo>
                      <a:pt x="258" y="216"/>
                    </a:lnTo>
                    <a:lnTo>
                      <a:pt x="256" y="204"/>
                    </a:lnTo>
                    <a:lnTo>
                      <a:pt x="256" y="194"/>
                    </a:lnTo>
                    <a:lnTo>
                      <a:pt x="258" y="178"/>
                    </a:lnTo>
                    <a:lnTo>
                      <a:pt x="260" y="160"/>
                    </a:lnTo>
                    <a:lnTo>
                      <a:pt x="268" y="142"/>
                    </a:lnTo>
                    <a:lnTo>
                      <a:pt x="276" y="128"/>
                    </a:lnTo>
                    <a:lnTo>
                      <a:pt x="256" y="122"/>
                    </a:lnTo>
                    <a:lnTo>
                      <a:pt x="248" y="116"/>
                    </a:lnTo>
                    <a:lnTo>
                      <a:pt x="244" y="114"/>
                    </a:lnTo>
                    <a:lnTo>
                      <a:pt x="242" y="110"/>
                    </a:lnTo>
                    <a:lnTo>
                      <a:pt x="240" y="94"/>
                    </a:lnTo>
                    <a:lnTo>
                      <a:pt x="236" y="76"/>
                    </a:lnTo>
                    <a:lnTo>
                      <a:pt x="232" y="68"/>
                    </a:lnTo>
                    <a:lnTo>
                      <a:pt x="230" y="60"/>
                    </a:lnTo>
                    <a:lnTo>
                      <a:pt x="224" y="56"/>
                    </a:lnTo>
                    <a:lnTo>
                      <a:pt x="216" y="56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204" y="62"/>
                    </a:lnTo>
                    <a:lnTo>
                      <a:pt x="198" y="66"/>
                    </a:lnTo>
                    <a:lnTo>
                      <a:pt x="192" y="68"/>
                    </a:lnTo>
                    <a:lnTo>
                      <a:pt x="188" y="68"/>
                    </a:lnTo>
                    <a:lnTo>
                      <a:pt x="184" y="66"/>
                    </a:lnTo>
                    <a:lnTo>
                      <a:pt x="180" y="62"/>
                    </a:lnTo>
                    <a:lnTo>
                      <a:pt x="178" y="58"/>
                    </a:lnTo>
                    <a:lnTo>
                      <a:pt x="174" y="38"/>
                    </a:lnTo>
                    <a:lnTo>
                      <a:pt x="170" y="34"/>
                    </a:lnTo>
                    <a:lnTo>
                      <a:pt x="166" y="30"/>
                    </a:lnTo>
                    <a:lnTo>
                      <a:pt x="160" y="26"/>
                    </a:lnTo>
                    <a:lnTo>
                      <a:pt x="158" y="18"/>
                    </a:lnTo>
                    <a:lnTo>
                      <a:pt x="152" y="20"/>
                    </a:lnTo>
                    <a:lnTo>
                      <a:pt x="148" y="20"/>
                    </a:lnTo>
                    <a:lnTo>
                      <a:pt x="132" y="18"/>
                    </a:lnTo>
                    <a:lnTo>
                      <a:pt x="128" y="28"/>
                    </a:lnTo>
                    <a:lnTo>
                      <a:pt x="78" y="28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4" y="48"/>
                    </a:lnTo>
                    <a:lnTo>
                      <a:pt x="4" y="54"/>
                    </a:lnTo>
                    <a:lnTo>
                      <a:pt x="8" y="56"/>
                    </a:lnTo>
                    <a:lnTo>
                      <a:pt x="12" y="62"/>
                    </a:lnTo>
                    <a:lnTo>
                      <a:pt x="20" y="70"/>
                    </a:lnTo>
                    <a:lnTo>
                      <a:pt x="22" y="74"/>
                    </a:lnTo>
                    <a:lnTo>
                      <a:pt x="22" y="78"/>
                    </a:lnTo>
                    <a:lnTo>
                      <a:pt x="20" y="82"/>
                    </a:lnTo>
                    <a:lnTo>
                      <a:pt x="14" y="84"/>
                    </a:lnTo>
                    <a:lnTo>
                      <a:pt x="12" y="88"/>
                    </a:lnTo>
                    <a:lnTo>
                      <a:pt x="8" y="92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8"/>
                    </a:lnTo>
                    <a:lnTo>
                      <a:pt x="24" y="110"/>
                    </a:lnTo>
                    <a:lnTo>
                      <a:pt x="32" y="112"/>
                    </a:lnTo>
                    <a:lnTo>
                      <a:pt x="34" y="118"/>
                    </a:lnTo>
                    <a:lnTo>
                      <a:pt x="38" y="120"/>
                    </a:lnTo>
                    <a:lnTo>
                      <a:pt x="40" y="124"/>
                    </a:lnTo>
                    <a:lnTo>
                      <a:pt x="40" y="130"/>
                    </a:lnTo>
                    <a:lnTo>
                      <a:pt x="40" y="134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8" y="144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2" y="154"/>
                    </a:lnTo>
                    <a:lnTo>
                      <a:pt x="48" y="158"/>
                    </a:lnTo>
                    <a:lnTo>
                      <a:pt x="54" y="164"/>
                    </a:lnTo>
                    <a:lnTo>
                      <a:pt x="66" y="182"/>
                    </a:lnTo>
                    <a:lnTo>
                      <a:pt x="68" y="180"/>
                    </a:lnTo>
                    <a:lnTo>
                      <a:pt x="72" y="178"/>
                    </a:lnTo>
                    <a:lnTo>
                      <a:pt x="74" y="176"/>
                    </a:lnTo>
                    <a:lnTo>
                      <a:pt x="76" y="172"/>
                    </a:lnTo>
                    <a:lnTo>
                      <a:pt x="74" y="164"/>
                    </a:lnTo>
                    <a:lnTo>
                      <a:pt x="68" y="158"/>
                    </a:lnTo>
                    <a:lnTo>
                      <a:pt x="66" y="152"/>
                    </a:lnTo>
                    <a:lnTo>
                      <a:pt x="60" y="146"/>
                    </a:lnTo>
                    <a:lnTo>
                      <a:pt x="62" y="142"/>
                    </a:lnTo>
                    <a:lnTo>
                      <a:pt x="60" y="138"/>
                    </a:lnTo>
                    <a:lnTo>
                      <a:pt x="56" y="128"/>
                    </a:lnTo>
                    <a:lnTo>
                      <a:pt x="54" y="116"/>
                    </a:lnTo>
                    <a:lnTo>
                      <a:pt x="50" y="108"/>
                    </a:lnTo>
                    <a:lnTo>
                      <a:pt x="48" y="106"/>
                    </a:lnTo>
                    <a:lnTo>
                      <a:pt x="46" y="104"/>
                    </a:lnTo>
                    <a:lnTo>
                      <a:pt x="46" y="102"/>
                    </a:lnTo>
                    <a:lnTo>
                      <a:pt x="44" y="90"/>
                    </a:lnTo>
                    <a:lnTo>
                      <a:pt x="42" y="8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4" y="58"/>
                    </a:lnTo>
                    <a:lnTo>
                      <a:pt x="32" y="56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6" y="48"/>
                    </a:lnTo>
                    <a:lnTo>
                      <a:pt x="28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32" y="20"/>
                    </a:lnTo>
                    <a:lnTo>
                      <a:pt x="38" y="22"/>
                    </a:lnTo>
                    <a:lnTo>
                      <a:pt x="42" y="24"/>
                    </a:lnTo>
                    <a:lnTo>
                      <a:pt x="46" y="28"/>
                    </a:lnTo>
                    <a:lnTo>
                      <a:pt x="48" y="32"/>
                    </a:lnTo>
                    <a:lnTo>
                      <a:pt x="52" y="44"/>
                    </a:lnTo>
                    <a:lnTo>
                      <a:pt x="54" y="56"/>
                    </a:lnTo>
                    <a:lnTo>
                      <a:pt x="54" y="58"/>
                    </a:lnTo>
                    <a:lnTo>
                      <a:pt x="52" y="64"/>
                    </a:lnTo>
                    <a:lnTo>
                      <a:pt x="50" y="70"/>
                    </a:lnTo>
                    <a:lnTo>
                      <a:pt x="50" y="72"/>
                    </a:lnTo>
                    <a:lnTo>
                      <a:pt x="52" y="74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62" y="84"/>
                    </a:lnTo>
                    <a:lnTo>
                      <a:pt x="66" y="88"/>
                    </a:lnTo>
                    <a:lnTo>
                      <a:pt x="68" y="88"/>
                    </a:lnTo>
                    <a:lnTo>
                      <a:pt x="72" y="100"/>
                    </a:lnTo>
                    <a:lnTo>
                      <a:pt x="76" y="106"/>
                    </a:lnTo>
                    <a:lnTo>
                      <a:pt x="80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8" y="116"/>
                    </a:lnTo>
                    <a:lnTo>
                      <a:pt x="86" y="120"/>
                    </a:lnTo>
                    <a:lnTo>
                      <a:pt x="84" y="126"/>
                    </a:lnTo>
                    <a:lnTo>
                      <a:pt x="86" y="132"/>
                    </a:lnTo>
                    <a:lnTo>
                      <a:pt x="92" y="140"/>
                    </a:lnTo>
                    <a:lnTo>
                      <a:pt x="104" y="154"/>
                    </a:lnTo>
                    <a:lnTo>
                      <a:pt x="112" y="162"/>
                    </a:lnTo>
                    <a:lnTo>
                      <a:pt x="118" y="168"/>
                    </a:lnTo>
                    <a:lnTo>
                      <a:pt x="122" y="178"/>
                    </a:lnTo>
                    <a:lnTo>
                      <a:pt x="130" y="188"/>
                    </a:lnTo>
                    <a:lnTo>
                      <a:pt x="130" y="202"/>
                    </a:lnTo>
                    <a:lnTo>
                      <a:pt x="132" y="206"/>
                    </a:lnTo>
                    <a:lnTo>
                      <a:pt x="132" y="210"/>
                    </a:lnTo>
                    <a:lnTo>
                      <a:pt x="132" y="216"/>
                    </a:lnTo>
                    <a:lnTo>
                      <a:pt x="130" y="220"/>
                    </a:lnTo>
                    <a:lnTo>
                      <a:pt x="128" y="220"/>
                    </a:lnTo>
                    <a:lnTo>
                      <a:pt x="128" y="226"/>
                    </a:lnTo>
                    <a:lnTo>
                      <a:pt x="124" y="226"/>
                    </a:lnTo>
                    <a:lnTo>
                      <a:pt x="124" y="232"/>
                    </a:lnTo>
                    <a:lnTo>
                      <a:pt x="126" y="238"/>
                    </a:lnTo>
                    <a:lnTo>
                      <a:pt x="130" y="244"/>
                    </a:lnTo>
                    <a:lnTo>
                      <a:pt x="138" y="250"/>
                    </a:lnTo>
                    <a:lnTo>
                      <a:pt x="148" y="256"/>
                    </a:lnTo>
                    <a:lnTo>
                      <a:pt x="150" y="262"/>
                    </a:lnTo>
                    <a:lnTo>
                      <a:pt x="154" y="266"/>
                    </a:lnTo>
                    <a:lnTo>
                      <a:pt x="158" y="270"/>
                    </a:lnTo>
                    <a:lnTo>
                      <a:pt x="166" y="270"/>
                    </a:lnTo>
                    <a:lnTo>
                      <a:pt x="174" y="272"/>
                    </a:lnTo>
                    <a:lnTo>
                      <a:pt x="178" y="274"/>
                    </a:lnTo>
                    <a:lnTo>
                      <a:pt x="190" y="284"/>
                    </a:lnTo>
                    <a:lnTo>
                      <a:pt x="198" y="290"/>
                    </a:lnTo>
                    <a:lnTo>
                      <a:pt x="204" y="294"/>
                    </a:lnTo>
                    <a:lnTo>
                      <a:pt x="218" y="300"/>
                    </a:lnTo>
                    <a:lnTo>
                      <a:pt x="232" y="306"/>
                    </a:lnTo>
                    <a:lnTo>
                      <a:pt x="246" y="312"/>
                    </a:lnTo>
                    <a:lnTo>
                      <a:pt x="254" y="314"/>
                    </a:lnTo>
                    <a:lnTo>
                      <a:pt x="260" y="314"/>
                    </a:lnTo>
                    <a:lnTo>
                      <a:pt x="266" y="314"/>
                    </a:lnTo>
                    <a:lnTo>
                      <a:pt x="274" y="308"/>
                    </a:lnTo>
                    <a:lnTo>
                      <a:pt x="280" y="304"/>
                    </a:lnTo>
                    <a:lnTo>
                      <a:pt x="286" y="302"/>
                    </a:lnTo>
                    <a:lnTo>
                      <a:pt x="290" y="304"/>
                    </a:lnTo>
                    <a:lnTo>
                      <a:pt x="296" y="306"/>
                    </a:lnTo>
                    <a:lnTo>
                      <a:pt x="306" y="312"/>
                    </a:lnTo>
                    <a:lnTo>
                      <a:pt x="314" y="320"/>
                    </a:lnTo>
                    <a:lnTo>
                      <a:pt x="318" y="328"/>
                    </a:lnTo>
                    <a:lnTo>
                      <a:pt x="324" y="336"/>
                    </a:lnTo>
                    <a:lnTo>
                      <a:pt x="328" y="324"/>
                    </a:lnTo>
                    <a:lnTo>
                      <a:pt x="330" y="318"/>
                    </a:lnTo>
                    <a:lnTo>
                      <a:pt x="334" y="312"/>
                    </a:lnTo>
                    <a:lnTo>
                      <a:pt x="354" y="312"/>
                    </a:lnTo>
                    <a:lnTo>
                      <a:pt x="354" y="306"/>
                    </a:lnTo>
                    <a:lnTo>
                      <a:pt x="352" y="302"/>
                    </a:lnTo>
                    <a:lnTo>
                      <a:pt x="348" y="300"/>
                    </a:lnTo>
                    <a:lnTo>
                      <a:pt x="346" y="296"/>
                    </a:lnTo>
                    <a:lnTo>
                      <a:pt x="344" y="292"/>
                    </a:lnTo>
                    <a:lnTo>
                      <a:pt x="348" y="284"/>
                    </a:lnTo>
                    <a:lnTo>
                      <a:pt x="352" y="280"/>
                    </a:lnTo>
                    <a:lnTo>
                      <a:pt x="356" y="278"/>
                    </a:lnTo>
                    <a:lnTo>
                      <a:pt x="380" y="278"/>
                    </a:lnTo>
                    <a:lnTo>
                      <a:pt x="384" y="278"/>
                    </a:lnTo>
                    <a:lnTo>
                      <a:pt x="386" y="276"/>
                    </a:lnTo>
                    <a:lnTo>
                      <a:pt x="388" y="274"/>
                    </a:lnTo>
                    <a:lnTo>
                      <a:pt x="390" y="270"/>
                    </a:lnTo>
                    <a:lnTo>
                      <a:pt x="392" y="268"/>
                    </a:lnTo>
                    <a:lnTo>
                      <a:pt x="396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400" y="2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67"/>
              <p:cNvSpPr/>
              <p:nvPr/>
            </p:nvSpPr>
            <p:spPr bwMode="auto">
              <a:xfrm>
                <a:off x="2027256" y="3158738"/>
                <a:ext cx="282329" cy="106481"/>
              </a:xfrm>
              <a:custGeom>
                <a:avLst/>
                <a:gdLst>
                  <a:gd name="T0" fmla="*/ 2147483647 w 162"/>
                  <a:gd name="T1" fmla="*/ 2147483647 h 64"/>
                  <a:gd name="T2" fmla="*/ 2147483647 w 162"/>
                  <a:gd name="T3" fmla="*/ 2147483647 h 64"/>
                  <a:gd name="T4" fmla="*/ 2147483647 w 162"/>
                  <a:gd name="T5" fmla="*/ 2147483647 h 64"/>
                  <a:gd name="T6" fmla="*/ 2147483647 w 162"/>
                  <a:gd name="T7" fmla="*/ 2147483647 h 64"/>
                  <a:gd name="T8" fmla="*/ 2147483647 w 162"/>
                  <a:gd name="T9" fmla="*/ 2147483647 h 64"/>
                  <a:gd name="T10" fmla="*/ 2147483647 w 162"/>
                  <a:gd name="T11" fmla="*/ 2147483647 h 64"/>
                  <a:gd name="T12" fmla="*/ 2147483647 w 162"/>
                  <a:gd name="T13" fmla="*/ 2147483647 h 64"/>
                  <a:gd name="T14" fmla="*/ 2147483647 w 162"/>
                  <a:gd name="T15" fmla="*/ 2147483647 h 64"/>
                  <a:gd name="T16" fmla="*/ 2147483647 w 162"/>
                  <a:gd name="T17" fmla="*/ 2147483647 h 64"/>
                  <a:gd name="T18" fmla="*/ 2147483647 w 162"/>
                  <a:gd name="T19" fmla="*/ 2147483647 h 64"/>
                  <a:gd name="T20" fmla="*/ 2147483647 w 162"/>
                  <a:gd name="T21" fmla="*/ 2147483647 h 64"/>
                  <a:gd name="T22" fmla="*/ 2147483647 w 162"/>
                  <a:gd name="T23" fmla="*/ 2147483647 h 64"/>
                  <a:gd name="T24" fmla="*/ 2147483647 w 162"/>
                  <a:gd name="T25" fmla="*/ 2147483647 h 64"/>
                  <a:gd name="T26" fmla="*/ 0 w 162"/>
                  <a:gd name="T27" fmla="*/ 2147483647 h 64"/>
                  <a:gd name="T28" fmla="*/ 2147483647 w 162"/>
                  <a:gd name="T29" fmla="*/ 2147483647 h 64"/>
                  <a:gd name="T30" fmla="*/ 2147483647 w 162"/>
                  <a:gd name="T31" fmla="*/ 2147483647 h 64"/>
                  <a:gd name="T32" fmla="*/ 2147483647 w 162"/>
                  <a:gd name="T33" fmla="*/ 2147483647 h 64"/>
                  <a:gd name="T34" fmla="*/ 2147483647 w 162"/>
                  <a:gd name="T35" fmla="*/ 2147483647 h 64"/>
                  <a:gd name="T36" fmla="*/ 2147483647 w 162"/>
                  <a:gd name="T37" fmla="*/ 2147483647 h 64"/>
                  <a:gd name="T38" fmla="*/ 2147483647 w 162"/>
                  <a:gd name="T39" fmla="*/ 2147483647 h 64"/>
                  <a:gd name="T40" fmla="*/ 2147483647 w 162"/>
                  <a:gd name="T41" fmla="*/ 0 h 64"/>
                  <a:gd name="T42" fmla="*/ 2147483647 w 162"/>
                  <a:gd name="T43" fmla="*/ 0 h 64"/>
                  <a:gd name="T44" fmla="*/ 2147483647 w 162"/>
                  <a:gd name="T45" fmla="*/ 0 h 64"/>
                  <a:gd name="T46" fmla="*/ 2147483647 w 162"/>
                  <a:gd name="T47" fmla="*/ 2147483647 h 64"/>
                  <a:gd name="T48" fmla="*/ 2147483647 w 162"/>
                  <a:gd name="T49" fmla="*/ 2147483647 h 64"/>
                  <a:gd name="T50" fmla="*/ 2147483647 w 162"/>
                  <a:gd name="T51" fmla="*/ 2147483647 h 64"/>
                  <a:gd name="T52" fmla="*/ 2147483647 w 162"/>
                  <a:gd name="T53" fmla="*/ 2147483647 h 64"/>
                  <a:gd name="T54" fmla="*/ 2147483647 w 162"/>
                  <a:gd name="T55" fmla="*/ 2147483647 h 64"/>
                  <a:gd name="T56" fmla="*/ 2147483647 w 162"/>
                  <a:gd name="T57" fmla="*/ 2147483647 h 64"/>
                  <a:gd name="T58" fmla="*/ 2147483647 w 162"/>
                  <a:gd name="T59" fmla="*/ 2147483647 h 64"/>
                  <a:gd name="T60" fmla="*/ 2147483647 w 162"/>
                  <a:gd name="T61" fmla="*/ 2147483647 h 64"/>
                  <a:gd name="T62" fmla="*/ 2147483647 w 162"/>
                  <a:gd name="T63" fmla="*/ 2147483647 h 64"/>
                  <a:gd name="T64" fmla="*/ 2147483647 w 162"/>
                  <a:gd name="T65" fmla="*/ 2147483647 h 64"/>
                  <a:gd name="T66" fmla="*/ 2147483647 w 162"/>
                  <a:gd name="T67" fmla="*/ 2147483647 h 64"/>
                  <a:gd name="T68" fmla="*/ 2147483647 w 162"/>
                  <a:gd name="T69" fmla="*/ 2147483647 h 64"/>
                  <a:gd name="T70" fmla="*/ 2147483647 w 162"/>
                  <a:gd name="T71" fmla="*/ 2147483647 h 64"/>
                  <a:gd name="T72" fmla="*/ 2147483647 w 162"/>
                  <a:gd name="T73" fmla="*/ 2147483647 h 64"/>
                  <a:gd name="T74" fmla="*/ 2147483647 w 162"/>
                  <a:gd name="T75" fmla="*/ 2147483647 h 64"/>
                  <a:gd name="T76" fmla="*/ 2147483647 w 162"/>
                  <a:gd name="T77" fmla="*/ 2147483647 h 64"/>
                  <a:gd name="T78" fmla="*/ 2147483647 w 162"/>
                  <a:gd name="T79" fmla="*/ 2147483647 h 64"/>
                  <a:gd name="T80" fmla="*/ 2147483647 w 162"/>
                  <a:gd name="T81" fmla="*/ 2147483647 h 64"/>
                  <a:gd name="T82" fmla="*/ 2147483647 w 162"/>
                  <a:gd name="T83" fmla="*/ 2147483647 h 64"/>
                  <a:gd name="T84" fmla="*/ 2147483647 w 162"/>
                  <a:gd name="T85" fmla="*/ 2147483647 h 64"/>
                  <a:gd name="T86" fmla="*/ 2147483647 w 162"/>
                  <a:gd name="T87" fmla="*/ 2147483647 h 64"/>
                  <a:gd name="T88" fmla="*/ 2147483647 w 162"/>
                  <a:gd name="T89" fmla="*/ 2147483647 h 64"/>
                  <a:gd name="T90" fmla="*/ 2147483647 w 162"/>
                  <a:gd name="T91" fmla="*/ 2147483647 h 64"/>
                  <a:gd name="T92" fmla="*/ 2147483647 w 162"/>
                  <a:gd name="T93" fmla="*/ 2147483647 h 64"/>
                  <a:gd name="T94" fmla="*/ 2147483647 w 162"/>
                  <a:gd name="T95" fmla="*/ 2147483647 h 64"/>
                  <a:gd name="T96" fmla="*/ 2147483647 w 162"/>
                  <a:gd name="T97" fmla="*/ 2147483647 h 64"/>
                  <a:gd name="T98" fmla="*/ 2147483647 w 162"/>
                  <a:gd name="T99" fmla="*/ 2147483647 h 64"/>
                  <a:gd name="T100" fmla="*/ 2147483647 w 162"/>
                  <a:gd name="T101" fmla="*/ 2147483647 h 64"/>
                  <a:gd name="T102" fmla="*/ 2147483647 w 162"/>
                  <a:gd name="T103" fmla="*/ 2147483647 h 64"/>
                  <a:gd name="T104" fmla="*/ 2147483647 w 162"/>
                  <a:gd name="T105" fmla="*/ 2147483647 h 64"/>
                  <a:gd name="T106" fmla="*/ 2147483647 w 162"/>
                  <a:gd name="T107" fmla="*/ 2147483647 h 64"/>
                  <a:gd name="T108" fmla="*/ 2147483647 w 162"/>
                  <a:gd name="T109" fmla="*/ 2147483647 h 64"/>
                  <a:gd name="T110" fmla="*/ 2147483647 w 162"/>
                  <a:gd name="T111" fmla="*/ 2147483647 h 64"/>
                  <a:gd name="T112" fmla="*/ 2147483647 w 162"/>
                  <a:gd name="T113" fmla="*/ 2147483647 h 64"/>
                  <a:gd name="T114" fmla="*/ 2147483647 w 162"/>
                  <a:gd name="T115" fmla="*/ 2147483647 h 64"/>
                  <a:gd name="T116" fmla="*/ 2147483647 w 162"/>
                  <a:gd name="T117" fmla="*/ 2147483647 h 64"/>
                  <a:gd name="T118" fmla="*/ 2147483647 w 162"/>
                  <a:gd name="T119" fmla="*/ 2147483647 h 64"/>
                  <a:gd name="T120" fmla="*/ 2147483647 w 162"/>
                  <a:gd name="T121" fmla="*/ 2147483647 h 6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62"/>
                  <a:gd name="T184" fmla="*/ 0 h 64"/>
                  <a:gd name="T185" fmla="*/ 162 w 162"/>
                  <a:gd name="T186" fmla="*/ 64 h 6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62" h="64">
                    <a:moveTo>
                      <a:pt x="44" y="18"/>
                    </a:moveTo>
                    <a:lnTo>
                      <a:pt x="44" y="16"/>
                    </a:lnTo>
                    <a:lnTo>
                      <a:pt x="48" y="16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4" y="12"/>
                    </a:lnTo>
                    <a:lnTo>
                      <a:pt x="36" y="12"/>
                    </a:lnTo>
                    <a:lnTo>
                      <a:pt x="30" y="16"/>
                    </a:lnTo>
                    <a:lnTo>
                      <a:pt x="22" y="18"/>
                    </a:lnTo>
                    <a:lnTo>
                      <a:pt x="16" y="20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6" y="26"/>
                    </a:lnTo>
                    <a:lnTo>
                      <a:pt x="0" y="26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18"/>
                    </a:lnTo>
                    <a:lnTo>
                      <a:pt x="12" y="14"/>
                    </a:lnTo>
                    <a:lnTo>
                      <a:pt x="18" y="10"/>
                    </a:lnTo>
                    <a:lnTo>
                      <a:pt x="24" y="6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6" y="4"/>
                    </a:lnTo>
                    <a:lnTo>
                      <a:pt x="78" y="8"/>
                    </a:lnTo>
                    <a:lnTo>
                      <a:pt x="86" y="16"/>
                    </a:lnTo>
                    <a:lnTo>
                      <a:pt x="90" y="16"/>
                    </a:lnTo>
                    <a:lnTo>
                      <a:pt x="96" y="16"/>
                    </a:lnTo>
                    <a:lnTo>
                      <a:pt x="102" y="18"/>
                    </a:lnTo>
                    <a:lnTo>
                      <a:pt x="114" y="24"/>
                    </a:lnTo>
                    <a:lnTo>
                      <a:pt x="122" y="32"/>
                    </a:lnTo>
                    <a:lnTo>
                      <a:pt x="130" y="38"/>
                    </a:lnTo>
                    <a:lnTo>
                      <a:pt x="142" y="42"/>
                    </a:lnTo>
                    <a:lnTo>
                      <a:pt x="140" y="44"/>
                    </a:lnTo>
                    <a:lnTo>
                      <a:pt x="154" y="48"/>
                    </a:lnTo>
                    <a:lnTo>
                      <a:pt x="160" y="52"/>
                    </a:lnTo>
                    <a:lnTo>
                      <a:pt x="162" y="58"/>
                    </a:lnTo>
                    <a:lnTo>
                      <a:pt x="154" y="60"/>
                    </a:lnTo>
                    <a:lnTo>
                      <a:pt x="152" y="60"/>
                    </a:lnTo>
                    <a:lnTo>
                      <a:pt x="152" y="62"/>
                    </a:lnTo>
                    <a:lnTo>
                      <a:pt x="142" y="64"/>
                    </a:lnTo>
                    <a:lnTo>
                      <a:pt x="130" y="64"/>
                    </a:lnTo>
                    <a:lnTo>
                      <a:pt x="108" y="62"/>
                    </a:lnTo>
                    <a:lnTo>
                      <a:pt x="112" y="58"/>
                    </a:lnTo>
                    <a:lnTo>
                      <a:pt x="118" y="52"/>
                    </a:lnTo>
                    <a:lnTo>
                      <a:pt x="118" y="48"/>
                    </a:lnTo>
                    <a:lnTo>
                      <a:pt x="110" y="48"/>
                    </a:lnTo>
                    <a:lnTo>
                      <a:pt x="102" y="46"/>
                    </a:lnTo>
                    <a:lnTo>
                      <a:pt x="100" y="44"/>
                    </a:lnTo>
                    <a:lnTo>
                      <a:pt x="98" y="38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2" y="30"/>
                    </a:lnTo>
                    <a:lnTo>
                      <a:pt x="78" y="30"/>
                    </a:lnTo>
                    <a:lnTo>
                      <a:pt x="76" y="28"/>
                    </a:lnTo>
                    <a:lnTo>
                      <a:pt x="72" y="26"/>
                    </a:lnTo>
                    <a:lnTo>
                      <a:pt x="60" y="22"/>
                    </a:lnTo>
                    <a:lnTo>
                      <a:pt x="50" y="18"/>
                    </a:lnTo>
                    <a:lnTo>
                      <a:pt x="44" y="16"/>
                    </a:lnTo>
                    <a:lnTo>
                      <a:pt x="44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68"/>
              <p:cNvSpPr/>
              <p:nvPr/>
            </p:nvSpPr>
            <p:spPr bwMode="auto">
              <a:xfrm>
                <a:off x="2193899" y="3300244"/>
                <a:ext cx="55088" cy="25219"/>
              </a:xfrm>
              <a:custGeom>
                <a:avLst/>
                <a:gdLst>
                  <a:gd name="T0" fmla="*/ 0 w 30"/>
                  <a:gd name="T1" fmla="*/ 2147483647 h 14"/>
                  <a:gd name="T2" fmla="*/ 0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0 h 14"/>
                  <a:gd name="T8" fmla="*/ 2147483647 w 30"/>
                  <a:gd name="T9" fmla="*/ 0 h 14"/>
                  <a:gd name="T10" fmla="*/ 2147483647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2147483647 h 14"/>
                  <a:gd name="T16" fmla="*/ 2147483647 w 30"/>
                  <a:gd name="T17" fmla="*/ 2147483647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0 w 30"/>
                  <a:gd name="T23" fmla="*/ 2147483647 h 14"/>
                  <a:gd name="T24" fmla="*/ 0 w 30"/>
                  <a:gd name="T25" fmla="*/ 2147483647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"/>
                  <a:gd name="T40" fmla="*/ 0 h 14"/>
                  <a:gd name="T41" fmla="*/ 30 w 30"/>
                  <a:gd name="T42" fmla="*/ 14 h 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" h="14">
                    <a:moveTo>
                      <a:pt x="0" y="8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" y="4"/>
                    </a:lnTo>
                    <a:lnTo>
                      <a:pt x="30" y="12"/>
                    </a:lnTo>
                    <a:lnTo>
                      <a:pt x="26" y="12"/>
                    </a:lnTo>
                    <a:lnTo>
                      <a:pt x="20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69"/>
              <p:cNvSpPr/>
              <p:nvPr/>
            </p:nvSpPr>
            <p:spPr bwMode="auto">
              <a:xfrm>
                <a:off x="2492755" y="3300244"/>
                <a:ext cx="45449" cy="22417"/>
              </a:xfrm>
              <a:custGeom>
                <a:avLst/>
                <a:gdLst>
                  <a:gd name="T0" fmla="*/ 2147483647 w 26"/>
                  <a:gd name="T1" fmla="*/ 2147483647 h 12"/>
                  <a:gd name="T2" fmla="*/ 2147483647 w 26"/>
                  <a:gd name="T3" fmla="*/ 0 h 12"/>
                  <a:gd name="T4" fmla="*/ 2147483647 w 26"/>
                  <a:gd name="T5" fmla="*/ 2147483647 h 12"/>
                  <a:gd name="T6" fmla="*/ 2147483647 w 26"/>
                  <a:gd name="T7" fmla="*/ 2147483647 h 12"/>
                  <a:gd name="T8" fmla="*/ 2147483647 w 26"/>
                  <a:gd name="T9" fmla="*/ 2147483647 h 12"/>
                  <a:gd name="T10" fmla="*/ 2147483647 w 26"/>
                  <a:gd name="T11" fmla="*/ 2147483647 h 12"/>
                  <a:gd name="T12" fmla="*/ 2147483647 w 26"/>
                  <a:gd name="T13" fmla="*/ 2147483647 h 12"/>
                  <a:gd name="T14" fmla="*/ 2147483647 w 26"/>
                  <a:gd name="T15" fmla="*/ 2147483647 h 12"/>
                  <a:gd name="T16" fmla="*/ 0 w 26"/>
                  <a:gd name="T17" fmla="*/ 2147483647 h 12"/>
                  <a:gd name="T18" fmla="*/ 0 w 26"/>
                  <a:gd name="T19" fmla="*/ 2147483647 h 12"/>
                  <a:gd name="T20" fmla="*/ 2147483647 w 26"/>
                  <a:gd name="T21" fmla="*/ 2147483647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12"/>
                  <a:gd name="T35" fmla="*/ 26 w 26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12">
                    <a:moveTo>
                      <a:pt x="10" y="2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2" y="12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70"/>
              <p:cNvSpPr/>
              <p:nvPr/>
            </p:nvSpPr>
            <p:spPr bwMode="auto">
              <a:xfrm>
                <a:off x="2217311" y="3105497"/>
                <a:ext cx="16526" cy="23818"/>
              </a:xfrm>
              <a:custGeom>
                <a:avLst/>
                <a:gdLst>
                  <a:gd name="T0" fmla="*/ 2147483647 w 10"/>
                  <a:gd name="T1" fmla="*/ 2147483647 h 14"/>
                  <a:gd name="T2" fmla="*/ 2147483647 w 10"/>
                  <a:gd name="T3" fmla="*/ 2147483647 h 14"/>
                  <a:gd name="T4" fmla="*/ 2147483647 w 10"/>
                  <a:gd name="T5" fmla="*/ 2147483647 h 14"/>
                  <a:gd name="T6" fmla="*/ 2147483647 w 10"/>
                  <a:gd name="T7" fmla="*/ 2147483647 h 14"/>
                  <a:gd name="T8" fmla="*/ 0 w 10"/>
                  <a:gd name="T9" fmla="*/ 2147483647 h 14"/>
                  <a:gd name="T10" fmla="*/ 2147483647 w 10"/>
                  <a:gd name="T11" fmla="*/ 2147483647 h 14"/>
                  <a:gd name="T12" fmla="*/ 2147483647 w 10"/>
                  <a:gd name="T13" fmla="*/ 0 h 14"/>
                  <a:gd name="T14" fmla="*/ 2147483647 w 10"/>
                  <a:gd name="T15" fmla="*/ 2147483647 h 14"/>
                  <a:gd name="T16" fmla="*/ 2147483647 w 10"/>
                  <a:gd name="T17" fmla="*/ 2147483647 h 1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"/>
                  <a:gd name="T28" fmla="*/ 0 h 14"/>
                  <a:gd name="T29" fmla="*/ 10 w 10"/>
                  <a:gd name="T30" fmla="*/ 14 h 1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" h="14">
                    <a:moveTo>
                      <a:pt x="10" y="8"/>
                    </a:moveTo>
                    <a:lnTo>
                      <a:pt x="8" y="12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71"/>
              <p:cNvSpPr/>
              <p:nvPr/>
            </p:nvSpPr>
            <p:spPr bwMode="auto">
              <a:xfrm>
                <a:off x="2039651" y="3573451"/>
                <a:ext cx="151494" cy="68651"/>
              </a:xfrm>
              <a:custGeom>
                <a:avLst/>
                <a:gdLst>
                  <a:gd name="T0" fmla="*/ 0 w 88"/>
                  <a:gd name="T1" fmla="*/ 2147483647 h 42"/>
                  <a:gd name="T2" fmla="*/ 0 w 88"/>
                  <a:gd name="T3" fmla="*/ 2147483647 h 42"/>
                  <a:gd name="T4" fmla="*/ 0 w 88"/>
                  <a:gd name="T5" fmla="*/ 2147483647 h 42"/>
                  <a:gd name="T6" fmla="*/ 0 w 88"/>
                  <a:gd name="T7" fmla="*/ 2147483647 h 42"/>
                  <a:gd name="T8" fmla="*/ 2147483647 w 88"/>
                  <a:gd name="T9" fmla="*/ 2147483647 h 42"/>
                  <a:gd name="T10" fmla="*/ 2147483647 w 88"/>
                  <a:gd name="T11" fmla="*/ 2147483647 h 42"/>
                  <a:gd name="T12" fmla="*/ 2147483647 w 88"/>
                  <a:gd name="T13" fmla="*/ 2147483647 h 42"/>
                  <a:gd name="T14" fmla="*/ 2147483647 w 88"/>
                  <a:gd name="T15" fmla="*/ 2147483647 h 42"/>
                  <a:gd name="T16" fmla="*/ 2147483647 w 88"/>
                  <a:gd name="T17" fmla="*/ 2147483647 h 42"/>
                  <a:gd name="T18" fmla="*/ 2147483647 w 88"/>
                  <a:gd name="T19" fmla="*/ 2147483647 h 42"/>
                  <a:gd name="T20" fmla="*/ 2147483647 w 88"/>
                  <a:gd name="T21" fmla="*/ 2147483647 h 42"/>
                  <a:gd name="T22" fmla="*/ 2147483647 w 88"/>
                  <a:gd name="T23" fmla="*/ 2147483647 h 42"/>
                  <a:gd name="T24" fmla="*/ 2147483647 w 88"/>
                  <a:gd name="T25" fmla="*/ 2147483647 h 42"/>
                  <a:gd name="T26" fmla="*/ 2147483647 w 88"/>
                  <a:gd name="T27" fmla="*/ 2147483647 h 42"/>
                  <a:gd name="T28" fmla="*/ 2147483647 w 88"/>
                  <a:gd name="T29" fmla="*/ 0 h 42"/>
                  <a:gd name="T30" fmla="*/ 2147483647 w 88"/>
                  <a:gd name="T31" fmla="*/ 0 h 42"/>
                  <a:gd name="T32" fmla="*/ 2147483647 w 88"/>
                  <a:gd name="T33" fmla="*/ 2147483647 h 42"/>
                  <a:gd name="T34" fmla="*/ 2147483647 w 88"/>
                  <a:gd name="T35" fmla="*/ 2147483647 h 42"/>
                  <a:gd name="T36" fmla="*/ 2147483647 w 88"/>
                  <a:gd name="T37" fmla="*/ 2147483647 h 42"/>
                  <a:gd name="T38" fmla="*/ 2147483647 w 88"/>
                  <a:gd name="T39" fmla="*/ 2147483647 h 42"/>
                  <a:gd name="T40" fmla="*/ 2147483647 w 88"/>
                  <a:gd name="T41" fmla="*/ 2147483647 h 42"/>
                  <a:gd name="T42" fmla="*/ 2147483647 w 88"/>
                  <a:gd name="T43" fmla="*/ 2147483647 h 42"/>
                  <a:gd name="T44" fmla="*/ 2147483647 w 88"/>
                  <a:gd name="T45" fmla="*/ 2147483647 h 42"/>
                  <a:gd name="T46" fmla="*/ 2147483647 w 88"/>
                  <a:gd name="T47" fmla="*/ 2147483647 h 42"/>
                  <a:gd name="T48" fmla="*/ 2147483647 w 88"/>
                  <a:gd name="T49" fmla="*/ 2147483647 h 42"/>
                  <a:gd name="T50" fmla="*/ 2147483647 w 88"/>
                  <a:gd name="T51" fmla="*/ 2147483647 h 42"/>
                  <a:gd name="T52" fmla="*/ 2147483647 w 88"/>
                  <a:gd name="T53" fmla="*/ 2147483647 h 42"/>
                  <a:gd name="T54" fmla="*/ 2147483647 w 88"/>
                  <a:gd name="T55" fmla="*/ 2147483647 h 42"/>
                  <a:gd name="T56" fmla="*/ 2147483647 w 88"/>
                  <a:gd name="T57" fmla="*/ 2147483647 h 42"/>
                  <a:gd name="T58" fmla="*/ 2147483647 w 88"/>
                  <a:gd name="T59" fmla="*/ 2147483647 h 42"/>
                  <a:gd name="T60" fmla="*/ 2147483647 w 88"/>
                  <a:gd name="T61" fmla="*/ 2147483647 h 42"/>
                  <a:gd name="T62" fmla="*/ 2147483647 w 88"/>
                  <a:gd name="T63" fmla="*/ 2147483647 h 42"/>
                  <a:gd name="T64" fmla="*/ 2147483647 w 88"/>
                  <a:gd name="T65" fmla="*/ 2147483647 h 42"/>
                  <a:gd name="T66" fmla="*/ 2147483647 w 88"/>
                  <a:gd name="T67" fmla="*/ 2147483647 h 42"/>
                  <a:gd name="T68" fmla="*/ 2147483647 w 88"/>
                  <a:gd name="T69" fmla="*/ 2147483647 h 42"/>
                  <a:gd name="T70" fmla="*/ 2147483647 w 88"/>
                  <a:gd name="T71" fmla="*/ 2147483647 h 42"/>
                  <a:gd name="T72" fmla="*/ 2147483647 w 88"/>
                  <a:gd name="T73" fmla="*/ 2147483647 h 42"/>
                  <a:gd name="T74" fmla="*/ 2147483647 w 88"/>
                  <a:gd name="T75" fmla="*/ 2147483647 h 42"/>
                  <a:gd name="T76" fmla="*/ 2147483647 w 88"/>
                  <a:gd name="T77" fmla="*/ 2147483647 h 42"/>
                  <a:gd name="T78" fmla="*/ 2147483647 w 88"/>
                  <a:gd name="T79" fmla="*/ 2147483647 h 42"/>
                  <a:gd name="T80" fmla="*/ 2147483647 w 88"/>
                  <a:gd name="T81" fmla="*/ 2147483647 h 42"/>
                  <a:gd name="T82" fmla="*/ 2147483647 w 88"/>
                  <a:gd name="T83" fmla="*/ 2147483647 h 42"/>
                  <a:gd name="T84" fmla="*/ 2147483647 w 88"/>
                  <a:gd name="T85" fmla="*/ 2147483647 h 42"/>
                  <a:gd name="T86" fmla="*/ 2147483647 w 88"/>
                  <a:gd name="T87" fmla="*/ 2147483647 h 42"/>
                  <a:gd name="T88" fmla="*/ 2147483647 w 88"/>
                  <a:gd name="T89" fmla="*/ 2147483647 h 42"/>
                  <a:gd name="T90" fmla="*/ 2147483647 w 88"/>
                  <a:gd name="T91" fmla="*/ 2147483647 h 42"/>
                  <a:gd name="T92" fmla="*/ 2147483647 w 88"/>
                  <a:gd name="T93" fmla="*/ 2147483647 h 42"/>
                  <a:gd name="T94" fmla="*/ 2147483647 w 88"/>
                  <a:gd name="T95" fmla="*/ 2147483647 h 42"/>
                  <a:gd name="T96" fmla="*/ 2147483647 w 88"/>
                  <a:gd name="T97" fmla="*/ 2147483647 h 42"/>
                  <a:gd name="T98" fmla="*/ 0 w 88"/>
                  <a:gd name="T99" fmla="*/ 2147483647 h 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8"/>
                  <a:gd name="T151" fmla="*/ 0 h 42"/>
                  <a:gd name="T152" fmla="*/ 88 w 88"/>
                  <a:gd name="T153" fmla="*/ 42 h 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8" h="42">
                    <a:moveTo>
                      <a:pt x="0" y="22"/>
                    </a:moveTo>
                    <a:lnTo>
                      <a:pt x="0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6" y="10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0" y="8"/>
                    </a:lnTo>
                    <a:lnTo>
                      <a:pt x="80" y="14"/>
                    </a:lnTo>
                    <a:lnTo>
                      <a:pt x="86" y="18"/>
                    </a:lnTo>
                    <a:lnTo>
                      <a:pt x="88" y="18"/>
                    </a:lnTo>
                    <a:lnTo>
                      <a:pt x="86" y="20"/>
                    </a:lnTo>
                    <a:lnTo>
                      <a:pt x="86" y="26"/>
                    </a:lnTo>
                    <a:lnTo>
                      <a:pt x="88" y="32"/>
                    </a:lnTo>
                    <a:lnTo>
                      <a:pt x="86" y="34"/>
                    </a:lnTo>
                    <a:lnTo>
                      <a:pt x="82" y="38"/>
                    </a:lnTo>
                    <a:lnTo>
                      <a:pt x="76" y="42"/>
                    </a:lnTo>
                    <a:lnTo>
                      <a:pt x="70" y="30"/>
                    </a:lnTo>
                    <a:lnTo>
                      <a:pt x="70" y="26"/>
                    </a:lnTo>
                    <a:lnTo>
                      <a:pt x="76" y="26"/>
                    </a:lnTo>
                    <a:lnTo>
                      <a:pt x="68" y="16"/>
                    </a:lnTo>
                    <a:lnTo>
                      <a:pt x="64" y="14"/>
                    </a:lnTo>
                    <a:lnTo>
                      <a:pt x="56" y="14"/>
                    </a:lnTo>
                    <a:lnTo>
                      <a:pt x="52" y="14"/>
                    </a:lnTo>
                    <a:lnTo>
                      <a:pt x="46" y="20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44" y="32"/>
                    </a:lnTo>
                    <a:lnTo>
                      <a:pt x="44" y="38"/>
                    </a:lnTo>
                    <a:lnTo>
                      <a:pt x="42" y="42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2" y="42"/>
                    </a:lnTo>
                    <a:lnTo>
                      <a:pt x="30" y="42"/>
                    </a:lnTo>
                    <a:lnTo>
                      <a:pt x="30" y="36"/>
                    </a:lnTo>
                    <a:lnTo>
                      <a:pt x="24" y="34"/>
                    </a:lnTo>
                    <a:lnTo>
                      <a:pt x="20" y="32"/>
                    </a:lnTo>
                    <a:lnTo>
                      <a:pt x="16" y="30"/>
                    </a:lnTo>
                    <a:lnTo>
                      <a:pt x="12" y="2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72"/>
              <p:cNvSpPr/>
              <p:nvPr/>
            </p:nvSpPr>
            <p:spPr bwMode="auto">
              <a:xfrm>
                <a:off x="1958394" y="3535622"/>
                <a:ext cx="93650" cy="74256"/>
              </a:xfrm>
              <a:custGeom>
                <a:avLst/>
                <a:gdLst>
                  <a:gd name="T0" fmla="*/ 2147483647 w 54"/>
                  <a:gd name="T1" fmla="*/ 2147483647 h 44"/>
                  <a:gd name="T2" fmla="*/ 2147483647 w 54"/>
                  <a:gd name="T3" fmla="*/ 2147483647 h 44"/>
                  <a:gd name="T4" fmla="*/ 2147483647 w 54"/>
                  <a:gd name="T5" fmla="*/ 2147483647 h 44"/>
                  <a:gd name="T6" fmla="*/ 2147483647 w 54"/>
                  <a:gd name="T7" fmla="*/ 2147483647 h 44"/>
                  <a:gd name="T8" fmla="*/ 2147483647 w 54"/>
                  <a:gd name="T9" fmla="*/ 2147483647 h 44"/>
                  <a:gd name="T10" fmla="*/ 2147483647 w 54"/>
                  <a:gd name="T11" fmla="*/ 2147483647 h 44"/>
                  <a:gd name="T12" fmla="*/ 2147483647 w 54"/>
                  <a:gd name="T13" fmla="*/ 2147483647 h 44"/>
                  <a:gd name="T14" fmla="*/ 2147483647 w 54"/>
                  <a:gd name="T15" fmla="*/ 2147483647 h 44"/>
                  <a:gd name="T16" fmla="*/ 2147483647 w 54"/>
                  <a:gd name="T17" fmla="*/ 2147483647 h 44"/>
                  <a:gd name="T18" fmla="*/ 2147483647 w 54"/>
                  <a:gd name="T19" fmla="*/ 2147483647 h 44"/>
                  <a:gd name="T20" fmla="*/ 2147483647 w 54"/>
                  <a:gd name="T21" fmla="*/ 2147483647 h 44"/>
                  <a:gd name="T22" fmla="*/ 2147483647 w 54"/>
                  <a:gd name="T23" fmla="*/ 2147483647 h 44"/>
                  <a:gd name="T24" fmla="*/ 2147483647 w 54"/>
                  <a:gd name="T25" fmla="*/ 2147483647 h 44"/>
                  <a:gd name="T26" fmla="*/ 2147483647 w 54"/>
                  <a:gd name="T27" fmla="*/ 2147483647 h 44"/>
                  <a:gd name="T28" fmla="*/ 2147483647 w 54"/>
                  <a:gd name="T29" fmla="*/ 2147483647 h 44"/>
                  <a:gd name="T30" fmla="*/ 2147483647 w 54"/>
                  <a:gd name="T31" fmla="*/ 2147483647 h 44"/>
                  <a:gd name="T32" fmla="*/ 0 w 54"/>
                  <a:gd name="T33" fmla="*/ 2147483647 h 44"/>
                  <a:gd name="T34" fmla="*/ 2147483647 w 54"/>
                  <a:gd name="T35" fmla="*/ 2147483647 h 44"/>
                  <a:gd name="T36" fmla="*/ 2147483647 w 54"/>
                  <a:gd name="T37" fmla="*/ 2147483647 h 44"/>
                  <a:gd name="T38" fmla="*/ 2147483647 w 54"/>
                  <a:gd name="T39" fmla="*/ 2147483647 h 44"/>
                  <a:gd name="T40" fmla="*/ 2147483647 w 54"/>
                  <a:gd name="T41" fmla="*/ 0 h 44"/>
                  <a:gd name="T42" fmla="*/ 2147483647 w 54"/>
                  <a:gd name="T43" fmla="*/ 2147483647 h 44"/>
                  <a:gd name="T44" fmla="*/ 2147483647 w 54"/>
                  <a:gd name="T45" fmla="*/ 2147483647 h 4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4"/>
                  <a:gd name="T70" fmla="*/ 0 h 44"/>
                  <a:gd name="T71" fmla="*/ 54 w 54"/>
                  <a:gd name="T72" fmla="*/ 44 h 4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4" h="44">
                    <a:moveTo>
                      <a:pt x="38" y="6"/>
                    </a:moveTo>
                    <a:lnTo>
                      <a:pt x="46" y="18"/>
                    </a:lnTo>
                    <a:lnTo>
                      <a:pt x="54" y="28"/>
                    </a:lnTo>
                    <a:lnTo>
                      <a:pt x="46" y="28"/>
                    </a:lnTo>
                    <a:lnTo>
                      <a:pt x="46" y="44"/>
                    </a:lnTo>
                    <a:lnTo>
                      <a:pt x="32" y="40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24" y="22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16" y="22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20" y="4"/>
                    </a:lnTo>
                    <a:lnTo>
                      <a:pt x="38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3"/>
              <p:cNvSpPr/>
              <p:nvPr/>
            </p:nvSpPr>
            <p:spPr bwMode="auto">
              <a:xfrm>
                <a:off x="1919832" y="3416532"/>
                <a:ext cx="125327" cy="130299"/>
              </a:xfrm>
              <a:custGeom>
                <a:avLst/>
                <a:gdLst>
                  <a:gd name="T0" fmla="*/ 2147483647 w 72"/>
                  <a:gd name="T1" fmla="*/ 0 h 78"/>
                  <a:gd name="T2" fmla="*/ 2147483647 w 72"/>
                  <a:gd name="T3" fmla="*/ 2147483647 h 78"/>
                  <a:gd name="T4" fmla="*/ 2147483647 w 72"/>
                  <a:gd name="T5" fmla="*/ 2147483647 h 78"/>
                  <a:gd name="T6" fmla="*/ 2147483647 w 72"/>
                  <a:gd name="T7" fmla="*/ 2147483647 h 78"/>
                  <a:gd name="T8" fmla="*/ 2147483647 w 72"/>
                  <a:gd name="T9" fmla="*/ 2147483647 h 78"/>
                  <a:gd name="T10" fmla="*/ 2147483647 w 72"/>
                  <a:gd name="T11" fmla="*/ 2147483647 h 78"/>
                  <a:gd name="T12" fmla="*/ 2147483647 w 72"/>
                  <a:gd name="T13" fmla="*/ 2147483647 h 78"/>
                  <a:gd name="T14" fmla="*/ 2147483647 w 72"/>
                  <a:gd name="T15" fmla="*/ 2147483647 h 78"/>
                  <a:gd name="T16" fmla="*/ 2147483647 w 72"/>
                  <a:gd name="T17" fmla="*/ 2147483647 h 78"/>
                  <a:gd name="T18" fmla="*/ 2147483647 w 72"/>
                  <a:gd name="T19" fmla="*/ 2147483647 h 78"/>
                  <a:gd name="T20" fmla="*/ 2147483647 w 72"/>
                  <a:gd name="T21" fmla="*/ 2147483647 h 78"/>
                  <a:gd name="T22" fmla="*/ 2147483647 w 72"/>
                  <a:gd name="T23" fmla="*/ 2147483647 h 78"/>
                  <a:gd name="T24" fmla="*/ 2147483647 w 72"/>
                  <a:gd name="T25" fmla="*/ 2147483647 h 78"/>
                  <a:gd name="T26" fmla="*/ 2147483647 w 72"/>
                  <a:gd name="T27" fmla="*/ 2147483647 h 78"/>
                  <a:gd name="T28" fmla="*/ 2147483647 w 72"/>
                  <a:gd name="T29" fmla="*/ 2147483647 h 78"/>
                  <a:gd name="T30" fmla="*/ 2147483647 w 72"/>
                  <a:gd name="T31" fmla="*/ 2147483647 h 78"/>
                  <a:gd name="T32" fmla="*/ 2147483647 w 72"/>
                  <a:gd name="T33" fmla="*/ 2147483647 h 78"/>
                  <a:gd name="T34" fmla="*/ 2147483647 w 72"/>
                  <a:gd name="T35" fmla="*/ 2147483647 h 78"/>
                  <a:gd name="T36" fmla="*/ 2147483647 w 72"/>
                  <a:gd name="T37" fmla="*/ 2147483647 h 78"/>
                  <a:gd name="T38" fmla="*/ 2147483647 w 72"/>
                  <a:gd name="T39" fmla="*/ 2147483647 h 78"/>
                  <a:gd name="T40" fmla="*/ 0 w 72"/>
                  <a:gd name="T41" fmla="*/ 2147483647 h 78"/>
                  <a:gd name="T42" fmla="*/ 2147483647 w 72"/>
                  <a:gd name="T43" fmla="*/ 2147483647 h 78"/>
                  <a:gd name="T44" fmla="*/ 2147483647 w 72"/>
                  <a:gd name="T45" fmla="*/ 2147483647 h 78"/>
                  <a:gd name="T46" fmla="*/ 2147483647 w 72"/>
                  <a:gd name="T47" fmla="*/ 2147483647 h 78"/>
                  <a:gd name="T48" fmla="*/ 2147483647 w 72"/>
                  <a:gd name="T49" fmla="*/ 2147483647 h 78"/>
                  <a:gd name="T50" fmla="*/ 2147483647 w 72"/>
                  <a:gd name="T51" fmla="*/ 2147483647 h 78"/>
                  <a:gd name="T52" fmla="*/ 2147483647 w 72"/>
                  <a:gd name="T53" fmla="*/ 2147483647 h 78"/>
                  <a:gd name="T54" fmla="*/ 2147483647 w 72"/>
                  <a:gd name="T55" fmla="*/ 2147483647 h 78"/>
                  <a:gd name="T56" fmla="*/ 2147483647 w 72"/>
                  <a:gd name="T57" fmla="*/ 2147483647 h 78"/>
                  <a:gd name="T58" fmla="*/ 2147483647 w 72"/>
                  <a:gd name="T59" fmla="*/ 2147483647 h 78"/>
                  <a:gd name="T60" fmla="*/ 2147483647 w 72"/>
                  <a:gd name="T61" fmla="*/ 2147483647 h 78"/>
                  <a:gd name="T62" fmla="*/ 2147483647 w 72"/>
                  <a:gd name="T63" fmla="*/ 2147483647 h 78"/>
                  <a:gd name="T64" fmla="*/ 2147483647 w 72"/>
                  <a:gd name="T65" fmla="*/ 2147483647 h 78"/>
                  <a:gd name="T66" fmla="*/ 2147483647 w 72"/>
                  <a:gd name="T67" fmla="*/ 2147483647 h 78"/>
                  <a:gd name="T68" fmla="*/ 2147483647 w 72"/>
                  <a:gd name="T69" fmla="*/ 2147483647 h 78"/>
                  <a:gd name="T70" fmla="*/ 2147483647 w 72"/>
                  <a:gd name="T71" fmla="*/ 2147483647 h 78"/>
                  <a:gd name="T72" fmla="*/ 2147483647 w 72"/>
                  <a:gd name="T73" fmla="*/ 2147483647 h 78"/>
                  <a:gd name="T74" fmla="*/ 2147483647 w 72"/>
                  <a:gd name="T75" fmla="*/ 2147483647 h 78"/>
                  <a:gd name="T76" fmla="*/ 2147483647 w 72"/>
                  <a:gd name="T77" fmla="*/ 0 h 7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2"/>
                  <a:gd name="T118" fmla="*/ 0 h 78"/>
                  <a:gd name="T119" fmla="*/ 72 w 72"/>
                  <a:gd name="T120" fmla="*/ 78 h 7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2" h="78">
                    <a:moveTo>
                      <a:pt x="72" y="0"/>
                    </a:moveTo>
                    <a:lnTo>
                      <a:pt x="72" y="2"/>
                    </a:lnTo>
                    <a:lnTo>
                      <a:pt x="70" y="10"/>
                    </a:lnTo>
                    <a:lnTo>
                      <a:pt x="68" y="20"/>
                    </a:lnTo>
                    <a:lnTo>
                      <a:pt x="66" y="26"/>
                    </a:lnTo>
                    <a:lnTo>
                      <a:pt x="64" y="36"/>
                    </a:lnTo>
                    <a:lnTo>
                      <a:pt x="64" y="44"/>
                    </a:lnTo>
                    <a:lnTo>
                      <a:pt x="60" y="50"/>
                    </a:lnTo>
                    <a:lnTo>
                      <a:pt x="56" y="54"/>
                    </a:lnTo>
                    <a:lnTo>
                      <a:pt x="56" y="60"/>
                    </a:lnTo>
                    <a:lnTo>
                      <a:pt x="56" y="66"/>
                    </a:lnTo>
                    <a:lnTo>
                      <a:pt x="58" y="74"/>
                    </a:lnTo>
                    <a:lnTo>
                      <a:pt x="60" y="78"/>
                    </a:lnTo>
                    <a:lnTo>
                      <a:pt x="42" y="76"/>
                    </a:lnTo>
                    <a:lnTo>
                      <a:pt x="26" y="72"/>
                    </a:lnTo>
                    <a:lnTo>
                      <a:pt x="24" y="66"/>
                    </a:lnTo>
                    <a:lnTo>
                      <a:pt x="24" y="62"/>
                    </a:lnTo>
                    <a:lnTo>
                      <a:pt x="16" y="58"/>
                    </a:lnTo>
                    <a:lnTo>
                      <a:pt x="8" y="50"/>
                    </a:lnTo>
                    <a:lnTo>
                      <a:pt x="4" y="44"/>
                    </a:lnTo>
                    <a:lnTo>
                      <a:pt x="0" y="36"/>
                    </a:lnTo>
                    <a:lnTo>
                      <a:pt x="6" y="36"/>
                    </a:lnTo>
                    <a:lnTo>
                      <a:pt x="10" y="30"/>
                    </a:lnTo>
                    <a:lnTo>
                      <a:pt x="12" y="26"/>
                    </a:lnTo>
                    <a:lnTo>
                      <a:pt x="14" y="24"/>
                    </a:lnTo>
                    <a:lnTo>
                      <a:pt x="16" y="22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32" y="18"/>
                    </a:lnTo>
                    <a:lnTo>
                      <a:pt x="40" y="8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4"/>
                    </a:lnTo>
                    <a:lnTo>
                      <a:pt x="52" y="4"/>
                    </a:lnTo>
                    <a:lnTo>
                      <a:pt x="52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74"/>
              <p:cNvSpPr/>
              <p:nvPr/>
            </p:nvSpPr>
            <p:spPr bwMode="auto">
              <a:xfrm>
                <a:off x="1849595" y="3437549"/>
                <a:ext cx="67484" cy="25219"/>
              </a:xfrm>
              <a:custGeom>
                <a:avLst/>
                <a:gdLst>
                  <a:gd name="T0" fmla="*/ 2147483647 w 38"/>
                  <a:gd name="T1" fmla="*/ 2147483647 h 16"/>
                  <a:gd name="T2" fmla="*/ 2147483647 w 38"/>
                  <a:gd name="T3" fmla="*/ 2147483647 h 16"/>
                  <a:gd name="T4" fmla="*/ 2147483647 w 38"/>
                  <a:gd name="T5" fmla="*/ 2147483647 h 16"/>
                  <a:gd name="T6" fmla="*/ 2147483647 w 38"/>
                  <a:gd name="T7" fmla="*/ 2147483647 h 16"/>
                  <a:gd name="T8" fmla="*/ 2147483647 w 38"/>
                  <a:gd name="T9" fmla="*/ 2147483647 h 16"/>
                  <a:gd name="T10" fmla="*/ 0 w 38"/>
                  <a:gd name="T11" fmla="*/ 2147483647 h 16"/>
                  <a:gd name="T12" fmla="*/ 2147483647 w 38"/>
                  <a:gd name="T13" fmla="*/ 2147483647 h 16"/>
                  <a:gd name="T14" fmla="*/ 2147483647 w 38"/>
                  <a:gd name="T15" fmla="*/ 0 h 16"/>
                  <a:gd name="T16" fmla="*/ 2147483647 w 38"/>
                  <a:gd name="T17" fmla="*/ 0 h 16"/>
                  <a:gd name="T18" fmla="*/ 2147483647 w 38"/>
                  <a:gd name="T19" fmla="*/ 2147483647 h 16"/>
                  <a:gd name="T20" fmla="*/ 2147483647 w 38"/>
                  <a:gd name="T21" fmla="*/ 2147483647 h 16"/>
                  <a:gd name="T22" fmla="*/ 2147483647 w 38"/>
                  <a:gd name="T23" fmla="*/ 2147483647 h 16"/>
                  <a:gd name="T24" fmla="*/ 2147483647 w 38"/>
                  <a:gd name="T25" fmla="*/ 2147483647 h 16"/>
                  <a:gd name="T26" fmla="*/ 2147483647 w 38"/>
                  <a:gd name="T27" fmla="*/ 2147483647 h 16"/>
                  <a:gd name="T28" fmla="*/ 2147483647 w 38"/>
                  <a:gd name="T29" fmla="*/ 2147483647 h 16"/>
                  <a:gd name="T30" fmla="*/ 2147483647 w 38"/>
                  <a:gd name="T31" fmla="*/ 2147483647 h 16"/>
                  <a:gd name="T32" fmla="*/ 2147483647 w 38"/>
                  <a:gd name="T33" fmla="*/ 2147483647 h 16"/>
                  <a:gd name="T34" fmla="*/ 2147483647 w 38"/>
                  <a:gd name="T35" fmla="*/ 2147483647 h 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8"/>
                  <a:gd name="T55" fmla="*/ 0 h 16"/>
                  <a:gd name="T56" fmla="*/ 38 w 38"/>
                  <a:gd name="T57" fmla="*/ 16 h 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8" h="16">
                    <a:moveTo>
                      <a:pt x="36" y="16"/>
                    </a:moveTo>
                    <a:lnTo>
                      <a:pt x="30" y="16"/>
                    </a:lnTo>
                    <a:lnTo>
                      <a:pt x="24" y="16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6" y="6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0"/>
                    </a:lnTo>
                    <a:lnTo>
                      <a:pt x="36" y="12"/>
                    </a:lnTo>
                    <a:lnTo>
                      <a:pt x="38" y="14"/>
                    </a:lnTo>
                    <a:lnTo>
                      <a:pt x="38" y="16"/>
                    </a:lnTo>
                    <a:lnTo>
                      <a:pt x="3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75"/>
              <p:cNvSpPr/>
              <p:nvPr/>
            </p:nvSpPr>
            <p:spPr bwMode="auto">
              <a:xfrm>
                <a:off x="1870253" y="3375901"/>
                <a:ext cx="174906" cy="99476"/>
              </a:xfrm>
              <a:custGeom>
                <a:avLst/>
                <a:gdLst>
                  <a:gd name="T0" fmla="*/ 2147483647 w 100"/>
                  <a:gd name="T1" fmla="*/ 2147483647 h 60"/>
                  <a:gd name="T2" fmla="*/ 2147483647 w 100"/>
                  <a:gd name="T3" fmla="*/ 2147483647 h 60"/>
                  <a:gd name="T4" fmla="*/ 2147483647 w 100"/>
                  <a:gd name="T5" fmla="*/ 2147483647 h 60"/>
                  <a:gd name="T6" fmla="*/ 2147483647 w 100"/>
                  <a:gd name="T7" fmla="*/ 2147483647 h 60"/>
                  <a:gd name="T8" fmla="*/ 2147483647 w 100"/>
                  <a:gd name="T9" fmla="*/ 2147483647 h 60"/>
                  <a:gd name="T10" fmla="*/ 2147483647 w 100"/>
                  <a:gd name="T11" fmla="*/ 2147483647 h 60"/>
                  <a:gd name="T12" fmla="*/ 2147483647 w 100"/>
                  <a:gd name="T13" fmla="*/ 2147483647 h 60"/>
                  <a:gd name="T14" fmla="*/ 2147483647 w 100"/>
                  <a:gd name="T15" fmla="*/ 2147483647 h 60"/>
                  <a:gd name="T16" fmla="*/ 2147483647 w 100"/>
                  <a:gd name="T17" fmla="*/ 2147483647 h 60"/>
                  <a:gd name="T18" fmla="*/ 2147483647 w 100"/>
                  <a:gd name="T19" fmla="*/ 2147483647 h 60"/>
                  <a:gd name="T20" fmla="*/ 2147483647 w 100"/>
                  <a:gd name="T21" fmla="*/ 2147483647 h 60"/>
                  <a:gd name="T22" fmla="*/ 2147483647 w 100"/>
                  <a:gd name="T23" fmla="*/ 2147483647 h 60"/>
                  <a:gd name="T24" fmla="*/ 2147483647 w 100"/>
                  <a:gd name="T25" fmla="*/ 2147483647 h 60"/>
                  <a:gd name="T26" fmla="*/ 2147483647 w 100"/>
                  <a:gd name="T27" fmla="*/ 2147483647 h 60"/>
                  <a:gd name="T28" fmla="*/ 2147483647 w 100"/>
                  <a:gd name="T29" fmla="*/ 2147483647 h 60"/>
                  <a:gd name="T30" fmla="*/ 2147483647 w 100"/>
                  <a:gd name="T31" fmla="*/ 2147483647 h 60"/>
                  <a:gd name="T32" fmla="*/ 2147483647 w 100"/>
                  <a:gd name="T33" fmla="*/ 2147483647 h 60"/>
                  <a:gd name="T34" fmla="*/ 2147483647 w 100"/>
                  <a:gd name="T35" fmla="*/ 2147483647 h 60"/>
                  <a:gd name="T36" fmla="*/ 2147483647 w 100"/>
                  <a:gd name="T37" fmla="*/ 2147483647 h 60"/>
                  <a:gd name="T38" fmla="*/ 2147483647 w 100"/>
                  <a:gd name="T39" fmla="*/ 2147483647 h 60"/>
                  <a:gd name="T40" fmla="*/ 2147483647 w 100"/>
                  <a:gd name="T41" fmla="*/ 2147483647 h 60"/>
                  <a:gd name="T42" fmla="*/ 2147483647 w 100"/>
                  <a:gd name="T43" fmla="*/ 2147483647 h 60"/>
                  <a:gd name="T44" fmla="*/ 2147483647 w 100"/>
                  <a:gd name="T45" fmla="*/ 2147483647 h 60"/>
                  <a:gd name="T46" fmla="*/ 2147483647 w 100"/>
                  <a:gd name="T47" fmla="*/ 2147483647 h 60"/>
                  <a:gd name="T48" fmla="*/ 2147483647 w 100"/>
                  <a:gd name="T49" fmla="*/ 2147483647 h 60"/>
                  <a:gd name="T50" fmla="*/ 2147483647 w 100"/>
                  <a:gd name="T51" fmla="*/ 2147483647 h 60"/>
                  <a:gd name="T52" fmla="*/ 2147483647 w 100"/>
                  <a:gd name="T53" fmla="*/ 2147483647 h 60"/>
                  <a:gd name="T54" fmla="*/ 0 w 100"/>
                  <a:gd name="T55" fmla="*/ 2147483647 h 60"/>
                  <a:gd name="T56" fmla="*/ 2147483647 w 100"/>
                  <a:gd name="T57" fmla="*/ 2147483647 h 60"/>
                  <a:gd name="T58" fmla="*/ 2147483647 w 100"/>
                  <a:gd name="T59" fmla="*/ 2147483647 h 60"/>
                  <a:gd name="T60" fmla="*/ 2147483647 w 100"/>
                  <a:gd name="T61" fmla="*/ 2147483647 h 60"/>
                  <a:gd name="T62" fmla="*/ 2147483647 w 100"/>
                  <a:gd name="T63" fmla="*/ 2147483647 h 60"/>
                  <a:gd name="T64" fmla="*/ 2147483647 w 100"/>
                  <a:gd name="T65" fmla="*/ 2147483647 h 60"/>
                  <a:gd name="T66" fmla="*/ 2147483647 w 100"/>
                  <a:gd name="T67" fmla="*/ 0 h 60"/>
                  <a:gd name="T68" fmla="*/ 2147483647 w 100"/>
                  <a:gd name="T69" fmla="*/ 0 h 60"/>
                  <a:gd name="T70" fmla="*/ 2147483647 w 100"/>
                  <a:gd name="T71" fmla="*/ 2147483647 h 60"/>
                  <a:gd name="T72" fmla="*/ 2147483647 w 100"/>
                  <a:gd name="T73" fmla="*/ 2147483647 h 60"/>
                  <a:gd name="T74" fmla="*/ 2147483647 w 100"/>
                  <a:gd name="T75" fmla="*/ 2147483647 h 60"/>
                  <a:gd name="T76" fmla="*/ 2147483647 w 100"/>
                  <a:gd name="T77" fmla="*/ 2147483647 h 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0"/>
                  <a:gd name="T118" fmla="*/ 0 h 60"/>
                  <a:gd name="T119" fmla="*/ 100 w 100"/>
                  <a:gd name="T120" fmla="*/ 60 h 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0" h="60">
                    <a:moveTo>
                      <a:pt x="100" y="24"/>
                    </a:moveTo>
                    <a:lnTo>
                      <a:pt x="94" y="26"/>
                    </a:lnTo>
                    <a:lnTo>
                      <a:pt x="90" y="26"/>
                    </a:lnTo>
                    <a:lnTo>
                      <a:pt x="86" y="2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28"/>
                    </a:lnTo>
                    <a:lnTo>
                      <a:pt x="76" y="28"/>
                    </a:lnTo>
                    <a:lnTo>
                      <a:pt x="72" y="28"/>
                    </a:lnTo>
                    <a:lnTo>
                      <a:pt x="68" y="32"/>
                    </a:lnTo>
                    <a:lnTo>
                      <a:pt x="60" y="42"/>
                    </a:lnTo>
                    <a:lnTo>
                      <a:pt x="54" y="44"/>
                    </a:lnTo>
                    <a:lnTo>
                      <a:pt x="50" y="44"/>
                    </a:lnTo>
                    <a:lnTo>
                      <a:pt x="44" y="46"/>
                    </a:lnTo>
                    <a:lnTo>
                      <a:pt x="42" y="48"/>
                    </a:lnTo>
                    <a:lnTo>
                      <a:pt x="40" y="50"/>
                    </a:lnTo>
                    <a:lnTo>
                      <a:pt x="38" y="54"/>
                    </a:lnTo>
                    <a:lnTo>
                      <a:pt x="34" y="60"/>
                    </a:lnTo>
                    <a:lnTo>
                      <a:pt x="28" y="60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18" y="46"/>
                    </a:lnTo>
                    <a:lnTo>
                      <a:pt x="12" y="44"/>
                    </a:lnTo>
                    <a:lnTo>
                      <a:pt x="8" y="40"/>
                    </a:lnTo>
                    <a:lnTo>
                      <a:pt x="4" y="38"/>
                    </a:lnTo>
                    <a:lnTo>
                      <a:pt x="0" y="36"/>
                    </a:lnTo>
                    <a:lnTo>
                      <a:pt x="4" y="28"/>
                    </a:lnTo>
                    <a:lnTo>
                      <a:pt x="8" y="22"/>
                    </a:lnTo>
                    <a:lnTo>
                      <a:pt x="18" y="16"/>
                    </a:lnTo>
                    <a:lnTo>
                      <a:pt x="22" y="8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80" y="0"/>
                    </a:lnTo>
                    <a:lnTo>
                      <a:pt x="84" y="6"/>
                    </a:lnTo>
                    <a:lnTo>
                      <a:pt x="90" y="12"/>
                    </a:lnTo>
                    <a:lnTo>
                      <a:pt x="96" y="18"/>
                    </a:lnTo>
                    <a:lnTo>
                      <a:pt x="10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76"/>
              <p:cNvSpPr/>
              <p:nvPr/>
            </p:nvSpPr>
            <p:spPr bwMode="auto">
              <a:xfrm>
                <a:off x="1882648" y="3312854"/>
                <a:ext cx="41317" cy="68651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0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0 h 42"/>
                  <a:gd name="T28" fmla="*/ 2147483647 w 24"/>
                  <a:gd name="T29" fmla="*/ 0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42"/>
                  <a:gd name="T56" fmla="*/ 24 w 24"/>
                  <a:gd name="T57" fmla="*/ 42 h 4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42">
                    <a:moveTo>
                      <a:pt x="24" y="6"/>
                    </a:moveTo>
                    <a:lnTo>
                      <a:pt x="18" y="10"/>
                    </a:lnTo>
                    <a:lnTo>
                      <a:pt x="18" y="18"/>
                    </a:lnTo>
                    <a:lnTo>
                      <a:pt x="16" y="26"/>
                    </a:lnTo>
                    <a:lnTo>
                      <a:pt x="14" y="32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0" y="4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24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77"/>
              <p:cNvSpPr/>
              <p:nvPr/>
            </p:nvSpPr>
            <p:spPr bwMode="auto">
              <a:xfrm>
                <a:off x="1791752" y="3328265"/>
                <a:ext cx="125327" cy="121893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2147483647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0 h 72"/>
                  <a:gd name="T12" fmla="*/ 2147483647 w 72"/>
                  <a:gd name="T13" fmla="*/ 2147483647 h 72"/>
                  <a:gd name="T14" fmla="*/ 2147483647 w 72"/>
                  <a:gd name="T15" fmla="*/ 2147483647 h 72"/>
                  <a:gd name="T16" fmla="*/ 2147483647 w 72"/>
                  <a:gd name="T17" fmla="*/ 2147483647 h 72"/>
                  <a:gd name="T18" fmla="*/ 2147483647 w 72"/>
                  <a:gd name="T19" fmla="*/ 2147483647 h 72"/>
                  <a:gd name="T20" fmla="*/ 2147483647 w 72"/>
                  <a:gd name="T21" fmla="*/ 2147483647 h 72"/>
                  <a:gd name="T22" fmla="*/ 2147483647 w 72"/>
                  <a:gd name="T23" fmla="*/ 2147483647 h 72"/>
                  <a:gd name="T24" fmla="*/ 2147483647 w 72"/>
                  <a:gd name="T25" fmla="*/ 2147483647 h 72"/>
                  <a:gd name="T26" fmla="*/ 2147483647 w 72"/>
                  <a:gd name="T27" fmla="*/ 2147483647 h 72"/>
                  <a:gd name="T28" fmla="*/ 2147483647 w 72"/>
                  <a:gd name="T29" fmla="*/ 2147483647 h 72"/>
                  <a:gd name="T30" fmla="*/ 2147483647 w 72"/>
                  <a:gd name="T31" fmla="*/ 2147483647 h 72"/>
                  <a:gd name="T32" fmla="*/ 2147483647 w 72"/>
                  <a:gd name="T33" fmla="*/ 2147483647 h 72"/>
                  <a:gd name="T34" fmla="*/ 0 w 72"/>
                  <a:gd name="T35" fmla="*/ 2147483647 h 72"/>
                  <a:gd name="T36" fmla="*/ 2147483647 w 72"/>
                  <a:gd name="T37" fmla="*/ 2147483647 h 72"/>
                  <a:gd name="T38" fmla="*/ 2147483647 w 72"/>
                  <a:gd name="T39" fmla="*/ 2147483647 h 72"/>
                  <a:gd name="T40" fmla="*/ 2147483647 w 72"/>
                  <a:gd name="T41" fmla="*/ 2147483647 h 72"/>
                  <a:gd name="T42" fmla="*/ 2147483647 w 72"/>
                  <a:gd name="T43" fmla="*/ 2147483647 h 72"/>
                  <a:gd name="T44" fmla="*/ 2147483647 w 72"/>
                  <a:gd name="T45" fmla="*/ 2147483647 h 72"/>
                  <a:gd name="T46" fmla="*/ 2147483647 w 72"/>
                  <a:gd name="T47" fmla="*/ 2147483647 h 72"/>
                  <a:gd name="T48" fmla="*/ 2147483647 w 72"/>
                  <a:gd name="T49" fmla="*/ 2147483647 h 72"/>
                  <a:gd name="T50" fmla="*/ 2147483647 w 72"/>
                  <a:gd name="T51" fmla="*/ 2147483647 h 72"/>
                  <a:gd name="T52" fmla="*/ 2147483647 w 72"/>
                  <a:gd name="T53" fmla="*/ 2147483647 h 72"/>
                  <a:gd name="T54" fmla="*/ 2147483647 w 72"/>
                  <a:gd name="T55" fmla="*/ 2147483647 h 72"/>
                  <a:gd name="T56" fmla="*/ 2147483647 w 72"/>
                  <a:gd name="T57" fmla="*/ 2147483647 h 72"/>
                  <a:gd name="T58" fmla="*/ 2147483647 w 72"/>
                  <a:gd name="T59" fmla="*/ 2147483647 h 72"/>
                  <a:gd name="T60" fmla="*/ 2147483647 w 72"/>
                  <a:gd name="T61" fmla="*/ 2147483647 h 72"/>
                  <a:gd name="T62" fmla="*/ 2147483647 w 72"/>
                  <a:gd name="T63" fmla="*/ 2147483647 h 7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2"/>
                  <a:gd name="T97" fmla="*/ 0 h 72"/>
                  <a:gd name="T98" fmla="*/ 72 w 72"/>
                  <a:gd name="T99" fmla="*/ 72 h 7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2" h="72">
                    <a:moveTo>
                      <a:pt x="72" y="30"/>
                    </a:moveTo>
                    <a:lnTo>
                      <a:pt x="68" y="32"/>
                    </a:lnTo>
                    <a:lnTo>
                      <a:pt x="62" y="32"/>
                    </a:lnTo>
                    <a:lnTo>
                      <a:pt x="52" y="32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4" y="6"/>
                    </a:lnTo>
                    <a:lnTo>
                      <a:pt x="20" y="14"/>
                    </a:lnTo>
                    <a:lnTo>
                      <a:pt x="22" y="18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8"/>
                    </a:lnTo>
                    <a:lnTo>
                      <a:pt x="30" y="34"/>
                    </a:lnTo>
                    <a:lnTo>
                      <a:pt x="10" y="34"/>
                    </a:lnTo>
                    <a:lnTo>
                      <a:pt x="6" y="40"/>
                    </a:lnTo>
                    <a:lnTo>
                      <a:pt x="4" y="46"/>
                    </a:lnTo>
                    <a:lnTo>
                      <a:pt x="0" y="58"/>
                    </a:lnTo>
                    <a:lnTo>
                      <a:pt x="8" y="66"/>
                    </a:lnTo>
                    <a:lnTo>
                      <a:pt x="14" y="68"/>
                    </a:lnTo>
                    <a:lnTo>
                      <a:pt x="16" y="70"/>
                    </a:lnTo>
                    <a:lnTo>
                      <a:pt x="26" y="70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40" y="70"/>
                    </a:lnTo>
                    <a:lnTo>
                      <a:pt x="42" y="64"/>
                    </a:lnTo>
                    <a:lnTo>
                      <a:pt x="46" y="64"/>
                    </a:lnTo>
                    <a:lnTo>
                      <a:pt x="50" y="56"/>
                    </a:lnTo>
                    <a:lnTo>
                      <a:pt x="54" y="50"/>
                    </a:lnTo>
                    <a:lnTo>
                      <a:pt x="64" y="44"/>
                    </a:lnTo>
                    <a:lnTo>
                      <a:pt x="68" y="36"/>
                    </a:lnTo>
                    <a:lnTo>
                      <a:pt x="72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78"/>
              <p:cNvSpPr/>
              <p:nvPr/>
            </p:nvSpPr>
            <p:spPr bwMode="auto">
              <a:xfrm>
                <a:off x="2297190" y="3258212"/>
                <a:ext cx="77124" cy="61646"/>
              </a:xfrm>
              <a:custGeom>
                <a:avLst/>
                <a:gdLst>
                  <a:gd name="T0" fmla="*/ 2147483647 w 44"/>
                  <a:gd name="T1" fmla="*/ 2147483647 h 36"/>
                  <a:gd name="T2" fmla="*/ 2147483647 w 44"/>
                  <a:gd name="T3" fmla="*/ 2147483647 h 36"/>
                  <a:gd name="T4" fmla="*/ 2147483647 w 44"/>
                  <a:gd name="T5" fmla="*/ 2147483647 h 36"/>
                  <a:gd name="T6" fmla="*/ 2147483647 w 44"/>
                  <a:gd name="T7" fmla="*/ 2147483647 h 36"/>
                  <a:gd name="T8" fmla="*/ 2147483647 w 44"/>
                  <a:gd name="T9" fmla="*/ 2147483647 h 36"/>
                  <a:gd name="T10" fmla="*/ 0 w 44"/>
                  <a:gd name="T11" fmla="*/ 2147483647 h 36"/>
                  <a:gd name="T12" fmla="*/ 2147483647 w 44"/>
                  <a:gd name="T13" fmla="*/ 2147483647 h 36"/>
                  <a:gd name="T14" fmla="*/ 2147483647 w 44"/>
                  <a:gd name="T15" fmla="*/ 2147483647 h 36"/>
                  <a:gd name="T16" fmla="*/ 2147483647 w 44"/>
                  <a:gd name="T17" fmla="*/ 2147483647 h 36"/>
                  <a:gd name="T18" fmla="*/ 2147483647 w 44"/>
                  <a:gd name="T19" fmla="*/ 2147483647 h 36"/>
                  <a:gd name="T20" fmla="*/ 2147483647 w 44"/>
                  <a:gd name="T21" fmla="*/ 2147483647 h 36"/>
                  <a:gd name="T22" fmla="*/ 2147483647 w 44"/>
                  <a:gd name="T23" fmla="*/ 2147483647 h 36"/>
                  <a:gd name="T24" fmla="*/ 2147483647 w 44"/>
                  <a:gd name="T25" fmla="*/ 2147483647 h 36"/>
                  <a:gd name="T26" fmla="*/ 2147483647 w 44"/>
                  <a:gd name="T27" fmla="*/ 2147483647 h 36"/>
                  <a:gd name="T28" fmla="*/ 2147483647 w 44"/>
                  <a:gd name="T29" fmla="*/ 2147483647 h 36"/>
                  <a:gd name="T30" fmla="*/ 2147483647 w 44"/>
                  <a:gd name="T31" fmla="*/ 2147483647 h 36"/>
                  <a:gd name="T32" fmla="*/ 2147483647 w 44"/>
                  <a:gd name="T33" fmla="*/ 2147483647 h 36"/>
                  <a:gd name="T34" fmla="*/ 2147483647 w 44"/>
                  <a:gd name="T35" fmla="*/ 2147483647 h 36"/>
                  <a:gd name="T36" fmla="*/ 2147483647 w 44"/>
                  <a:gd name="T37" fmla="*/ 0 h 36"/>
                  <a:gd name="T38" fmla="*/ 2147483647 w 44"/>
                  <a:gd name="T39" fmla="*/ 2147483647 h 36"/>
                  <a:gd name="T40" fmla="*/ 2147483647 w 44"/>
                  <a:gd name="T41" fmla="*/ 2147483647 h 36"/>
                  <a:gd name="T42" fmla="*/ 2147483647 w 44"/>
                  <a:gd name="T43" fmla="*/ 2147483647 h 36"/>
                  <a:gd name="T44" fmla="*/ 2147483647 w 44"/>
                  <a:gd name="T45" fmla="*/ 2147483647 h 36"/>
                  <a:gd name="T46" fmla="*/ 2147483647 w 44"/>
                  <a:gd name="T47" fmla="*/ 2147483647 h 36"/>
                  <a:gd name="T48" fmla="*/ 2147483647 w 44"/>
                  <a:gd name="T49" fmla="*/ 2147483647 h 36"/>
                  <a:gd name="T50" fmla="*/ 2147483647 w 44"/>
                  <a:gd name="T51" fmla="*/ 2147483647 h 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4"/>
                  <a:gd name="T79" fmla="*/ 0 h 36"/>
                  <a:gd name="T80" fmla="*/ 44 w 44"/>
                  <a:gd name="T81" fmla="*/ 36 h 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4" h="36">
                    <a:moveTo>
                      <a:pt x="42" y="36"/>
                    </a:moveTo>
                    <a:lnTo>
                      <a:pt x="42" y="34"/>
                    </a:lnTo>
                    <a:lnTo>
                      <a:pt x="14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0" y="20"/>
                    </a:lnTo>
                    <a:lnTo>
                      <a:pt x="28" y="18"/>
                    </a:lnTo>
                    <a:lnTo>
                      <a:pt x="28" y="14"/>
                    </a:lnTo>
                    <a:lnTo>
                      <a:pt x="28" y="10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44" y="2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2" y="18"/>
                    </a:lnTo>
                    <a:lnTo>
                      <a:pt x="40" y="28"/>
                    </a:lnTo>
                    <a:lnTo>
                      <a:pt x="40" y="34"/>
                    </a:lnTo>
                    <a:lnTo>
                      <a:pt x="42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79"/>
              <p:cNvSpPr/>
              <p:nvPr/>
            </p:nvSpPr>
            <p:spPr bwMode="auto">
              <a:xfrm>
                <a:off x="2366051" y="3263817"/>
                <a:ext cx="101914" cy="58844"/>
              </a:xfrm>
              <a:custGeom>
                <a:avLst/>
                <a:gdLst>
                  <a:gd name="T0" fmla="*/ 0 w 58"/>
                  <a:gd name="T1" fmla="*/ 2147483647 h 36"/>
                  <a:gd name="T2" fmla="*/ 0 w 58"/>
                  <a:gd name="T3" fmla="*/ 2147483647 h 36"/>
                  <a:gd name="T4" fmla="*/ 2147483647 w 58"/>
                  <a:gd name="T5" fmla="*/ 2147483647 h 36"/>
                  <a:gd name="T6" fmla="*/ 2147483647 w 58"/>
                  <a:gd name="T7" fmla="*/ 2147483647 h 36"/>
                  <a:gd name="T8" fmla="*/ 2147483647 w 58"/>
                  <a:gd name="T9" fmla="*/ 2147483647 h 36"/>
                  <a:gd name="T10" fmla="*/ 2147483647 w 58"/>
                  <a:gd name="T11" fmla="*/ 0 h 36"/>
                  <a:gd name="T12" fmla="*/ 2147483647 w 58"/>
                  <a:gd name="T13" fmla="*/ 2147483647 h 36"/>
                  <a:gd name="T14" fmla="*/ 2147483647 w 58"/>
                  <a:gd name="T15" fmla="*/ 2147483647 h 36"/>
                  <a:gd name="T16" fmla="*/ 2147483647 w 58"/>
                  <a:gd name="T17" fmla="*/ 2147483647 h 36"/>
                  <a:gd name="T18" fmla="*/ 2147483647 w 58"/>
                  <a:gd name="T19" fmla="*/ 2147483647 h 36"/>
                  <a:gd name="T20" fmla="*/ 2147483647 w 58"/>
                  <a:gd name="T21" fmla="*/ 2147483647 h 36"/>
                  <a:gd name="T22" fmla="*/ 2147483647 w 58"/>
                  <a:gd name="T23" fmla="*/ 2147483647 h 36"/>
                  <a:gd name="T24" fmla="*/ 2147483647 w 58"/>
                  <a:gd name="T25" fmla="*/ 2147483647 h 36"/>
                  <a:gd name="T26" fmla="*/ 2147483647 w 58"/>
                  <a:gd name="T27" fmla="*/ 2147483647 h 36"/>
                  <a:gd name="T28" fmla="*/ 2147483647 w 58"/>
                  <a:gd name="T29" fmla="*/ 2147483647 h 36"/>
                  <a:gd name="T30" fmla="*/ 2147483647 w 58"/>
                  <a:gd name="T31" fmla="*/ 2147483647 h 36"/>
                  <a:gd name="T32" fmla="*/ 2147483647 w 58"/>
                  <a:gd name="T33" fmla="*/ 2147483647 h 36"/>
                  <a:gd name="T34" fmla="*/ 2147483647 w 58"/>
                  <a:gd name="T35" fmla="*/ 2147483647 h 36"/>
                  <a:gd name="T36" fmla="*/ 2147483647 w 58"/>
                  <a:gd name="T37" fmla="*/ 2147483647 h 36"/>
                  <a:gd name="T38" fmla="*/ 2147483647 w 58"/>
                  <a:gd name="T39" fmla="*/ 2147483647 h 36"/>
                  <a:gd name="T40" fmla="*/ 2147483647 w 58"/>
                  <a:gd name="T41" fmla="*/ 2147483647 h 36"/>
                  <a:gd name="T42" fmla="*/ 2147483647 w 58"/>
                  <a:gd name="T43" fmla="*/ 2147483647 h 36"/>
                  <a:gd name="T44" fmla="*/ 2147483647 w 58"/>
                  <a:gd name="T45" fmla="*/ 2147483647 h 36"/>
                  <a:gd name="T46" fmla="*/ 2147483647 w 58"/>
                  <a:gd name="T47" fmla="*/ 2147483647 h 36"/>
                  <a:gd name="T48" fmla="*/ 2147483647 w 58"/>
                  <a:gd name="T49" fmla="*/ 2147483647 h 36"/>
                  <a:gd name="T50" fmla="*/ 2147483647 w 58"/>
                  <a:gd name="T51" fmla="*/ 2147483647 h 36"/>
                  <a:gd name="T52" fmla="*/ 2147483647 w 58"/>
                  <a:gd name="T53" fmla="*/ 2147483647 h 36"/>
                  <a:gd name="T54" fmla="*/ 2147483647 w 58"/>
                  <a:gd name="T55" fmla="*/ 2147483647 h 36"/>
                  <a:gd name="T56" fmla="*/ 2147483647 w 58"/>
                  <a:gd name="T57" fmla="*/ 2147483647 h 36"/>
                  <a:gd name="T58" fmla="*/ 2147483647 w 58"/>
                  <a:gd name="T59" fmla="*/ 2147483647 h 36"/>
                  <a:gd name="T60" fmla="*/ 2147483647 w 58"/>
                  <a:gd name="T61" fmla="*/ 2147483647 h 36"/>
                  <a:gd name="T62" fmla="*/ 2147483647 w 58"/>
                  <a:gd name="T63" fmla="*/ 2147483647 h 36"/>
                  <a:gd name="T64" fmla="*/ 2147483647 w 58"/>
                  <a:gd name="T65" fmla="*/ 2147483647 h 36"/>
                  <a:gd name="T66" fmla="*/ 2147483647 w 58"/>
                  <a:gd name="T67" fmla="*/ 2147483647 h 36"/>
                  <a:gd name="T68" fmla="*/ 0 w 58"/>
                  <a:gd name="T69" fmla="*/ 2147483647 h 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8"/>
                  <a:gd name="T106" fmla="*/ 0 h 36"/>
                  <a:gd name="T107" fmla="*/ 58 w 58"/>
                  <a:gd name="T108" fmla="*/ 36 h 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8" h="36">
                    <a:moveTo>
                      <a:pt x="0" y="32"/>
                    </a:moveTo>
                    <a:lnTo>
                      <a:pt x="0" y="26"/>
                    </a:lnTo>
                    <a:lnTo>
                      <a:pt x="2" y="1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14" y="2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6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8" y="14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0"/>
                    </a:lnTo>
                    <a:lnTo>
                      <a:pt x="46" y="28"/>
                    </a:lnTo>
                    <a:lnTo>
                      <a:pt x="30" y="28"/>
                    </a:lnTo>
                    <a:lnTo>
                      <a:pt x="28" y="30"/>
                    </a:lnTo>
                    <a:lnTo>
                      <a:pt x="26" y="30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85"/>
              <p:cNvSpPr/>
              <p:nvPr/>
            </p:nvSpPr>
            <p:spPr bwMode="auto">
              <a:xfrm>
                <a:off x="2629099" y="3535622"/>
                <a:ext cx="19282" cy="21015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2147483647 w 12"/>
                  <a:gd name="T11" fmla="*/ 0 h 12"/>
                  <a:gd name="T12" fmla="*/ 0 w 12"/>
                  <a:gd name="T13" fmla="*/ 2147483647 h 12"/>
                  <a:gd name="T14" fmla="*/ 2147483647 w 12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"/>
                  <a:gd name="T25" fmla="*/ 0 h 12"/>
                  <a:gd name="T26" fmla="*/ 12 w 1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" h="12">
                    <a:moveTo>
                      <a:pt x="8" y="12"/>
                    </a:moveTo>
                    <a:lnTo>
                      <a:pt x="10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86"/>
              <p:cNvSpPr/>
              <p:nvPr/>
            </p:nvSpPr>
            <p:spPr bwMode="auto">
              <a:xfrm>
                <a:off x="2929332" y="3862068"/>
                <a:ext cx="68861" cy="57443"/>
              </a:xfrm>
              <a:custGeom>
                <a:avLst/>
                <a:gdLst>
                  <a:gd name="T0" fmla="*/ 0 w 40"/>
                  <a:gd name="T1" fmla="*/ 2147483647 h 34"/>
                  <a:gd name="T2" fmla="*/ 2147483647 w 40"/>
                  <a:gd name="T3" fmla="*/ 2147483647 h 34"/>
                  <a:gd name="T4" fmla="*/ 2147483647 w 40"/>
                  <a:gd name="T5" fmla="*/ 2147483647 h 34"/>
                  <a:gd name="T6" fmla="*/ 2147483647 w 40"/>
                  <a:gd name="T7" fmla="*/ 2147483647 h 34"/>
                  <a:gd name="T8" fmla="*/ 2147483647 w 40"/>
                  <a:gd name="T9" fmla="*/ 2147483647 h 34"/>
                  <a:gd name="T10" fmla="*/ 2147483647 w 40"/>
                  <a:gd name="T11" fmla="*/ 2147483647 h 34"/>
                  <a:gd name="T12" fmla="*/ 2147483647 w 40"/>
                  <a:gd name="T13" fmla="*/ 2147483647 h 34"/>
                  <a:gd name="T14" fmla="*/ 2147483647 w 40"/>
                  <a:gd name="T15" fmla="*/ 2147483647 h 34"/>
                  <a:gd name="T16" fmla="*/ 2147483647 w 40"/>
                  <a:gd name="T17" fmla="*/ 2147483647 h 34"/>
                  <a:gd name="T18" fmla="*/ 2147483647 w 40"/>
                  <a:gd name="T19" fmla="*/ 2147483647 h 34"/>
                  <a:gd name="T20" fmla="*/ 2147483647 w 40"/>
                  <a:gd name="T21" fmla="*/ 2147483647 h 34"/>
                  <a:gd name="T22" fmla="*/ 2147483647 w 40"/>
                  <a:gd name="T23" fmla="*/ 0 h 34"/>
                  <a:gd name="T24" fmla="*/ 2147483647 w 40"/>
                  <a:gd name="T25" fmla="*/ 0 h 34"/>
                  <a:gd name="T26" fmla="*/ 2147483647 w 40"/>
                  <a:gd name="T27" fmla="*/ 0 h 34"/>
                  <a:gd name="T28" fmla="*/ 2147483647 w 40"/>
                  <a:gd name="T29" fmla="*/ 2147483647 h 34"/>
                  <a:gd name="T30" fmla="*/ 2147483647 w 40"/>
                  <a:gd name="T31" fmla="*/ 2147483647 h 34"/>
                  <a:gd name="T32" fmla="*/ 2147483647 w 40"/>
                  <a:gd name="T33" fmla="*/ 2147483647 h 34"/>
                  <a:gd name="T34" fmla="*/ 0 w 40"/>
                  <a:gd name="T35" fmla="*/ 2147483647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0"/>
                  <a:gd name="T55" fmla="*/ 0 h 34"/>
                  <a:gd name="T56" fmla="*/ 40 w 40"/>
                  <a:gd name="T57" fmla="*/ 34 h 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0" h="34">
                    <a:moveTo>
                      <a:pt x="0" y="22"/>
                    </a:moveTo>
                    <a:lnTo>
                      <a:pt x="4" y="30"/>
                    </a:lnTo>
                    <a:lnTo>
                      <a:pt x="18" y="32"/>
                    </a:lnTo>
                    <a:lnTo>
                      <a:pt x="26" y="34"/>
                    </a:lnTo>
                    <a:lnTo>
                      <a:pt x="28" y="32"/>
                    </a:lnTo>
                    <a:lnTo>
                      <a:pt x="32" y="32"/>
                    </a:lnTo>
                    <a:lnTo>
                      <a:pt x="36" y="22"/>
                    </a:lnTo>
                    <a:lnTo>
                      <a:pt x="38" y="12"/>
                    </a:lnTo>
                    <a:lnTo>
                      <a:pt x="40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87"/>
              <p:cNvSpPr/>
              <p:nvPr/>
            </p:nvSpPr>
            <p:spPr bwMode="auto">
              <a:xfrm>
                <a:off x="2889393" y="5428451"/>
                <a:ext cx="71616" cy="26620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2147483647 h 16"/>
                  <a:gd name="T8" fmla="*/ 2147483647 w 40"/>
                  <a:gd name="T9" fmla="*/ 2147483647 h 16"/>
                  <a:gd name="T10" fmla="*/ 2147483647 w 40"/>
                  <a:gd name="T11" fmla="*/ 2147483647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2147483647 w 40"/>
                  <a:gd name="T21" fmla="*/ 2147483647 h 16"/>
                  <a:gd name="T22" fmla="*/ 2147483647 w 40"/>
                  <a:gd name="T23" fmla="*/ 0 h 16"/>
                  <a:gd name="T24" fmla="*/ 2147483647 w 40"/>
                  <a:gd name="T25" fmla="*/ 0 h 16"/>
                  <a:gd name="T26" fmla="*/ 2147483647 w 40"/>
                  <a:gd name="T27" fmla="*/ 0 h 16"/>
                  <a:gd name="T28" fmla="*/ 2147483647 w 40"/>
                  <a:gd name="T29" fmla="*/ 2147483647 h 16"/>
                  <a:gd name="T30" fmla="*/ 2147483647 w 40"/>
                  <a:gd name="T31" fmla="*/ 2147483647 h 16"/>
                  <a:gd name="T32" fmla="*/ 2147483647 w 40"/>
                  <a:gd name="T33" fmla="*/ 2147483647 h 16"/>
                  <a:gd name="T34" fmla="*/ 0 w 40"/>
                  <a:gd name="T35" fmla="*/ 2147483647 h 16"/>
                  <a:gd name="T36" fmla="*/ 2147483647 w 40"/>
                  <a:gd name="T37" fmla="*/ 2147483647 h 16"/>
                  <a:gd name="T38" fmla="*/ 2147483647 w 40"/>
                  <a:gd name="T39" fmla="*/ 2147483647 h 1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0"/>
                  <a:gd name="T61" fmla="*/ 0 h 16"/>
                  <a:gd name="T62" fmla="*/ 40 w 40"/>
                  <a:gd name="T63" fmla="*/ 16 h 1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0" h="16">
                    <a:moveTo>
                      <a:pt x="12" y="14"/>
                    </a:moveTo>
                    <a:lnTo>
                      <a:pt x="14" y="14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16" y="14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10"/>
                    </a:lnTo>
                    <a:lnTo>
                      <a:pt x="38" y="6"/>
                    </a:lnTo>
                    <a:lnTo>
                      <a:pt x="40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8" y="2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88"/>
              <p:cNvSpPr/>
              <p:nvPr/>
            </p:nvSpPr>
            <p:spPr bwMode="auto">
              <a:xfrm>
                <a:off x="2631853" y="3602874"/>
                <a:ext cx="122572" cy="231174"/>
              </a:xfrm>
              <a:custGeom>
                <a:avLst/>
                <a:gdLst>
                  <a:gd name="T0" fmla="*/ 2147483647 w 70"/>
                  <a:gd name="T1" fmla="*/ 0 h 138"/>
                  <a:gd name="T2" fmla="*/ 2147483647 w 70"/>
                  <a:gd name="T3" fmla="*/ 2147483647 h 138"/>
                  <a:gd name="T4" fmla="*/ 2147483647 w 70"/>
                  <a:gd name="T5" fmla="*/ 2147483647 h 138"/>
                  <a:gd name="T6" fmla="*/ 2147483647 w 70"/>
                  <a:gd name="T7" fmla="*/ 2147483647 h 138"/>
                  <a:gd name="T8" fmla="*/ 2147483647 w 70"/>
                  <a:gd name="T9" fmla="*/ 2147483647 h 138"/>
                  <a:gd name="T10" fmla="*/ 2147483647 w 70"/>
                  <a:gd name="T11" fmla="*/ 2147483647 h 138"/>
                  <a:gd name="T12" fmla="*/ 2147483647 w 70"/>
                  <a:gd name="T13" fmla="*/ 2147483647 h 138"/>
                  <a:gd name="T14" fmla="*/ 0 w 70"/>
                  <a:gd name="T15" fmla="*/ 2147483647 h 138"/>
                  <a:gd name="T16" fmla="*/ 0 w 70"/>
                  <a:gd name="T17" fmla="*/ 2147483647 h 138"/>
                  <a:gd name="T18" fmla="*/ 2147483647 w 70"/>
                  <a:gd name="T19" fmla="*/ 2147483647 h 138"/>
                  <a:gd name="T20" fmla="*/ 2147483647 w 70"/>
                  <a:gd name="T21" fmla="*/ 2147483647 h 138"/>
                  <a:gd name="T22" fmla="*/ 2147483647 w 70"/>
                  <a:gd name="T23" fmla="*/ 2147483647 h 138"/>
                  <a:gd name="T24" fmla="*/ 2147483647 w 70"/>
                  <a:gd name="T25" fmla="*/ 2147483647 h 138"/>
                  <a:gd name="T26" fmla="*/ 2147483647 w 70"/>
                  <a:gd name="T27" fmla="*/ 2147483647 h 138"/>
                  <a:gd name="T28" fmla="*/ 2147483647 w 70"/>
                  <a:gd name="T29" fmla="*/ 2147483647 h 138"/>
                  <a:gd name="T30" fmla="*/ 2147483647 w 70"/>
                  <a:gd name="T31" fmla="*/ 2147483647 h 138"/>
                  <a:gd name="T32" fmla="*/ 2147483647 w 70"/>
                  <a:gd name="T33" fmla="*/ 2147483647 h 138"/>
                  <a:gd name="T34" fmla="*/ 2147483647 w 70"/>
                  <a:gd name="T35" fmla="*/ 2147483647 h 138"/>
                  <a:gd name="T36" fmla="*/ 2147483647 w 70"/>
                  <a:gd name="T37" fmla="*/ 2147483647 h 138"/>
                  <a:gd name="T38" fmla="*/ 2147483647 w 70"/>
                  <a:gd name="T39" fmla="*/ 2147483647 h 138"/>
                  <a:gd name="T40" fmla="*/ 2147483647 w 70"/>
                  <a:gd name="T41" fmla="*/ 2147483647 h 138"/>
                  <a:gd name="T42" fmla="*/ 2147483647 w 70"/>
                  <a:gd name="T43" fmla="*/ 2147483647 h 138"/>
                  <a:gd name="T44" fmla="*/ 2147483647 w 70"/>
                  <a:gd name="T45" fmla="*/ 2147483647 h 138"/>
                  <a:gd name="T46" fmla="*/ 2147483647 w 70"/>
                  <a:gd name="T47" fmla="*/ 2147483647 h 138"/>
                  <a:gd name="T48" fmla="*/ 2147483647 w 70"/>
                  <a:gd name="T49" fmla="*/ 2147483647 h 138"/>
                  <a:gd name="T50" fmla="*/ 2147483647 w 70"/>
                  <a:gd name="T51" fmla="*/ 2147483647 h 138"/>
                  <a:gd name="T52" fmla="*/ 2147483647 w 70"/>
                  <a:gd name="T53" fmla="*/ 2147483647 h 138"/>
                  <a:gd name="T54" fmla="*/ 2147483647 w 70"/>
                  <a:gd name="T55" fmla="*/ 2147483647 h 138"/>
                  <a:gd name="T56" fmla="*/ 2147483647 w 70"/>
                  <a:gd name="T57" fmla="*/ 2147483647 h 138"/>
                  <a:gd name="T58" fmla="*/ 2147483647 w 70"/>
                  <a:gd name="T59" fmla="*/ 2147483647 h 138"/>
                  <a:gd name="T60" fmla="*/ 2147483647 w 70"/>
                  <a:gd name="T61" fmla="*/ 2147483647 h 138"/>
                  <a:gd name="T62" fmla="*/ 2147483647 w 70"/>
                  <a:gd name="T63" fmla="*/ 2147483647 h 138"/>
                  <a:gd name="T64" fmla="*/ 2147483647 w 70"/>
                  <a:gd name="T65" fmla="*/ 2147483647 h 138"/>
                  <a:gd name="T66" fmla="*/ 2147483647 w 70"/>
                  <a:gd name="T67" fmla="*/ 2147483647 h 138"/>
                  <a:gd name="T68" fmla="*/ 2147483647 w 70"/>
                  <a:gd name="T69" fmla="*/ 2147483647 h 138"/>
                  <a:gd name="T70" fmla="*/ 2147483647 w 70"/>
                  <a:gd name="T71" fmla="*/ 2147483647 h 138"/>
                  <a:gd name="T72" fmla="*/ 2147483647 w 70"/>
                  <a:gd name="T73" fmla="*/ 2147483647 h 138"/>
                  <a:gd name="T74" fmla="*/ 2147483647 w 70"/>
                  <a:gd name="T75" fmla="*/ 2147483647 h 138"/>
                  <a:gd name="T76" fmla="*/ 2147483647 w 70"/>
                  <a:gd name="T77" fmla="*/ 2147483647 h 138"/>
                  <a:gd name="T78" fmla="*/ 2147483647 w 70"/>
                  <a:gd name="T79" fmla="*/ 2147483647 h 138"/>
                  <a:gd name="T80" fmla="*/ 2147483647 w 70"/>
                  <a:gd name="T81" fmla="*/ 2147483647 h 138"/>
                  <a:gd name="T82" fmla="*/ 2147483647 w 70"/>
                  <a:gd name="T83" fmla="*/ 2147483647 h 138"/>
                  <a:gd name="T84" fmla="*/ 2147483647 w 70"/>
                  <a:gd name="T85" fmla="*/ 2147483647 h 138"/>
                  <a:gd name="T86" fmla="*/ 2147483647 w 70"/>
                  <a:gd name="T87" fmla="*/ 2147483647 h 138"/>
                  <a:gd name="T88" fmla="*/ 2147483647 w 70"/>
                  <a:gd name="T89" fmla="*/ 2147483647 h 138"/>
                  <a:gd name="T90" fmla="*/ 2147483647 w 70"/>
                  <a:gd name="T91" fmla="*/ 2147483647 h 138"/>
                  <a:gd name="T92" fmla="*/ 2147483647 w 70"/>
                  <a:gd name="T93" fmla="*/ 2147483647 h 138"/>
                  <a:gd name="T94" fmla="*/ 2147483647 w 70"/>
                  <a:gd name="T95" fmla="*/ 2147483647 h 138"/>
                  <a:gd name="T96" fmla="*/ 2147483647 w 70"/>
                  <a:gd name="T97" fmla="*/ 2147483647 h 138"/>
                  <a:gd name="T98" fmla="*/ 2147483647 w 70"/>
                  <a:gd name="T99" fmla="*/ 2147483647 h 138"/>
                  <a:gd name="T100" fmla="*/ 2147483647 w 70"/>
                  <a:gd name="T101" fmla="*/ 2147483647 h 138"/>
                  <a:gd name="T102" fmla="*/ 2147483647 w 70"/>
                  <a:gd name="T103" fmla="*/ 2147483647 h 138"/>
                  <a:gd name="T104" fmla="*/ 2147483647 w 70"/>
                  <a:gd name="T105" fmla="*/ 2147483647 h 138"/>
                  <a:gd name="T106" fmla="*/ 2147483647 w 70"/>
                  <a:gd name="T107" fmla="*/ 2147483647 h 138"/>
                  <a:gd name="T108" fmla="*/ 2147483647 w 70"/>
                  <a:gd name="T109" fmla="*/ 0 h 1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70"/>
                  <a:gd name="T166" fmla="*/ 0 h 138"/>
                  <a:gd name="T167" fmla="*/ 70 w 70"/>
                  <a:gd name="T168" fmla="*/ 138 h 1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70" h="138">
                    <a:moveTo>
                      <a:pt x="26" y="0"/>
                    </a:moveTo>
                    <a:lnTo>
                      <a:pt x="22" y="8"/>
                    </a:lnTo>
                    <a:lnTo>
                      <a:pt x="18" y="14"/>
                    </a:lnTo>
                    <a:lnTo>
                      <a:pt x="12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8" y="32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8" y="64"/>
                    </a:lnTo>
                    <a:lnTo>
                      <a:pt x="8" y="68"/>
                    </a:lnTo>
                    <a:lnTo>
                      <a:pt x="20" y="68"/>
                    </a:lnTo>
                    <a:lnTo>
                      <a:pt x="20" y="76"/>
                    </a:lnTo>
                    <a:lnTo>
                      <a:pt x="20" y="78"/>
                    </a:lnTo>
                    <a:lnTo>
                      <a:pt x="24" y="82"/>
                    </a:lnTo>
                    <a:lnTo>
                      <a:pt x="26" y="88"/>
                    </a:lnTo>
                    <a:lnTo>
                      <a:pt x="26" y="94"/>
                    </a:lnTo>
                    <a:lnTo>
                      <a:pt x="26" y="98"/>
                    </a:lnTo>
                    <a:lnTo>
                      <a:pt x="26" y="102"/>
                    </a:lnTo>
                    <a:lnTo>
                      <a:pt x="24" y="106"/>
                    </a:lnTo>
                    <a:lnTo>
                      <a:pt x="22" y="112"/>
                    </a:lnTo>
                    <a:lnTo>
                      <a:pt x="24" y="122"/>
                    </a:lnTo>
                    <a:lnTo>
                      <a:pt x="26" y="130"/>
                    </a:lnTo>
                    <a:lnTo>
                      <a:pt x="32" y="136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4" y="138"/>
                    </a:lnTo>
                    <a:lnTo>
                      <a:pt x="48" y="136"/>
                    </a:lnTo>
                    <a:lnTo>
                      <a:pt x="54" y="132"/>
                    </a:lnTo>
                    <a:lnTo>
                      <a:pt x="60" y="126"/>
                    </a:lnTo>
                    <a:lnTo>
                      <a:pt x="64" y="124"/>
                    </a:lnTo>
                    <a:lnTo>
                      <a:pt x="70" y="124"/>
                    </a:lnTo>
                    <a:lnTo>
                      <a:pt x="68" y="118"/>
                    </a:lnTo>
                    <a:lnTo>
                      <a:pt x="66" y="112"/>
                    </a:lnTo>
                    <a:lnTo>
                      <a:pt x="60" y="104"/>
                    </a:lnTo>
                    <a:lnTo>
                      <a:pt x="54" y="96"/>
                    </a:lnTo>
                    <a:lnTo>
                      <a:pt x="54" y="92"/>
                    </a:lnTo>
                    <a:lnTo>
                      <a:pt x="54" y="86"/>
                    </a:lnTo>
                    <a:lnTo>
                      <a:pt x="54" y="82"/>
                    </a:lnTo>
                    <a:lnTo>
                      <a:pt x="54" y="78"/>
                    </a:lnTo>
                    <a:lnTo>
                      <a:pt x="58" y="74"/>
                    </a:lnTo>
                    <a:lnTo>
                      <a:pt x="64" y="70"/>
                    </a:lnTo>
                    <a:lnTo>
                      <a:pt x="68" y="64"/>
                    </a:lnTo>
                    <a:lnTo>
                      <a:pt x="70" y="44"/>
                    </a:lnTo>
                    <a:lnTo>
                      <a:pt x="60" y="36"/>
                    </a:lnTo>
                    <a:lnTo>
                      <a:pt x="56" y="32"/>
                    </a:lnTo>
                    <a:lnTo>
                      <a:pt x="52" y="32"/>
                    </a:lnTo>
                    <a:lnTo>
                      <a:pt x="46" y="32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0" y="12"/>
                    </a:lnTo>
                    <a:lnTo>
                      <a:pt x="32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89"/>
              <p:cNvSpPr/>
              <p:nvPr/>
            </p:nvSpPr>
            <p:spPr bwMode="auto">
              <a:xfrm>
                <a:off x="2725503" y="3677129"/>
                <a:ext cx="115686" cy="142908"/>
              </a:xfrm>
              <a:custGeom>
                <a:avLst/>
                <a:gdLst>
                  <a:gd name="T0" fmla="*/ 2147483647 w 66"/>
                  <a:gd name="T1" fmla="*/ 2147483647 h 86"/>
                  <a:gd name="T2" fmla="*/ 2147483647 w 66"/>
                  <a:gd name="T3" fmla="*/ 2147483647 h 86"/>
                  <a:gd name="T4" fmla="*/ 2147483647 w 66"/>
                  <a:gd name="T5" fmla="*/ 2147483647 h 86"/>
                  <a:gd name="T6" fmla="*/ 2147483647 w 66"/>
                  <a:gd name="T7" fmla="*/ 2147483647 h 86"/>
                  <a:gd name="T8" fmla="*/ 2147483647 w 66"/>
                  <a:gd name="T9" fmla="*/ 2147483647 h 86"/>
                  <a:gd name="T10" fmla="*/ 2147483647 w 66"/>
                  <a:gd name="T11" fmla="*/ 2147483647 h 86"/>
                  <a:gd name="T12" fmla="*/ 2147483647 w 66"/>
                  <a:gd name="T13" fmla="*/ 2147483647 h 86"/>
                  <a:gd name="T14" fmla="*/ 2147483647 w 66"/>
                  <a:gd name="T15" fmla="*/ 2147483647 h 86"/>
                  <a:gd name="T16" fmla="*/ 2147483647 w 66"/>
                  <a:gd name="T17" fmla="*/ 2147483647 h 86"/>
                  <a:gd name="T18" fmla="*/ 2147483647 w 66"/>
                  <a:gd name="T19" fmla="*/ 2147483647 h 86"/>
                  <a:gd name="T20" fmla="*/ 2147483647 w 66"/>
                  <a:gd name="T21" fmla="*/ 2147483647 h 86"/>
                  <a:gd name="T22" fmla="*/ 2147483647 w 66"/>
                  <a:gd name="T23" fmla="*/ 2147483647 h 86"/>
                  <a:gd name="T24" fmla="*/ 2147483647 w 66"/>
                  <a:gd name="T25" fmla="*/ 2147483647 h 86"/>
                  <a:gd name="T26" fmla="*/ 2147483647 w 66"/>
                  <a:gd name="T27" fmla="*/ 2147483647 h 86"/>
                  <a:gd name="T28" fmla="*/ 2147483647 w 66"/>
                  <a:gd name="T29" fmla="*/ 2147483647 h 86"/>
                  <a:gd name="T30" fmla="*/ 2147483647 w 66"/>
                  <a:gd name="T31" fmla="*/ 2147483647 h 86"/>
                  <a:gd name="T32" fmla="*/ 2147483647 w 66"/>
                  <a:gd name="T33" fmla="*/ 2147483647 h 86"/>
                  <a:gd name="T34" fmla="*/ 2147483647 w 66"/>
                  <a:gd name="T35" fmla="*/ 2147483647 h 86"/>
                  <a:gd name="T36" fmla="*/ 2147483647 w 66"/>
                  <a:gd name="T37" fmla="*/ 2147483647 h 86"/>
                  <a:gd name="T38" fmla="*/ 2147483647 w 66"/>
                  <a:gd name="T39" fmla="*/ 2147483647 h 86"/>
                  <a:gd name="T40" fmla="*/ 2147483647 w 66"/>
                  <a:gd name="T41" fmla="*/ 2147483647 h 86"/>
                  <a:gd name="T42" fmla="*/ 2147483647 w 66"/>
                  <a:gd name="T43" fmla="*/ 2147483647 h 86"/>
                  <a:gd name="T44" fmla="*/ 2147483647 w 66"/>
                  <a:gd name="T45" fmla="*/ 2147483647 h 86"/>
                  <a:gd name="T46" fmla="*/ 2147483647 w 66"/>
                  <a:gd name="T47" fmla="*/ 2147483647 h 86"/>
                  <a:gd name="T48" fmla="*/ 0 w 66"/>
                  <a:gd name="T49" fmla="*/ 2147483647 h 86"/>
                  <a:gd name="T50" fmla="*/ 0 w 66"/>
                  <a:gd name="T51" fmla="*/ 2147483647 h 86"/>
                  <a:gd name="T52" fmla="*/ 0 w 66"/>
                  <a:gd name="T53" fmla="*/ 2147483647 h 86"/>
                  <a:gd name="T54" fmla="*/ 0 w 66"/>
                  <a:gd name="T55" fmla="*/ 2147483647 h 86"/>
                  <a:gd name="T56" fmla="*/ 0 w 66"/>
                  <a:gd name="T57" fmla="*/ 2147483647 h 86"/>
                  <a:gd name="T58" fmla="*/ 2147483647 w 66"/>
                  <a:gd name="T59" fmla="*/ 2147483647 h 86"/>
                  <a:gd name="T60" fmla="*/ 2147483647 w 66"/>
                  <a:gd name="T61" fmla="*/ 2147483647 h 86"/>
                  <a:gd name="T62" fmla="*/ 2147483647 w 66"/>
                  <a:gd name="T63" fmla="*/ 2147483647 h 86"/>
                  <a:gd name="T64" fmla="*/ 2147483647 w 66"/>
                  <a:gd name="T65" fmla="*/ 0 h 86"/>
                  <a:gd name="T66" fmla="*/ 2147483647 w 66"/>
                  <a:gd name="T67" fmla="*/ 2147483647 h 86"/>
                  <a:gd name="T68" fmla="*/ 2147483647 w 66"/>
                  <a:gd name="T69" fmla="*/ 2147483647 h 86"/>
                  <a:gd name="T70" fmla="*/ 2147483647 w 66"/>
                  <a:gd name="T71" fmla="*/ 2147483647 h 86"/>
                  <a:gd name="T72" fmla="*/ 2147483647 w 66"/>
                  <a:gd name="T73" fmla="*/ 2147483647 h 86"/>
                  <a:gd name="T74" fmla="*/ 2147483647 w 66"/>
                  <a:gd name="T75" fmla="*/ 2147483647 h 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6"/>
                  <a:gd name="T115" fmla="*/ 0 h 86"/>
                  <a:gd name="T116" fmla="*/ 66 w 66"/>
                  <a:gd name="T117" fmla="*/ 86 h 8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6" h="86">
                    <a:moveTo>
                      <a:pt x="66" y="10"/>
                    </a:moveTo>
                    <a:lnTo>
                      <a:pt x="64" y="18"/>
                    </a:lnTo>
                    <a:lnTo>
                      <a:pt x="60" y="24"/>
                    </a:lnTo>
                    <a:lnTo>
                      <a:pt x="58" y="30"/>
                    </a:lnTo>
                    <a:lnTo>
                      <a:pt x="56" y="36"/>
                    </a:lnTo>
                    <a:lnTo>
                      <a:pt x="58" y="42"/>
                    </a:lnTo>
                    <a:lnTo>
                      <a:pt x="60" y="46"/>
                    </a:lnTo>
                    <a:lnTo>
                      <a:pt x="62" y="52"/>
                    </a:lnTo>
                    <a:lnTo>
                      <a:pt x="64" y="58"/>
                    </a:lnTo>
                    <a:lnTo>
                      <a:pt x="62" y="62"/>
                    </a:lnTo>
                    <a:lnTo>
                      <a:pt x="58" y="66"/>
                    </a:lnTo>
                    <a:lnTo>
                      <a:pt x="54" y="76"/>
                    </a:lnTo>
                    <a:lnTo>
                      <a:pt x="52" y="74"/>
                    </a:lnTo>
                    <a:lnTo>
                      <a:pt x="50" y="68"/>
                    </a:lnTo>
                    <a:lnTo>
                      <a:pt x="40" y="72"/>
                    </a:lnTo>
                    <a:lnTo>
                      <a:pt x="28" y="76"/>
                    </a:lnTo>
                    <a:lnTo>
                      <a:pt x="28" y="86"/>
                    </a:lnTo>
                    <a:lnTo>
                      <a:pt x="26" y="84"/>
                    </a:lnTo>
                    <a:lnTo>
                      <a:pt x="22" y="82"/>
                    </a:lnTo>
                    <a:lnTo>
                      <a:pt x="20" y="80"/>
                    </a:lnTo>
                    <a:lnTo>
                      <a:pt x="16" y="80"/>
                    </a:lnTo>
                    <a:lnTo>
                      <a:pt x="14" y="74"/>
                    </a:lnTo>
                    <a:lnTo>
                      <a:pt x="12" y="68"/>
                    </a:lnTo>
                    <a:lnTo>
                      <a:pt x="6" y="60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4" y="30"/>
                    </a:lnTo>
                    <a:lnTo>
                      <a:pt x="10" y="26"/>
                    </a:lnTo>
                    <a:lnTo>
                      <a:pt x="14" y="20"/>
                    </a:lnTo>
                    <a:lnTo>
                      <a:pt x="16" y="0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44" y="6"/>
                    </a:lnTo>
                    <a:lnTo>
                      <a:pt x="48" y="8"/>
                    </a:lnTo>
                    <a:lnTo>
                      <a:pt x="66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90"/>
              <p:cNvSpPr/>
              <p:nvPr/>
            </p:nvSpPr>
            <p:spPr bwMode="auto">
              <a:xfrm>
                <a:off x="2820532" y="3693942"/>
                <a:ext cx="99160" cy="112085"/>
              </a:xfrm>
              <a:custGeom>
                <a:avLst/>
                <a:gdLst>
                  <a:gd name="T0" fmla="*/ 2147483647 w 56"/>
                  <a:gd name="T1" fmla="*/ 2147483647 h 68"/>
                  <a:gd name="T2" fmla="*/ 2147483647 w 56"/>
                  <a:gd name="T3" fmla="*/ 2147483647 h 68"/>
                  <a:gd name="T4" fmla="*/ 2147483647 w 56"/>
                  <a:gd name="T5" fmla="*/ 2147483647 h 68"/>
                  <a:gd name="T6" fmla="*/ 2147483647 w 56"/>
                  <a:gd name="T7" fmla="*/ 2147483647 h 68"/>
                  <a:gd name="T8" fmla="*/ 2147483647 w 56"/>
                  <a:gd name="T9" fmla="*/ 2147483647 h 68"/>
                  <a:gd name="T10" fmla="*/ 2147483647 w 56"/>
                  <a:gd name="T11" fmla="*/ 2147483647 h 68"/>
                  <a:gd name="T12" fmla="*/ 2147483647 w 56"/>
                  <a:gd name="T13" fmla="*/ 2147483647 h 68"/>
                  <a:gd name="T14" fmla="*/ 2147483647 w 56"/>
                  <a:gd name="T15" fmla="*/ 2147483647 h 68"/>
                  <a:gd name="T16" fmla="*/ 2147483647 w 56"/>
                  <a:gd name="T17" fmla="*/ 2147483647 h 68"/>
                  <a:gd name="T18" fmla="*/ 0 w 56"/>
                  <a:gd name="T19" fmla="*/ 2147483647 h 68"/>
                  <a:gd name="T20" fmla="*/ 2147483647 w 56"/>
                  <a:gd name="T21" fmla="*/ 2147483647 h 68"/>
                  <a:gd name="T22" fmla="*/ 2147483647 w 56"/>
                  <a:gd name="T23" fmla="*/ 2147483647 h 68"/>
                  <a:gd name="T24" fmla="*/ 2147483647 w 56"/>
                  <a:gd name="T25" fmla="*/ 2147483647 h 68"/>
                  <a:gd name="T26" fmla="*/ 2147483647 w 56"/>
                  <a:gd name="T27" fmla="*/ 2147483647 h 68"/>
                  <a:gd name="T28" fmla="*/ 2147483647 w 56"/>
                  <a:gd name="T29" fmla="*/ 2147483647 h 68"/>
                  <a:gd name="T30" fmla="*/ 2147483647 w 56"/>
                  <a:gd name="T31" fmla="*/ 2147483647 h 68"/>
                  <a:gd name="T32" fmla="*/ 2147483647 w 56"/>
                  <a:gd name="T33" fmla="*/ 2147483647 h 68"/>
                  <a:gd name="T34" fmla="*/ 2147483647 w 56"/>
                  <a:gd name="T35" fmla="*/ 2147483647 h 68"/>
                  <a:gd name="T36" fmla="*/ 2147483647 w 56"/>
                  <a:gd name="T37" fmla="*/ 2147483647 h 68"/>
                  <a:gd name="T38" fmla="*/ 2147483647 w 56"/>
                  <a:gd name="T39" fmla="*/ 2147483647 h 68"/>
                  <a:gd name="T40" fmla="*/ 2147483647 w 56"/>
                  <a:gd name="T41" fmla="*/ 0 h 68"/>
                  <a:gd name="T42" fmla="*/ 2147483647 w 56"/>
                  <a:gd name="T43" fmla="*/ 2147483647 h 68"/>
                  <a:gd name="T44" fmla="*/ 2147483647 w 56"/>
                  <a:gd name="T45" fmla="*/ 2147483647 h 68"/>
                  <a:gd name="T46" fmla="*/ 2147483647 w 56"/>
                  <a:gd name="T47" fmla="*/ 2147483647 h 68"/>
                  <a:gd name="T48" fmla="*/ 2147483647 w 56"/>
                  <a:gd name="T49" fmla="*/ 2147483647 h 68"/>
                  <a:gd name="T50" fmla="*/ 2147483647 w 56"/>
                  <a:gd name="T51" fmla="*/ 2147483647 h 6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6"/>
                  <a:gd name="T79" fmla="*/ 0 h 68"/>
                  <a:gd name="T80" fmla="*/ 56 w 56"/>
                  <a:gd name="T81" fmla="*/ 68 h 6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6" h="68">
                    <a:moveTo>
                      <a:pt x="56" y="28"/>
                    </a:moveTo>
                    <a:lnTo>
                      <a:pt x="54" y="26"/>
                    </a:lnTo>
                    <a:lnTo>
                      <a:pt x="48" y="40"/>
                    </a:lnTo>
                    <a:lnTo>
                      <a:pt x="40" y="52"/>
                    </a:lnTo>
                    <a:lnTo>
                      <a:pt x="34" y="58"/>
                    </a:lnTo>
                    <a:lnTo>
                      <a:pt x="28" y="64"/>
                    </a:lnTo>
                    <a:lnTo>
                      <a:pt x="22" y="68"/>
                    </a:lnTo>
                    <a:lnTo>
                      <a:pt x="12" y="68"/>
                    </a:lnTo>
                    <a:lnTo>
                      <a:pt x="6" y="68"/>
                    </a:lnTo>
                    <a:lnTo>
                      <a:pt x="0" y="66"/>
                    </a:lnTo>
                    <a:lnTo>
                      <a:pt x="4" y="56"/>
                    </a:lnTo>
                    <a:lnTo>
                      <a:pt x="8" y="52"/>
                    </a:lnTo>
                    <a:lnTo>
                      <a:pt x="10" y="48"/>
                    </a:lnTo>
                    <a:lnTo>
                      <a:pt x="8" y="42"/>
                    </a:lnTo>
                    <a:lnTo>
                      <a:pt x="6" y="36"/>
                    </a:lnTo>
                    <a:lnTo>
                      <a:pt x="4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26" y="4"/>
                    </a:lnTo>
                    <a:lnTo>
                      <a:pt x="34" y="10"/>
                    </a:lnTo>
                    <a:lnTo>
                      <a:pt x="44" y="18"/>
                    </a:lnTo>
                    <a:lnTo>
                      <a:pt x="54" y="26"/>
                    </a:lnTo>
                    <a:lnTo>
                      <a:pt x="56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91"/>
              <p:cNvSpPr/>
              <p:nvPr/>
            </p:nvSpPr>
            <p:spPr bwMode="auto">
              <a:xfrm>
                <a:off x="2302698" y="3510403"/>
                <a:ext cx="375980" cy="340458"/>
              </a:xfrm>
              <a:custGeom>
                <a:avLst/>
                <a:gdLst>
                  <a:gd name="T0" fmla="*/ 2147483647 w 214"/>
                  <a:gd name="T1" fmla="*/ 2147483647 h 204"/>
                  <a:gd name="T2" fmla="*/ 2147483647 w 214"/>
                  <a:gd name="T3" fmla="*/ 2147483647 h 204"/>
                  <a:gd name="T4" fmla="*/ 2147483647 w 214"/>
                  <a:gd name="T5" fmla="*/ 2147483647 h 204"/>
                  <a:gd name="T6" fmla="*/ 2147483647 w 214"/>
                  <a:gd name="T7" fmla="*/ 2147483647 h 204"/>
                  <a:gd name="T8" fmla="*/ 2147483647 w 214"/>
                  <a:gd name="T9" fmla="*/ 2147483647 h 204"/>
                  <a:gd name="T10" fmla="*/ 2147483647 w 214"/>
                  <a:gd name="T11" fmla="*/ 2147483647 h 204"/>
                  <a:gd name="T12" fmla="*/ 2147483647 w 214"/>
                  <a:gd name="T13" fmla="*/ 2147483647 h 204"/>
                  <a:gd name="T14" fmla="*/ 2147483647 w 214"/>
                  <a:gd name="T15" fmla="*/ 2147483647 h 204"/>
                  <a:gd name="T16" fmla="*/ 2147483647 w 214"/>
                  <a:gd name="T17" fmla="*/ 2147483647 h 204"/>
                  <a:gd name="T18" fmla="*/ 2147483647 w 214"/>
                  <a:gd name="T19" fmla="*/ 2147483647 h 204"/>
                  <a:gd name="T20" fmla="*/ 2147483647 w 214"/>
                  <a:gd name="T21" fmla="*/ 2147483647 h 204"/>
                  <a:gd name="T22" fmla="*/ 2147483647 w 214"/>
                  <a:gd name="T23" fmla="*/ 2147483647 h 204"/>
                  <a:gd name="T24" fmla="*/ 2147483647 w 214"/>
                  <a:gd name="T25" fmla="*/ 2147483647 h 204"/>
                  <a:gd name="T26" fmla="*/ 2147483647 w 214"/>
                  <a:gd name="T27" fmla="*/ 2147483647 h 204"/>
                  <a:gd name="T28" fmla="*/ 2147483647 w 214"/>
                  <a:gd name="T29" fmla="*/ 2147483647 h 204"/>
                  <a:gd name="T30" fmla="*/ 2147483647 w 214"/>
                  <a:gd name="T31" fmla="*/ 2147483647 h 204"/>
                  <a:gd name="T32" fmla="*/ 2147483647 w 214"/>
                  <a:gd name="T33" fmla="*/ 2147483647 h 204"/>
                  <a:gd name="T34" fmla="*/ 2147483647 w 214"/>
                  <a:gd name="T35" fmla="*/ 2147483647 h 204"/>
                  <a:gd name="T36" fmla="*/ 2147483647 w 214"/>
                  <a:gd name="T37" fmla="*/ 2147483647 h 204"/>
                  <a:gd name="T38" fmla="*/ 2147483647 w 214"/>
                  <a:gd name="T39" fmla="*/ 2147483647 h 204"/>
                  <a:gd name="T40" fmla="*/ 2147483647 w 214"/>
                  <a:gd name="T41" fmla="*/ 2147483647 h 204"/>
                  <a:gd name="T42" fmla="*/ 2147483647 w 214"/>
                  <a:gd name="T43" fmla="*/ 2147483647 h 204"/>
                  <a:gd name="T44" fmla="*/ 2147483647 w 214"/>
                  <a:gd name="T45" fmla="*/ 2147483647 h 204"/>
                  <a:gd name="T46" fmla="*/ 0 w 214"/>
                  <a:gd name="T47" fmla="*/ 2147483647 h 204"/>
                  <a:gd name="T48" fmla="*/ 2147483647 w 214"/>
                  <a:gd name="T49" fmla="*/ 2147483647 h 204"/>
                  <a:gd name="T50" fmla="*/ 2147483647 w 214"/>
                  <a:gd name="T51" fmla="*/ 2147483647 h 204"/>
                  <a:gd name="T52" fmla="*/ 2147483647 w 214"/>
                  <a:gd name="T53" fmla="*/ 2147483647 h 204"/>
                  <a:gd name="T54" fmla="*/ 2147483647 w 214"/>
                  <a:gd name="T55" fmla="*/ 2147483647 h 204"/>
                  <a:gd name="T56" fmla="*/ 2147483647 w 214"/>
                  <a:gd name="T57" fmla="*/ 2147483647 h 204"/>
                  <a:gd name="T58" fmla="*/ 2147483647 w 214"/>
                  <a:gd name="T59" fmla="*/ 2147483647 h 204"/>
                  <a:gd name="T60" fmla="*/ 2147483647 w 214"/>
                  <a:gd name="T61" fmla="*/ 2147483647 h 204"/>
                  <a:gd name="T62" fmla="*/ 2147483647 w 214"/>
                  <a:gd name="T63" fmla="*/ 2147483647 h 204"/>
                  <a:gd name="T64" fmla="*/ 2147483647 w 214"/>
                  <a:gd name="T65" fmla="*/ 2147483647 h 204"/>
                  <a:gd name="T66" fmla="*/ 2147483647 w 214"/>
                  <a:gd name="T67" fmla="*/ 2147483647 h 204"/>
                  <a:gd name="T68" fmla="*/ 2147483647 w 214"/>
                  <a:gd name="T69" fmla="*/ 2147483647 h 204"/>
                  <a:gd name="T70" fmla="*/ 2147483647 w 214"/>
                  <a:gd name="T71" fmla="*/ 2147483647 h 204"/>
                  <a:gd name="T72" fmla="*/ 2147483647 w 214"/>
                  <a:gd name="T73" fmla="*/ 2147483647 h 204"/>
                  <a:gd name="T74" fmla="*/ 2147483647 w 214"/>
                  <a:gd name="T75" fmla="*/ 2147483647 h 204"/>
                  <a:gd name="T76" fmla="*/ 2147483647 w 214"/>
                  <a:gd name="T77" fmla="*/ 2147483647 h 204"/>
                  <a:gd name="T78" fmla="*/ 2147483647 w 214"/>
                  <a:gd name="T79" fmla="*/ 2147483647 h 204"/>
                  <a:gd name="T80" fmla="*/ 2147483647 w 214"/>
                  <a:gd name="T81" fmla="*/ 2147483647 h 204"/>
                  <a:gd name="T82" fmla="*/ 2147483647 w 214"/>
                  <a:gd name="T83" fmla="*/ 2147483647 h 2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14"/>
                  <a:gd name="T127" fmla="*/ 0 h 204"/>
                  <a:gd name="T128" fmla="*/ 214 w 214"/>
                  <a:gd name="T129" fmla="*/ 204 h 20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14" h="204">
                    <a:moveTo>
                      <a:pt x="214" y="56"/>
                    </a:moveTo>
                    <a:lnTo>
                      <a:pt x="210" y="64"/>
                    </a:lnTo>
                    <a:lnTo>
                      <a:pt x="206" y="70"/>
                    </a:lnTo>
                    <a:lnTo>
                      <a:pt x="200" y="74"/>
                    </a:lnTo>
                    <a:lnTo>
                      <a:pt x="198" y="80"/>
                    </a:lnTo>
                    <a:lnTo>
                      <a:pt x="200" y="84"/>
                    </a:lnTo>
                    <a:lnTo>
                      <a:pt x="206" y="88"/>
                    </a:lnTo>
                    <a:lnTo>
                      <a:pt x="188" y="98"/>
                    </a:lnTo>
                    <a:lnTo>
                      <a:pt x="188" y="110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6" y="120"/>
                    </a:lnTo>
                    <a:lnTo>
                      <a:pt x="196" y="124"/>
                    </a:lnTo>
                    <a:lnTo>
                      <a:pt x="196" y="130"/>
                    </a:lnTo>
                    <a:lnTo>
                      <a:pt x="192" y="134"/>
                    </a:lnTo>
                    <a:lnTo>
                      <a:pt x="188" y="136"/>
                    </a:lnTo>
                    <a:lnTo>
                      <a:pt x="184" y="140"/>
                    </a:lnTo>
                    <a:lnTo>
                      <a:pt x="170" y="146"/>
                    </a:lnTo>
                    <a:lnTo>
                      <a:pt x="166" y="150"/>
                    </a:lnTo>
                    <a:lnTo>
                      <a:pt x="162" y="154"/>
                    </a:lnTo>
                    <a:lnTo>
                      <a:pt x="150" y="148"/>
                    </a:lnTo>
                    <a:lnTo>
                      <a:pt x="144" y="144"/>
                    </a:lnTo>
                    <a:lnTo>
                      <a:pt x="134" y="142"/>
                    </a:lnTo>
                    <a:lnTo>
                      <a:pt x="142" y="162"/>
                    </a:lnTo>
                    <a:lnTo>
                      <a:pt x="146" y="170"/>
                    </a:lnTo>
                    <a:lnTo>
                      <a:pt x="148" y="172"/>
                    </a:lnTo>
                    <a:lnTo>
                      <a:pt x="152" y="176"/>
                    </a:lnTo>
                    <a:lnTo>
                      <a:pt x="146" y="186"/>
                    </a:lnTo>
                    <a:lnTo>
                      <a:pt x="134" y="194"/>
                    </a:lnTo>
                    <a:lnTo>
                      <a:pt x="124" y="200"/>
                    </a:lnTo>
                    <a:lnTo>
                      <a:pt x="116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98" y="202"/>
                    </a:lnTo>
                    <a:lnTo>
                      <a:pt x="96" y="198"/>
                    </a:lnTo>
                    <a:lnTo>
                      <a:pt x="96" y="188"/>
                    </a:lnTo>
                    <a:lnTo>
                      <a:pt x="92" y="178"/>
                    </a:lnTo>
                    <a:lnTo>
                      <a:pt x="88" y="170"/>
                    </a:lnTo>
                    <a:lnTo>
                      <a:pt x="86" y="166"/>
                    </a:lnTo>
                    <a:lnTo>
                      <a:pt x="86" y="162"/>
                    </a:lnTo>
                    <a:lnTo>
                      <a:pt x="88" y="162"/>
                    </a:lnTo>
                    <a:lnTo>
                      <a:pt x="90" y="158"/>
                    </a:lnTo>
                    <a:lnTo>
                      <a:pt x="90" y="156"/>
                    </a:lnTo>
                    <a:lnTo>
                      <a:pt x="88" y="150"/>
                    </a:lnTo>
                    <a:lnTo>
                      <a:pt x="86" y="146"/>
                    </a:lnTo>
                    <a:lnTo>
                      <a:pt x="82" y="142"/>
                    </a:lnTo>
                    <a:lnTo>
                      <a:pt x="80" y="136"/>
                    </a:lnTo>
                    <a:lnTo>
                      <a:pt x="82" y="130"/>
                    </a:lnTo>
                    <a:lnTo>
                      <a:pt x="84" y="120"/>
                    </a:lnTo>
                    <a:lnTo>
                      <a:pt x="92" y="104"/>
                    </a:lnTo>
                    <a:lnTo>
                      <a:pt x="84" y="104"/>
                    </a:lnTo>
                    <a:lnTo>
                      <a:pt x="78" y="106"/>
                    </a:lnTo>
                    <a:lnTo>
                      <a:pt x="74" y="106"/>
                    </a:lnTo>
                    <a:lnTo>
                      <a:pt x="66" y="106"/>
                    </a:lnTo>
                    <a:lnTo>
                      <a:pt x="60" y="106"/>
                    </a:lnTo>
                    <a:lnTo>
                      <a:pt x="54" y="104"/>
                    </a:lnTo>
                    <a:lnTo>
                      <a:pt x="50" y="100"/>
                    </a:lnTo>
                    <a:lnTo>
                      <a:pt x="50" y="94"/>
                    </a:lnTo>
                    <a:lnTo>
                      <a:pt x="38" y="92"/>
                    </a:lnTo>
                    <a:lnTo>
                      <a:pt x="24" y="90"/>
                    </a:lnTo>
                    <a:lnTo>
                      <a:pt x="20" y="88"/>
                    </a:lnTo>
                    <a:lnTo>
                      <a:pt x="16" y="86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14" y="64"/>
                    </a:lnTo>
                    <a:lnTo>
                      <a:pt x="10" y="60"/>
                    </a:lnTo>
                    <a:lnTo>
                      <a:pt x="8" y="56"/>
                    </a:lnTo>
                    <a:lnTo>
                      <a:pt x="6" y="52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6" y="28"/>
                    </a:lnTo>
                    <a:lnTo>
                      <a:pt x="18" y="16"/>
                    </a:lnTo>
                    <a:lnTo>
                      <a:pt x="26" y="6"/>
                    </a:lnTo>
                    <a:lnTo>
                      <a:pt x="28" y="12"/>
                    </a:lnTo>
                    <a:lnTo>
                      <a:pt x="30" y="16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4" y="28"/>
                    </a:lnTo>
                    <a:lnTo>
                      <a:pt x="24" y="34"/>
                    </a:lnTo>
                    <a:lnTo>
                      <a:pt x="24" y="44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40" y="38"/>
                    </a:lnTo>
                    <a:lnTo>
                      <a:pt x="38" y="34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4" y="16"/>
                    </a:lnTo>
                    <a:lnTo>
                      <a:pt x="44" y="10"/>
                    </a:lnTo>
                    <a:lnTo>
                      <a:pt x="50" y="4"/>
                    </a:lnTo>
                    <a:lnTo>
                      <a:pt x="58" y="0"/>
                    </a:lnTo>
                    <a:lnTo>
                      <a:pt x="62" y="4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82" y="12"/>
                    </a:lnTo>
                    <a:lnTo>
                      <a:pt x="88" y="18"/>
                    </a:lnTo>
                    <a:lnTo>
                      <a:pt x="94" y="20"/>
                    </a:lnTo>
                    <a:lnTo>
                      <a:pt x="106" y="22"/>
                    </a:lnTo>
                    <a:lnTo>
                      <a:pt x="114" y="22"/>
                    </a:lnTo>
                    <a:lnTo>
                      <a:pt x="120" y="24"/>
                    </a:lnTo>
                    <a:lnTo>
                      <a:pt x="126" y="26"/>
                    </a:lnTo>
                    <a:lnTo>
                      <a:pt x="132" y="28"/>
                    </a:lnTo>
                    <a:lnTo>
                      <a:pt x="146" y="24"/>
                    </a:lnTo>
                    <a:lnTo>
                      <a:pt x="162" y="20"/>
                    </a:lnTo>
                    <a:lnTo>
                      <a:pt x="174" y="16"/>
                    </a:lnTo>
                    <a:lnTo>
                      <a:pt x="176" y="16"/>
                    </a:lnTo>
                    <a:lnTo>
                      <a:pt x="174" y="18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4" y="34"/>
                    </a:lnTo>
                    <a:lnTo>
                      <a:pt x="180" y="32"/>
                    </a:lnTo>
                    <a:lnTo>
                      <a:pt x="184" y="34"/>
                    </a:lnTo>
                    <a:lnTo>
                      <a:pt x="190" y="38"/>
                    </a:lnTo>
                    <a:lnTo>
                      <a:pt x="194" y="40"/>
                    </a:lnTo>
                    <a:lnTo>
                      <a:pt x="196" y="46"/>
                    </a:lnTo>
                    <a:lnTo>
                      <a:pt x="196" y="52"/>
                    </a:lnTo>
                    <a:lnTo>
                      <a:pt x="192" y="56"/>
                    </a:lnTo>
                    <a:lnTo>
                      <a:pt x="200" y="54"/>
                    </a:lnTo>
                    <a:lnTo>
                      <a:pt x="204" y="54"/>
                    </a:lnTo>
                    <a:lnTo>
                      <a:pt x="208" y="56"/>
                    </a:lnTo>
                    <a:lnTo>
                      <a:pt x="214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92"/>
              <p:cNvSpPr/>
              <p:nvPr/>
            </p:nvSpPr>
            <p:spPr bwMode="auto">
              <a:xfrm>
                <a:off x="2282040" y="3716358"/>
                <a:ext cx="1104527" cy="1164279"/>
              </a:xfrm>
              <a:custGeom>
                <a:avLst/>
                <a:gdLst>
                  <a:gd name="T0" fmla="*/ 2147483647 w 632"/>
                  <a:gd name="T1" fmla="*/ 2147483647 h 698"/>
                  <a:gd name="T2" fmla="*/ 2147483647 w 632"/>
                  <a:gd name="T3" fmla="*/ 2147483647 h 698"/>
                  <a:gd name="T4" fmla="*/ 2147483647 w 632"/>
                  <a:gd name="T5" fmla="*/ 2147483647 h 698"/>
                  <a:gd name="T6" fmla="*/ 2147483647 w 632"/>
                  <a:gd name="T7" fmla="*/ 2147483647 h 698"/>
                  <a:gd name="T8" fmla="*/ 2147483647 w 632"/>
                  <a:gd name="T9" fmla="*/ 2147483647 h 698"/>
                  <a:gd name="T10" fmla="*/ 2147483647 w 632"/>
                  <a:gd name="T11" fmla="*/ 2147483647 h 698"/>
                  <a:gd name="T12" fmla="*/ 2147483647 w 632"/>
                  <a:gd name="T13" fmla="*/ 2147483647 h 698"/>
                  <a:gd name="T14" fmla="*/ 2147483647 w 632"/>
                  <a:gd name="T15" fmla="*/ 2147483647 h 698"/>
                  <a:gd name="T16" fmla="*/ 2147483647 w 632"/>
                  <a:gd name="T17" fmla="*/ 2147483647 h 698"/>
                  <a:gd name="T18" fmla="*/ 2147483647 w 632"/>
                  <a:gd name="T19" fmla="*/ 2147483647 h 698"/>
                  <a:gd name="T20" fmla="*/ 2147483647 w 632"/>
                  <a:gd name="T21" fmla="*/ 2147483647 h 698"/>
                  <a:gd name="T22" fmla="*/ 2147483647 w 632"/>
                  <a:gd name="T23" fmla="*/ 2147483647 h 698"/>
                  <a:gd name="T24" fmla="*/ 2147483647 w 632"/>
                  <a:gd name="T25" fmla="*/ 2147483647 h 698"/>
                  <a:gd name="T26" fmla="*/ 2147483647 w 632"/>
                  <a:gd name="T27" fmla="*/ 2147483647 h 698"/>
                  <a:gd name="T28" fmla="*/ 2147483647 w 632"/>
                  <a:gd name="T29" fmla="*/ 2147483647 h 698"/>
                  <a:gd name="T30" fmla="*/ 0 w 632"/>
                  <a:gd name="T31" fmla="*/ 2147483647 h 698"/>
                  <a:gd name="T32" fmla="*/ 2147483647 w 632"/>
                  <a:gd name="T33" fmla="*/ 2147483647 h 698"/>
                  <a:gd name="T34" fmla="*/ 2147483647 w 632"/>
                  <a:gd name="T35" fmla="*/ 2147483647 h 698"/>
                  <a:gd name="T36" fmla="*/ 2147483647 w 632"/>
                  <a:gd name="T37" fmla="*/ 2147483647 h 698"/>
                  <a:gd name="T38" fmla="*/ 2147483647 w 632"/>
                  <a:gd name="T39" fmla="*/ 2147483647 h 698"/>
                  <a:gd name="T40" fmla="*/ 2147483647 w 632"/>
                  <a:gd name="T41" fmla="*/ 2147483647 h 698"/>
                  <a:gd name="T42" fmla="*/ 2147483647 w 632"/>
                  <a:gd name="T43" fmla="*/ 2147483647 h 698"/>
                  <a:gd name="T44" fmla="*/ 2147483647 w 632"/>
                  <a:gd name="T45" fmla="*/ 2147483647 h 698"/>
                  <a:gd name="T46" fmla="*/ 2147483647 w 632"/>
                  <a:gd name="T47" fmla="*/ 2147483647 h 698"/>
                  <a:gd name="T48" fmla="*/ 2147483647 w 632"/>
                  <a:gd name="T49" fmla="*/ 2147483647 h 698"/>
                  <a:gd name="T50" fmla="*/ 2147483647 w 632"/>
                  <a:gd name="T51" fmla="*/ 2147483647 h 698"/>
                  <a:gd name="T52" fmla="*/ 2147483647 w 632"/>
                  <a:gd name="T53" fmla="*/ 2147483647 h 698"/>
                  <a:gd name="T54" fmla="*/ 2147483647 w 632"/>
                  <a:gd name="T55" fmla="*/ 2147483647 h 698"/>
                  <a:gd name="T56" fmla="*/ 2147483647 w 632"/>
                  <a:gd name="T57" fmla="*/ 2147483647 h 698"/>
                  <a:gd name="T58" fmla="*/ 2147483647 w 632"/>
                  <a:gd name="T59" fmla="*/ 2147483647 h 698"/>
                  <a:gd name="T60" fmla="*/ 2147483647 w 632"/>
                  <a:gd name="T61" fmla="*/ 2147483647 h 698"/>
                  <a:gd name="T62" fmla="*/ 2147483647 w 632"/>
                  <a:gd name="T63" fmla="*/ 2147483647 h 698"/>
                  <a:gd name="T64" fmla="*/ 2147483647 w 632"/>
                  <a:gd name="T65" fmla="*/ 2147483647 h 698"/>
                  <a:gd name="T66" fmla="*/ 2147483647 w 632"/>
                  <a:gd name="T67" fmla="*/ 2147483647 h 698"/>
                  <a:gd name="T68" fmla="*/ 2147483647 w 632"/>
                  <a:gd name="T69" fmla="*/ 2147483647 h 698"/>
                  <a:gd name="T70" fmla="*/ 2147483647 w 632"/>
                  <a:gd name="T71" fmla="*/ 2147483647 h 698"/>
                  <a:gd name="T72" fmla="*/ 2147483647 w 632"/>
                  <a:gd name="T73" fmla="*/ 2147483647 h 698"/>
                  <a:gd name="T74" fmla="*/ 2147483647 w 632"/>
                  <a:gd name="T75" fmla="*/ 2147483647 h 698"/>
                  <a:gd name="T76" fmla="*/ 2147483647 w 632"/>
                  <a:gd name="T77" fmla="*/ 2147483647 h 698"/>
                  <a:gd name="T78" fmla="*/ 2147483647 w 632"/>
                  <a:gd name="T79" fmla="*/ 2147483647 h 698"/>
                  <a:gd name="T80" fmla="*/ 2147483647 w 632"/>
                  <a:gd name="T81" fmla="*/ 2147483647 h 698"/>
                  <a:gd name="T82" fmla="*/ 2147483647 w 632"/>
                  <a:gd name="T83" fmla="*/ 2147483647 h 698"/>
                  <a:gd name="T84" fmla="*/ 2147483647 w 632"/>
                  <a:gd name="T85" fmla="*/ 2147483647 h 698"/>
                  <a:gd name="T86" fmla="*/ 2147483647 w 632"/>
                  <a:gd name="T87" fmla="*/ 2147483647 h 698"/>
                  <a:gd name="T88" fmla="*/ 2147483647 w 632"/>
                  <a:gd name="T89" fmla="*/ 2147483647 h 698"/>
                  <a:gd name="T90" fmla="*/ 2147483647 w 632"/>
                  <a:gd name="T91" fmla="*/ 2147483647 h 698"/>
                  <a:gd name="T92" fmla="*/ 2147483647 w 632"/>
                  <a:gd name="T93" fmla="*/ 2147483647 h 698"/>
                  <a:gd name="T94" fmla="*/ 2147483647 w 632"/>
                  <a:gd name="T95" fmla="*/ 2147483647 h 698"/>
                  <a:gd name="T96" fmla="*/ 2147483647 w 632"/>
                  <a:gd name="T97" fmla="*/ 2147483647 h 698"/>
                  <a:gd name="T98" fmla="*/ 2147483647 w 632"/>
                  <a:gd name="T99" fmla="*/ 2147483647 h 698"/>
                  <a:gd name="T100" fmla="*/ 2147483647 w 632"/>
                  <a:gd name="T101" fmla="*/ 2147483647 h 698"/>
                  <a:gd name="T102" fmla="*/ 2147483647 w 632"/>
                  <a:gd name="T103" fmla="*/ 2147483647 h 698"/>
                  <a:gd name="T104" fmla="*/ 2147483647 w 632"/>
                  <a:gd name="T105" fmla="*/ 2147483647 h 6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32"/>
                  <a:gd name="T160" fmla="*/ 0 h 698"/>
                  <a:gd name="T161" fmla="*/ 632 w 632"/>
                  <a:gd name="T162" fmla="*/ 698 h 6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32" h="698">
                    <a:moveTo>
                      <a:pt x="362" y="12"/>
                    </a:moveTo>
                    <a:lnTo>
                      <a:pt x="356" y="26"/>
                    </a:lnTo>
                    <a:lnTo>
                      <a:pt x="348" y="38"/>
                    </a:lnTo>
                    <a:lnTo>
                      <a:pt x="342" y="44"/>
                    </a:lnTo>
                    <a:lnTo>
                      <a:pt x="336" y="50"/>
                    </a:lnTo>
                    <a:lnTo>
                      <a:pt x="330" y="54"/>
                    </a:lnTo>
                    <a:lnTo>
                      <a:pt x="320" y="54"/>
                    </a:lnTo>
                    <a:lnTo>
                      <a:pt x="314" y="54"/>
                    </a:lnTo>
                    <a:lnTo>
                      <a:pt x="308" y="52"/>
                    </a:lnTo>
                    <a:lnTo>
                      <a:pt x="306" y="50"/>
                    </a:lnTo>
                    <a:lnTo>
                      <a:pt x="304" y="44"/>
                    </a:lnTo>
                    <a:lnTo>
                      <a:pt x="294" y="48"/>
                    </a:lnTo>
                    <a:lnTo>
                      <a:pt x="282" y="52"/>
                    </a:lnTo>
                    <a:lnTo>
                      <a:pt x="282" y="62"/>
                    </a:lnTo>
                    <a:lnTo>
                      <a:pt x="280" y="60"/>
                    </a:lnTo>
                    <a:lnTo>
                      <a:pt x="276" y="58"/>
                    </a:lnTo>
                    <a:lnTo>
                      <a:pt x="274" y="56"/>
                    </a:lnTo>
                    <a:lnTo>
                      <a:pt x="270" y="56"/>
                    </a:lnTo>
                    <a:lnTo>
                      <a:pt x="264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48" y="68"/>
                    </a:lnTo>
                    <a:lnTo>
                      <a:pt x="244" y="70"/>
                    </a:lnTo>
                    <a:lnTo>
                      <a:pt x="238" y="70"/>
                    </a:lnTo>
                    <a:lnTo>
                      <a:pt x="234" y="70"/>
                    </a:lnTo>
                    <a:lnTo>
                      <a:pt x="232" y="68"/>
                    </a:lnTo>
                    <a:lnTo>
                      <a:pt x="226" y="62"/>
                    </a:lnTo>
                    <a:lnTo>
                      <a:pt x="224" y="54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6" y="34"/>
                    </a:lnTo>
                    <a:lnTo>
                      <a:pt x="226" y="30"/>
                    </a:lnTo>
                    <a:lnTo>
                      <a:pt x="226" y="26"/>
                    </a:lnTo>
                    <a:lnTo>
                      <a:pt x="226" y="20"/>
                    </a:lnTo>
                    <a:lnTo>
                      <a:pt x="224" y="14"/>
                    </a:lnTo>
                    <a:lnTo>
                      <a:pt x="220" y="10"/>
                    </a:lnTo>
                    <a:lnTo>
                      <a:pt x="220" y="8"/>
                    </a:lnTo>
                    <a:lnTo>
                      <a:pt x="220" y="0"/>
                    </a:lnTo>
                    <a:lnTo>
                      <a:pt x="208" y="0"/>
                    </a:lnTo>
                    <a:lnTo>
                      <a:pt x="208" y="6"/>
                    </a:lnTo>
                    <a:lnTo>
                      <a:pt x="204" y="10"/>
                    </a:lnTo>
                    <a:lnTo>
                      <a:pt x="200" y="12"/>
                    </a:lnTo>
                    <a:lnTo>
                      <a:pt x="196" y="16"/>
                    </a:lnTo>
                    <a:lnTo>
                      <a:pt x="182" y="22"/>
                    </a:lnTo>
                    <a:lnTo>
                      <a:pt x="178" y="26"/>
                    </a:lnTo>
                    <a:lnTo>
                      <a:pt x="174" y="30"/>
                    </a:lnTo>
                    <a:lnTo>
                      <a:pt x="162" y="24"/>
                    </a:lnTo>
                    <a:lnTo>
                      <a:pt x="156" y="20"/>
                    </a:lnTo>
                    <a:lnTo>
                      <a:pt x="146" y="18"/>
                    </a:lnTo>
                    <a:lnTo>
                      <a:pt x="154" y="38"/>
                    </a:lnTo>
                    <a:lnTo>
                      <a:pt x="158" y="46"/>
                    </a:lnTo>
                    <a:lnTo>
                      <a:pt x="160" y="48"/>
                    </a:lnTo>
                    <a:lnTo>
                      <a:pt x="164" y="52"/>
                    </a:lnTo>
                    <a:lnTo>
                      <a:pt x="158" y="62"/>
                    </a:lnTo>
                    <a:lnTo>
                      <a:pt x="146" y="70"/>
                    </a:lnTo>
                    <a:lnTo>
                      <a:pt x="136" y="76"/>
                    </a:lnTo>
                    <a:lnTo>
                      <a:pt x="128" y="80"/>
                    </a:lnTo>
                    <a:lnTo>
                      <a:pt x="120" y="80"/>
                    </a:lnTo>
                    <a:lnTo>
                      <a:pt x="114" y="80"/>
                    </a:lnTo>
                    <a:lnTo>
                      <a:pt x="110" y="78"/>
                    </a:lnTo>
                    <a:lnTo>
                      <a:pt x="108" y="74"/>
                    </a:lnTo>
                    <a:lnTo>
                      <a:pt x="108" y="64"/>
                    </a:lnTo>
                    <a:lnTo>
                      <a:pt x="104" y="54"/>
                    </a:lnTo>
                    <a:lnTo>
                      <a:pt x="90" y="62"/>
                    </a:lnTo>
                    <a:lnTo>
                      <a:pt x="80" y="64"/>
                    </a:lnTo>
                    <a:lnTo>
                      <a:pt x="68" y="64"/>
                    </a:lnTo>
                    <a:lnTo>
                      <a:pt x="62" y="68"/>
                    </a:lnTo>
                    <a:lnTo>
                      <a:pt x="64" y="68"/>
                    </a:lnTo>
                    <a:lnTo>
                      <a:pt x="66" y="70"/>
                    </a:lnTo>
                    <a:lnTo>
                      <a:pt x="68" y="74"/>
                    </a:lnTo>
                    <a:lnTo>
                      <a:pt x="72" y="76"/>
                    </a:lnTo>
                    <a:lnTo>
                      <a:pt x="72" y="84"/>
                    </a:lnTo>
                    <a:lnTo>
                      <a:pt x="66" y="84"/>
                    </a:lnTo>
                    <a:lnTo>
                      <a:pt x="62" y="86"/>
                    </a:lnTo>
                    <a:lnTo>
                      <a:pt x="60" y="90"/>
                    </a:lnTo>
                    <a:lnTo>
                      <a:pt x="58" y="92"/>
                    </a:lnTo>
                    <a:lnTo>
                      <a:pt x="60" y="98"/>
                    </a:lnTo>
                    <a:lnTo>
                      <a:pt x="62" y="104"/>
                    </a:lnTo>
                    <a:lnTo>
                      <a:pt x="66" y="110"/>
                    </a:lnTo>
                    <a:lnTo>
                      <a:pt x="68" y="116"/>
                    </a:lnTo>
                    <a:lnTo>
                      <a:pt x="66" y="140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58" y="174"/>
                    </a:lnTo>
                    <a:lnTo>
                      <a:pt x="46" y="176"/>
                    </a:lnTo>
                    <a:lnTo>
                      <a:pt x="36" y="178"/>
                    </a:lnTo>
                    <a:lnTo>
                      <a:pt x="26" y="180"/>
                    </a:lnTo>
                    <a:lnTo>
                      <a:pt x="20" y="184"/>
                    </a:lnTo>
                    <a:lnTo>
                      <a:pt x="18" y="188"/>
                    </a:lnTo>
                    <a:lnTo>
                      <a:pt x="16" y="196"/>
                    </a:lnTo>
                    <a:lnTo>
                      <a:pt x="14" y="204"/>
                    </a:lnTo>
                    <a:lnTo>
                      <a:pt x="10" y="216"/>
                    </a:lnTo>
                    <a:lnTo>
                      <a:pt x="8" y="220"/>
                    </a:lnTo>
                    <a:lnTo>
                      <a:pt x="6" y="222"/>
                    </a:lnTo>
                    <a:lnTo>
                      <a:pt x="2" y="226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4" y="240"/>
                    </a:lnTo>
                    <a:lnTo>
                      <a:pt x="8" y="248"/>
                    </a:lnTo>
                    <a:lnTo>
                      <a:pt x="14" y="256"/>
                    </a:lnTo>
                    <a:lnTo>
                      <a:pt x="16" y="260"/>
                    </a:lnTo>
                    <a:lnTo>
                      <a:pt x="16" y="266"/>
                    </a:lnTo>
                    <a:lnTo>
                      <a:pt x="24" y="268"/>
                    </a:lnTo>
                    <a:lnTo>
                      <a:pt x="30" y="272"/>
                    </a:lnTo>
                    <a:lnTo>
                      <a:pt x="36" y="278"/>
                    </a:lnTo>
                    <a:lnTo>
                      <a:pt x="40" y="280"/>
                    </a:lnTo>
                    <a:lnTo>
                      <a:pt x="44" y="278"/>
                    </a:lnTo>
                    <a:lnTo>
                      <a:pt x="46" y="278"/>
                    </a:lnTo>
                    <a:lnTo>
                      <a:pt x="48" y="270"/>
                    </a:lnTo>
                    <a:lnTo>
                      <a:pt x="58" y="270"/>
                    </a:lnTo>
                    <a:lnTo>
                      <a:pt x="58" y="286"/>
                    </a:lnTo>
                    <a:lnTo>
                      <a:pt x="58" y="292"/>
                    </a:lnTo>
                    <a:lnTo>
                      <a:pt x="60" y="294"/>
                    </a:lnTo>
                    <a:lnTo>
                      <a:pt x="62" y="296"/>
                    </a:lnTo>
                    <a:lnTo>
                      <a:pt x="64" y="296"/>
                    </a:lnTo>
                    <a:lnTo>
                      <a:pt x="66" y="296"/>
                    </a:lnTo>
                    <a:lnTo>
                      <a:pt x="74" y="298"/>
                    </a:lnTo>
                    <a:lnTo>
                      <a:pt x="86" y="300"/>
                    </a:lnTo>
                    <a:lnTo>
                      <a:pt x="94" y="296"/>
                    </a:lnTo>
                    <a:lnTo>
                      <a:pt x="102" y="290"/>
                    </a:lnTo>
                    <a:lnTo>
                      <a:pt x="116" y="280"/>
                    </a:lnTo>
                    <a:lnTo>
                      <a:pt x="122" y="276"/>
                    </a:lnTo>
                    <a:lnTo>
                      <a:pt x="130" y="274"/>
                    </a:lnTo>
                    <a:lnTo>
                      <a:pt x="136" y="274"/>
                    </a:lnTo>
                    <a:lnTo>
                      <a:pt x="138" y="276"/>
                    </a:lnTo>
                    <a:lnTo>
                      <a:pt x="140" y="280"/>
                    </a:lnTo>
                    <a:lnTo>
                      <a:pt x="140" y="284"/>
                    </a:lnTo>
                    <a:lnTo>
                      <a:pt x="138" y="294"/>
                    </a:lnTo>
                    <a:lnTo>
                      <a:pt x="140" y="304"/>
                    </a:lnTo>
                    <a:lnTo>
                      <a:pt x="144" y="310"/>
                    </a:lnTo>
                    <a:lnTo>
                      <a:pt x="148" y="318"/>
                    </a:lnTo>
                    <a:lnTo>
                      <a:pt x="158" y="324"/>
                    </a:lnTo>
                    <a:lnTo>
                      <a:pt x="168" y="328"/>
                    </a:lnTo>
                    <a:lnTo>
                      <a:pt x="172" y="326"/>
                    </a:lnTo>
                    <a:lnTo>
                      <a:pt x="174" y="328"/>
                    </a:lnTo>
                    <a:lnTo>
                      <a:pt x="178" y="332"/>
                    </a:lnTo>
                    <a:lnTo>
                      <a:pt x="182" y="334"/>
                    </a:lnTo>
                    <a:lnTo>
                      <a:pt x="188" y="336"/>
                    </a:lnTo>
                    <a:lnTo>
                      <a:pt x="188" y="340"/>
                    </a:lnTo>
                    <a:lnTo>
                      <a:pt x="190" y="342"/>
                    </a:lnTo>
                    <a:lnTo>
                      <a:pt x="194" y="342"/>
                    </a:lnTo>
                    <a:lnTo>
                      <a:pt x="198" y="342"/>
                    </a:lnTo>
                    <a:lnTo>
                      <a:pt x="208" y="340"/>
                    </a:lnTo>
                    <a:lnTo>
                      <a:pt x="212" y="342"/>
                    </a:lnTo>
                    <a:lnTo>
                      <a:pt x="216" y="344"/>
                    </a:lnTo>
                    <a:lnTo>
                      <a:pt x="220" y="354"/>
                    </a:lnTo>
                    <a:lnTo>
                      <a:pt x="222" y="364"/>
                    </a:lnTo>
                    <a:lnTo>
                      <a:pt x="224" y="366"/>
                    </a:lnTo>
                    <a:lnTo>
                      <a:pt x="226" y="368"/>
                    </a:lnTo>
                    <a:lnTo>
                      <a:pt x="226" y="376"/>
                    </a:lnTo>
                    <a:lnTo>
                      <a:pt x="226" y="382"/>
                    </a:lnTo>
                    <a:lnTo>
                      <a:pt x="228" y="386"/>
                    </a:lnTo>
                    <a:lnTo>
                      <a:pt x="232" y="390"/>
                    </a:lnTo>
                    <a:lnTo>
                      <a:pt x="242" y="392"/>
                    </a:lnTo>
                    <a:lnTo>
                      <a:pt x="254" y="394"/>
                    </a:lnTo>
                    <a:lnTo>
                      <a:pt x="254" y="400"/>
                    </a:lnTo>
                    <a:lnTo>
                      <a:pt x="254" y="404"/>
                    </a:lnTo>
                    <a:lnTo>
                      <a:pt x="258" y="408"/>
                    </a:lnTo>
                    <a:lnTo>
                      <a:pt x="260" y="412"/>
                    </a:lnTo>
                    <a:lnTo>
                      <a:pt x="268" y="420"/>
                    </a:lnTo>
                    <a:lnTo>
                      <a:pt x="270" y="422"/>
                    </a:lnTo>
                    <a:lnTo>
                      <a:pt x="270" y="430"/>
                    </a:lnTo>
                    <a:lnTo>
                      <a:pt x="270" y="436"/>
                    </a:lnTo>
                    <a:lnTo>
                      <a:pt x="266" y="444"/>
                    </a:lnTo>
                    <a:lnTo>
                      <a:pt x="264" y="448"/>
                    </a:lnTo>
                    <a:lnTo>
                      <a:pt x="264" y="454"/>
                    </a:lnTo>
                    <a:lnTo>
                      <a:pt x="264" y="464"/>
                    </a:lnTo>
                    <a:lnTo>
                      <a:pt x="270" y="480"/>
                    </a:lnTo>
                    <a:lnTo>
                      <a:pt x="276" y="496"/>
                    </a:lnTo>
                    <a:lnTo>
                      <a:pt x="278" y="500"/>
                    </a:lnTo>
                    <a:lnTo>
                      <a:pt x="282" y="502"/>
                    </a:lnTo>
                    <a:lnTo>
                      <a:pt x="292" y="502"/>
                    </a:lnTo>
                    <a:lnTo>
                      <a:pt x="300" y="504"/>
                    </a:lnTo>
                    <a:lnTo>
                      <a:pt x="306" y="508"/>
                    </a:lnTo>
                    <a:lnTo>
                      <a:pt x="308" y="514"/>
                    </a:lnTo>
                    <a:lnTo>
                      <a:pt x="314" y="526"/>
                    </a:lnTo>
                    <a:lnTo>
                      <a:pt x="320" y="536"/>
                    </a:lnTo>
                    <a:lnTo>
                      <a:pt x="322" y="532"/>
                    </a:lnTo>
                    <a:lnTo>
                      <a:pt x="326" y="530"/>
                    </a:lnTo>
                    <a:lnTo>
                      <a:pt x="328" y="528"/>
                    </a:lnTo>
                    <a:lnTo>
                      <a:pt x="332" y="530"/>
                    </a:lnTo>
                    <a:lnTo>
                      <a:pt x="332" y="534"/>
                    </a:lnTo>
                    <a:lnTo>
                      <a:pt x="332" y="540"/>
                    </a:lnTo>
                    <a:lnTo>
                      <a:pt x="332" y="554"/>
                    </a:lnTo>
                    <a:lnTo>
                      <a:pt x="332" y="564"/>
                    </a:lnTo>
                    <a:lnTo>
                      <a:pt x="338" y="564"/>
                    </a:lnTo>
                    <a:lnTo>
                      <a:pt x="344" y="562"/>
                    </a:lnTo>
                    <a:lnTo>
                      <a:pt x="346" y="572"/>
                    </a:lnTo>
                    <a:lnTo>
                      <a:pt x="348" y="582"/>
                    </a:lnTo>
                    <a:lnTo>
                      <a:pt x="348" y="586"/>
                    </a:lnTo>
                    <a:lnTo>
                      <a:pt x="346" y="590"/>
                    </a:lnTo>
                    <a:lnTo>
                      <a:pt x="340" y="596"/>
                    </a:lnTo>
                    <a:lnTo>
                      <a:pt x="326" y="602"/>
                    </a:lnTo>
                    <a:lnTo>
                      <a:pt x="318" y="610"/>
                    </a:lnTo>
                    <a:lnTo>
                      <a:pt x="308" y="622"/>
                    </a:lnTo>
                    <a:lnTo>
                      <a:pt x="302" y="636"/>
                    </a:lnTo>
                    <a:lnTo>
                      <a:pt x="298" y="642"/>
                    </a:lnTo>
                    <a:lnTo>
                      <a:pt x="298" y="648"/>
                    </a:lnTo>
                    <a:lnTo>
                      <a:pt x="308" y="648"/>
                    </a:lnTo>
                    <a:lnTo>
                      <a:pt x="318" y="652"/>
                    </a:lnTo>
                    <a:lnTo>
                      <a:pt x="330" y="660"/>
                    </a:lnTo>
                    <a:lnTo>
                      <a:pt x="340" y="666"/>
                    </a:lnTo>
                    <a:lnTo>
                      <a:pt x="362" y="684"/>
                    </a:lnTo>
                    <a:lnTo>
                      <a:pt x="380" y="698"/>
                    </a:lnTo>
                    <a:lnTo>
                      <a:pt x="382" y="686"/>
                    </a:lnTo>
                    <a:lnTo>
                      <a:pt x="384" y="674"/>
                    </a:lnTo>
                    <a:lnTo>
                      <a:pt x="390" y="672"/>
                    </a:lnTo>
                    <a:lnTo>
                      <a:pt x="396" y="668"/>
                    </a:lnTo>
                    <a:lnTo>
                      <a:pt x="402" y="664"/>
                    </a:lnTo>
                    <a:lnTo>
                      <a:pt x="406" y="656"/>
                    </a:lnTo>
                    <a:lnTo>
                      <a:pt x="414" y="638"/>
                    </a:lnTo>
                    <a:lnTo>
                      <a:pt x="418" y="624"/>
                    </a:lnTo>
                    <a:lnTo>
                      <a:pt x="422" y="620"/>
                    </a:lnTo>
                    <a:lnTo>
                      <a:pt x="424" y="620"/>
                    </a:lnTo>
                    <a:lnTo>
                      <a:pt x="426" y="618"/>
                    </a:lnTo>
                    <a:lnTo>
                      <a:pt x="430" y="614"/>
                    </a:lnTo>
                    <a:lnTo>
                      <a:pt x="436" y="596"/>
                    </a:lnTo>
                    <a:lnTo>
                      <a:pt x="434" y="594"/>
                    </a:lnTo>
                    <a:lnTo>
                      <a:pt x="432" y="592"/>
                    </a:lnTo>
                    <a:lnTo>
                      <a:pt x="428" y="588"/>
                    </a:lnTo>
                    <a:lnTo>
                      <a:pt x="428" y="560"/>
                    </a:lnTo>
                    <a:lnTo>
                      <a:pt x="432" y="554"/>
                    </a:lnTo>
                    <a:lnTo>
                      <a:pt x="438" y="546"/>
                    </a:lnTo>
                    <a:lnTo>
                      <a:pt x="454" y="534"/>
                    </a:lnTo>
                    <a:lnTo>
                      <a:pt x="472" y="524"/>
                    </a:lnTo>
                    <a:lnTo>
                      <a:pt x="488" y="516"/>
                    </a:lnTo>
                    <a:lnTo>
                      <a:pt x="498" y="514"/>
                    </a:lnTo>
                    <a:lnTo>
                      <a:pt x="510" y="514"/>
                    </a:lnTo>
                    <a:lnTo>
                      <a:pt x="522" y="512"/>
                    </a:lnTo>
                    <a:lnTo>
                      <a:pt x="528" y="510"/>
                    </a:lnTo>
                    <a:lnTo>
                      <a:pt x="528" y="506"/>
                    </a:lnTo>
                    <a:lnTo>
                      <a:pt x="538" y="494"/>
                    </a:lnTo>
                    <a:lnTo>
                      <a:pt x="546" y="478"/>
                    </a:lnTo>
                    <a:lnTo>
                      <a:pt x="558" y="448"/>
                    </a:lnTo>
                    <a:lnTo>
                      <a:pt x="560" y="438"/>
                    </a:lnTo>
                    <a:lnTo>
                      <a:pt x="562" y="428"/>
                    </a:lnTo>
                    <a:lnTo>
                      <a:pt x="562" y="420"/>
                    </a:lnTo>
                    <a:lnTo>
                      <a:pt x="564" y="418"/>
                    </a:lnTo>
                    <a:lnTo>
                      <a:pt x="568" y="414"/>
                    </a:lnTo>
                    <a:lnTo>
                      <a:pt x="562" y="412"/>
                    </a:lnTo>
                    <a:lnTo>
                      <a:pt x="572" y="380"/>
                    </a:lnTo>
                    <a:lnTo>
                      <a:pt x="570" y="366"/>
                    </a:lnTo>
                    <a:lnTo>
                      <a:pt x="568" y="360"/>
                    </a:lnTo>
                    <a:lnTo>
                      <a:pt x="568" y="350"/>
                    </a:lnTo>
                    <a:lnTo>
                      <a:pt x="566" y="340"/>
                    </a:lnTo>
                    <a:lnTo>
                      <a:pt x="564" y="338"/>
                    </a:lnTo>
                    <a:lnTo>
                      <a:pt x="566" y="332"/>
                    </a:lnTo>
                    <a:lnTo>
                      <a:pt x="568" y="328"/>
                    </a:lnTo>
                    <a:lnTo>
                      <a:pt x="572" y="326"/>
                    </a:lnTo>
                    <a:lnTo>
                      <a:pt x="580" y="326"/>
                    </a:lnTo>
                    <a:lnTo>
                      <a:pt x="584" y="316"/>
                    </a:lnTo>
                    <a:lnTo>
                      <a:pt x="590" y="306"/>
                    </a:lnTo>
                    <a:lnTo>
                      <a:pt x="590" y="304"/>
                    </a:lnTo>
                    <a:lnTo>
                      <a:pt x="596" y="294"/>
                    </a:lnTo>
                    <a:lnTo>
                      <a:pt x="602" y="284"/>
                    </a:lnTo>
                    <a:lnTo>
                      <a:pt x="614" y="268"/>
                    </a:lnTo>
                    <a:lnTo>
                      <a:pt x="622" y="258"/>
                    </a:lnTo>
                    <a:lnTo>
                      <a:pt x="628" y="250"/>
                    </a:lnTo>
                    <a:lnTo>
                      <a:pt x="630" y="236"/>
                    </a:lnTo>
                    <a:lnTo>
                      <a:pt x="632" y="224"/>
                    </a:lnTo>
                    <a:lnTo>
                      <a:pt x="632" y="208"/>
                    </a:lnTo>
                    <a:lnTo>
                      <a:pt x="628" y="196"/>
                    </a:lnTo>
                    <a:lnTo>
                      <a:pt x="626" y="192"/>
                    </a:lnTo>
                    <a:lnTo>
                      <a:pt x="622" y="186"/>
                    </a:lnTo>
                    <a:lnTo>
                      <a:pt x="618" y="184"/>
                    </a:lnTo>
                    <a:lnTo>
                      <a:pt x="614" y="182"/>
                    </a:lnTo>
                    <a:lnTo>
                      <a:pt x="604" y="182"/>
                    </a:lnTo>
                    <a:lnTo>
                      <a:pt x="594" y="176"/>
                    </a:lnTo>
                    <a:lnTo>
                      <a:pt x="586" y="172"/>
                    </a:lnTo>
                    <a:lnTo>
                      <a:pt x="580" y="166"/>
                    </a:lnTo>
                    <a:lnTo>
                      <a:pt x="566" y="152"/>
                    </a:lnTo>
                    <a:lnTo>
                      <a:pt x="556" y="146"/>
                    </a:lnTo>
                    <a:lnTo>
                      <a:pt x="548" y="142"/>
                    </a:lnTo>
                    <a:lnTo>
                      <a:pt x="538" y="142"/>
                    </a:lnTo>
                    <a:lnTo>
                      <a:pt x="530" y="142"/>
                    </a:lnTo>
                    <a:lnTo>
                      <a:pt x="522" y="144"/>
                    </a:lnTo>
                    <a:lnTo>
                      <a:pt x="512" y="142"/>
                    </a:lnTo>
                    <a:lnTo>
                      <a:pt x="508" y="140"/>
                    </a:lnTo>
                    <a:lnTo>
                      <a:pt x="504" y="136"/>
                    </a:lnTo>
                    <a:lnTo>
                      <a:pt x="500" y="134"/>
                    </a:lnTo>
                    <a:lnTo>
                      <a:pt x="494" y="132"/>
                    </a:lnTo>
                    <a:lnTo>
                      <a:pt x="486" y="134"/>
                    </a:lnTo>
                    <a:lnTo>
                      <a:pt x="480" y="136"/>
                    </a:lnTo>
                    <a:lnTo>
                      <a:pt x="476" y="140"/>
                    </a:lnTo>
                    <a:lnTo>
                      <a:pt x="472" y="142"/>
                    </a:lnTo>
                    <a:lnTo>
                      <a:pt x="470" y="132"/>
                    </a:lnTo>
                    <a:lnTo>
                      <a:pt x="466" y="124"/>
                    </a:lnTo>
                    <a:lnTo>
                      <a:pt x="460" y="120"/>
                    </a:lnTo>
                    <a:lnTo>
                      <a:pt x="454" y="114"/>
                    </a:lnTo>
                    <a:lnTo>
                      <a:pt x="446" y="110"/>
                    </a:lnTo>
                    <a:lnTo>
                      <a:pt x="440" y="106"/>
                    </a:lnTo>
                    <a:lnTo>
                      <a:pt x="430" y="104"/>
                    </a:lnTo>
                    <a:lnTo>
                      <a:pt x="422" y="104"/>
                    </a:lnTo>
                    <a:lnTo>
                      <a:pt x="414" y="102"/>
                    </a:lnTo>
                    <a:lnTo>
                      <a:pt x="412" y="114"/>
                    </a:lnTo>
                    <a:lnTo>
                      <a:pt x="406" y="120"/>
                    </a:lnTo>
                    <a:lnTo>
                      <a:pt x="400" y="126"/>
                    </a:lnTo>
                    <a:lnTo>
                      <a:pt x="394" y="134"/>
                    </a:lnTo>
                    <a:lnTo>
                      <a:pt x="392" y="122"/>
                    </a:lnTo>
                    <a:lnTo>
                      <a:pt x="380" y="122"/>
                    </a:lnTo>
                    <a:lnTo>
                      <a:pt x="370" y="120"/>
                    </a:lnTo>
                    <a:lnTo>
                      <a:pt x="360" y="120"/>
                    </a:lnTo>
                    <a:lnTo>
                      <a:pt x="348" y="120"/>
                    </a:lnTo>
                    <a:lnTo>
                      <a:pt x="358" y="116"/>
                    </a:lnTo>
                    <a:lnTo>
                      <a:pt x="366" y="112"/>
                    </a:lnTo>
                    <a:lnTo>
                      <a:pt x="368" y="104"/>
                    </a:lnTo>
                    <a:lnTo>
                      <a:pt x="358" y="106"/>
                    </a:lnTo>
                    <a:lnTo>
                      <a:pt x="364" y="96"/>
                    </a:lnTo>
                    <a:lnTo>
                      <a:pt x="370" y="86"/>
                    </a:lnTo>
                    <a:lnTo>
                      <a:pt x="374" y="82"/>
                    </a:lnTo>
                    <a:lnTo>
                      <a:pt x="380" y="76"/>
                    </a:lnTo>
                    <a:lnTo>
                      <a:pt x="382" y="70"/>
                    </a:lnTo>
                    <a:lnTo>
                      <a:pt x="386" y="64"/>
                    </a:lnTo>
                    <a:lnTo>
                      <a:pt x="376" y="56"/>
                    </a:lnTo>
                    <a:lnTo>
                      <a:pt x="370" y="50"/>
                    </a:lnTo>
                    <a:lnTo>
                      <a:pt x="368" y="42"/>
                    </a:lnTo>
                    <a:lnTo>
                      <a:pt x="368" y="36"/>
                    </a:lnTo>
                    <a:lnTo>
                      <a:pt x="368" y="28"/>
                    </a:lnTo>
                    <a:lnTo>
                      <a:pt x="368" y="20"/>
                    </a:lnTo>
                    <a:lnTo>
                      <a:pt x="364" y="14"/>
                    </a:lnTo>
                    <a:lnTo>
                      <a:pt x="36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93"/>
              <p:cNvSpPr/>
              <p:nvPr/>
            </p:nvSpPr>
            <p:spPr bwMode="auto">
              <a:xfrm>
                <a:off x="2083721" y="3827043"/>
                <a:ext cx="152871" cy="196148"/>
              </a:xfrm>
              <a:custGeom>
                <a:avLst/>
                <a:gdLst>
                  <a:gd name="T0" fmla="*/ 2147483647 w 88"/>
                  <a:gd name="T1" fmla="*/ 2147483647 h 118"/>
                  <a:gd name="T2" fmla="*/ 2147483647 w 88"/>
                  <a:gd name="T3" fmla="*/ 2147483647 h 118"/>
                  <a:gd name="T4" fmla="*/ 2147483647 w 88"/>
                  <a:gd name="T5" fmla="*/ 2147483647 h 118"/>
                  <a:gd name="T6" fmla="*/ 2147483647 w 88"/>
                  <a:gd name="T7" fmla="*/ 2147483647 h 118"/>
                  <a:gd name="T8" fmla="*/ 2147483647 w 88"/>
                  <a:gd name="T9" fmla="*/ 2147483647 h 118"/>
                  <a:gd name="T10" fmla="*/ 2147483647 w 88"/>
                  <a:gd name="T11" fmla="*/ 2147483647 h 118"/>
                  <a:gd name="T12" fmla="*/ 2147483647 w 88"/>
                  <a:gd name="T13" fmla="*/ 2147483647 h 118"/>
                  <a:gd name="T14" fmla="*/ 2147483647 w 88"/>
                  <a:gd name="T15" fmla="*/ 2147483647 h 118"/>
                  <a:gd name="T16" fmla="*/ 2147483647 w 88"/>
                  <a:gd name="T17" fmla="*/ 2147483647 h 118"/>
                  <a:gd name="T18" fmla="*/ 2147483647 w 88"/>
                  <a:gd name="T19" fmla="*/ 2147483647 h 118"/>
                  <a:gd name="T20" fmla="*/ 2147483647 w 88"/>
                  <a:gd name="T21" fmla="*/ 2147483647 h 118"/>
                  <a:gd name="T22" fmla="*/ 2147483647 w 88"/>
                  <a:gd name="T23" fmla="*/ 2147483647 h 118"/>
                  <a:gd name="T24" fmla="*/ 2147483647 w 88"/>
                  <a:gd name="T25" fmla="*/ 2147483647 h 118"/>
                  <a:gd name="T26" fmla="*/ 2147483647 w 88"/>
                  <a:gd name="T27" fmla="*/ 2147483647 h 118"/>
                  <a:gd name="T28" fmla="*/ 2147483647 w 88"/>
                  <a:gd name="T29" fmla="*/ 2147483647 h 118"/>
                  <a:gd name="T30" fmla="*/ 2147483647 w 88"/>
                  <a:gd name="T31" fmla="*/ 2147483647 h 118"/>
                  <a:gd name="T32" fmla="*/ 2147483647 w 88"/>
                  <a:gd name="T33" fmla="*/ 2147483647 h 118"/>
                  <a:gd name="T34" fmla="*/ 2147483647 w 88"/>
                  <a:gd name="T35" fmla="*/ 2147483647 h 118"/>
                  <a:gd name="T36" fmla="*/ 2147483647 w 88"/>
                  <a:gd name="T37" fmla="*/ 2147483647 h 118"/>
                  <a:gd name="T38" fmla="*/ 2147483647 w 88"/>
                  <a:gd name="T39" fmla="*/ 2147483647 h 118"/>
                  <a:gd name="T40" fmla="*/ 2147483647 w 88"/>
                  <a:gd name="T41" fmla="*/ 2147483647 h 118"/>
                  <a:gd name="T42" fmla="*/ 2147483647 w 88"/>
                  <a:gd name="T43" fmla="*/ 2147483647 h 118"/>
                  <a:gd name="T44" fmla="*/ 2147483647 w 88"/>
                  <a:gd name="T45" fmla="*/ 2147483647 h 118"/>
                  <a:gd name="T46" fmla="*/ 2147483647 w 88"/>
                  <a:gd name="T47" fmla="*/ 2147483647 h 118"/>
                  <a:gd name="T48" fmla="*/ 2147483647 w 88"/>
                  <a:gd name="T49" fmla="*/ 2147483647 h 118"/>
                  <a:gd name="T50" fmla="*/ 2147483647 w 88"/>
                  <a:gd name="T51" fmla="*/ 2147483647 h 118"/>
                  <a:gd name="T52" fmla="*/ 2147483647 w 88"/>
                  <a:gd name="T53" fmla="*/ 2147483647 h 118"/>
                  <a:gd name="T54" fmla="*/ 2147483647 w 88"/>
                  <a:gd name="T55" fmla="*/ 0 h 118"/>
                  <a:gd name="T56" fmla="*/ 2147483647 w 88"/>
                  <a:gd name="T57" fmla="*/ 2147483647 h 118"/>
                  <a:gd name="T58" fmla="*/ 2147483647 w 88"/>
                  <a:gd name="T59" fmla="*/ 2147483647 h 118"/>
                  <a:gd name="T60" fmla="*/ 2147483647 w 88"/>
                  <a:gd name="T61" fmla="*/ 2147483647 h 118"/>
                  <a:gd name="T62" fmla="*/ 2147483647 w 88"/>
                  <a:gd name="T63" fmla="*/ 2147483647 h 118"/>
                  <a:gd name="T64" fmla="*/ 2147483647 w 88"/>
                  <a:gd name="T65" fmla="*/ 2147483647 h 118"/>
                  <a:gd name="T66" fmla="*/ 2147483647 w 88"/>
                  <a:gd name="T67" fmla="*/ 2147483647 h 118"/>
                  <a:gd name="T68" fmla="*/ 2147483647 w 88"/>
                  <a:gd name="T69" fmla="*/ 2147483647 h 118"/>
                  <a:gd name="T70" fmla="*/ 0 w 88"/>
                  <a:gd name="T71" fmla="*/ 2147483647 h 118"/>
                  <a:gd name="T72" fmla="*/ 2147483647 w 88"/>
                  <a:gd name="T73" fmla="*/ 2147483647 h 118"/>
                  <a:gd name="T74" fmla="*/ 2147483647 w 88"/>
                  <a:gd name="T75" fmla="*/ 2147483647 h 118"/>
                  <a:gd name="T76" fmla="*/ 2147483647 w 88"/>
                  <a:gd name="T77" fmla="*/ 2147483647 h 118"/>
                  <a:gd name="T78" fmla="*/ 2147483647 w 88"/>
                  <a:gd name="T79" fmla="*/ 2147483647 h 118"/>
                  <a:gd name="T80" fmla="*/ 2147483647 w 88"/>
                  <a:gd name="T81" fmla="*/ 2147483647 h 118"/>
                  <a:gd name="T82" fmla="*/ 2147483647 w 88"/>
                  <a:gd name="T83" fmla="*/ 2147483647 h 118"/>
                  <a:gd name="T84" fmla="*/ 2147483647 w 88"/>
                  <a:gd name="T85" fmla="*/ 2147483647 h 118"/>
                  <a:gd name="T86" fmla="*/ 2147483647 w 88"/>
                  <a:gd name="T87" fmla="*/ 2147483647 h 118"/>
                  <a:gd name="T88" fmla="*/ 2147483647 w 88"/>
                  <a:gd name="T89" fmla="*/ 2147483647 h 118"/>
                  <a:gd name="T90" fmla="*/ 2147483647 w 88"/>
                  <a:gd name="T91" fmla="*/ 2147483647 h 118"/>
                  <a:gd name="T92" fmla="*/ 2147483647 w 88"/>
                  <a:gd name="T93" fmla="*/ 2147483647 h 11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118"/>
                  <a:gd name="T143" fmla="*/ 88 w 88"/>
                  <a:gd name="T144" fmla="*/ 118 h 11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118">
                    <a:moveTo>
                      <a:pt x="12" y="86"/>
                    </a:moveTo>
                    <a:lnTo>
                      <a:pt x="10" y="90"/>
                    </a:lnTo>
                    <a:lnTo>
                      <a:pt x="12" y="92"/>
                    </a:lnTo>
                    <a:lnTo>
                      <a:pt x="12" y="98"/>
                    </a:lnTo>
                    <a:lnTo>
                      <a:pt x="10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0" y="118"/>
                    </a:lnTo>
                    <a:lnTo>
                      <a:pt x="34" y="116"/>
                    </a:lnTo>
                    <a:lnTo>
                      <a:pt x="36" y="112"/>
                    </a:lnTo>
                    <a:lnTo>
                      <a:pt x="40" y="102"/>
                    </a:lnTo>
                    <a:lnTo>
                      <a:pt x="46" y="88"/>
                    </a:lnTo>
                    <a:lnTo>
                      <a:pt x="50" y="84"/>
                    </a:lnTo>
                    <a:lnTo>
                      <a:pt x="56" y="80"/>
                    </a:lnTo>
                    <a:lnTo>
                      <a:pt x="68" y="74"/>
                    </a:lnTo>
                    <a:lnTo>
                      <a:pt x="78" y="66"/>
                    </a:lnTo>
                    <a:lnTo>
                      <a:pt x="84" y="54"/>
                    </a:lnTo>
                    <a:lnTo>
                      <a:pt x="86" y="50"/>
                    </a:lnTo>
                    <a:lnTo>
                      <a:pt x="86" y="42"/>
                    </a:lnTo>
                    <a:lnTo>
                      <a:pt x="88" y="40"/>
                    </a:lnTo>
                    <a:lnTo>
                      <a:pt x="86" y="32"/>
                    </a:lnTo>
                    <a:lnTo>
                      <a:pt x="84" y="28"/>
                    </a:lnTo>
                    <a:lnTo>
                      <a:pt x="86" y="26"/>
                    </a:lnTo>
                    <a:lnTo>
                      <a:pt x="70" y="24"/>
                    </a:lnTo>
                    <a:lnTo>
                      <a:pt x="56" y="18"/>
                    </a:lnTo>
                    <a:lnTo>
                      <a:pt x="42" y="10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26"/>
                    </a:lnTo>
                    <a:lnTo>
                      <a:pt x="6" y="40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4" y="70"/>
                    </a:lnTo>
                    <a:lnTo>
                      <a:pt x="6" y="72"/>
                    </a:lnTo>
                    <a:lnTo>
                      <a:pt x="10" y="72"/>
                    </a:lnTo>
                    <a:lnTo>
                      <a:pt x="14" y="70"/>
                    </a:lnTo>
                    <a:lnTo>
                      <a:pt x="18" y="66"/>
                    </a:lnTo>
                    <a:lnTo>
                      <a:pt x="18" y="74"/>
                    </a:lnTo>
                    <a:lnTo>
                      <a:pt x="18" y="80"/>
                    </a:lnTo>
                    <a:lnTo>
                      <a:pt x="12" y="84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2" y="8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94"/>
              <p:cNvSpPr/>
              <p:nvPr/>
            </p:nvSpPr>
            <p:spPr bwMode="auto">
              <a:xfrm>
                <a:off x="2075457" y="3878882"/>
                <a:ext cx="364962" cy="554819"/>
              </a:xfrm>
              <a:custGeom>
                <a:avLst/>
                <a:gdLst>
                  <a:gd name="T0" fmla="*/ 2147483647 w 208"/>
                  <a:gd name="T1" fmla="*/ 2147483647 h 332"/>
                  <a:gd name="T2" fmla="*/ 2147483647 w 208"/>
                  <a:gd name="T3" fmla="*/ 2147483647 h 332"/>
                  <a:gd name="T4" fmla="*/ 2147483647 w 208"/>
                  <a:gd name="T5" fmla="*/ 2147483647 h 332"/>
                  <a:gd name="T6" fmla="*/ 2147483647 w 208"/>
                  <a:gd name="T7" fmla="*/ 2147483647 h 332"/>
                  <a:gd name="T8" fmla="*/ 2147483647 w 208"/>
                  <a:gd name="T9" fmla="*/ 2147483647 h 332"/>
                  <a:gd name="T10" fmla="*/ 2147483647 w 208"/>
                  <a:gd name="T11" fmla="*/ 2147483647 h 332"/>
                  <a:gd name="T12" fmla="*/ 2147483647 w 208"/>
                  <a:gd name="T13" fmla="*/ 2147483647 h 332"/>
                  <a:gd name="T14" fmla="*/ 2147483647 w 208"/>
                  <a:gd name="T15" fmla="*/ 2147483647 h 332"/>
                  <a:gd name="T16" fmla="*/ 0 w 208"/>
                  <a:gd name="T17" fmla="*/ 2147483647 h 332"/>
                  <a:gd name="T18" fmla="*/ 2147483647 w 208"/>
                  <a:gd name="T19" fmla="*/ 2147483647 h 332"/>
                  <a:gd name="T20" fmla="*/ 2147483647 w 208"/>
                  <a:gd name="T21" fmla="*/ 2147483647 h 332"/>
                  <a:gd name="T22" fmla="*/ 2147483647 w 208"/>
                  <a:gd name="T23" fmla="*/ 2147483647 h 332"/>
                  <a:gd name="T24" fmla="*/ 2147483647 w 208"/>
                  <a:gd name="T25" fmla="*/ 2147483647 h 332"/>
                  <a:gd name="T26" fmla="*/ 2147483647 w 208"/>
                  <a:gd name="T27" fmla="*/ 2147483647 h 332"/>
                  <a:gd name="T28" fmla="*/ 2147483647 w 208"/>
                  <a:gd name="T29" fmla="*/ 2147483647 h 332"/>
                  <a:gd name="T30" fmla="*/ 2147483647 w 208"/>
                  <a:gd name="T31" fmla="*/ 2147483647 h 332"/>
                  <a:gd name="T32" fmla="*/ 2147483647 w 208"/>
                  <a:gd name="T33" fmla="*/ 0 h 332"/>
                  <a:gd name="T34" fmla="*/ 2147483647 w 208"/>
                  <a:gd name="T35" fmla="*/ 2147483647 h 332"/>
                  <a:gd name="T36" fmla="*/ 2147483647 w 208"/>
                  <a:gd name="T37" fmla="*/ 2147483647 h 332"/>
                  <a:gd name="T38" fmla="*/ 2147483647 w 208"/>
                  <a:gd name="T39" fmla="*/ 2147483647 h 332"/>
                  <a:gd name="T40" fmla="*/ 2147483647 w 208"/>
                  <a:gd name="T41" fmla="*/ 2147483647 h 332"/>
                  <a:gd name="T42" fmla="*/ 2147483647 w 208"/>
                  <a:gd name="T43" fmla="*/ 2147483647 h 332"/>
                  <a:gd name="T44" fmla="*/ 2147483647 w 208"/>
                  <a:gd name="T45" fmla="*/ 2147483647 h 332"/>
                  <a:gd name="T46" fmla="*/ 2147483647 w 208"/>
                  <a:gd name="T47" fmla="*/ 2147483647 h 332"/>
                  <a:gd name="T48" fmla="*/ 2147483647 w 208"/>
                  <a:gd name="T49" fmla="*/ 2147483647 h 332"/>
                  <a:gd name="T50" fmla="*/ 2147483647 w 208"/>
                  <a:gd name="T51" fmla="*/ 2147483647 h 332"/>
                  <a:gd name="T52" fmla="*/ 2147483647 w 208"/>
                  <a:gd name="T53" fmla="*/ 2147483647 h 332"/>
                  <a:gd name="T54" fmla="*/ 2147483647 w 208"/>
                  <a:gd name="T55" fmla="*/ 2147483647 h 332"/>
                  <a:gd name="T56" fmla="*/ 2147483647 w 208"/>
                  <a:gd name="T57" fmla="*/ 2147483647 h 332"/>
                  <a:gd name="T58" fmla="*/ 2147483647 w 208"/>
                  <a:gd name="T59" fmla="*/ 2147483647 h 332"/>
                  <a:gd name="T60" fmla="*/ 2147483647 w 208"/>
                  <a:gd name="T61" fmla="*/ 2147483647 h 332"/>
                  <a:gd name="T62" fmla="*/ 2147483647 w 208"/>
                  <a:gd name="T63" fmla="*/ 2147483647 h 332"/>
                  <a:gd name="T64" fmla="*/ 2147483647 w 208"/>
                  <a:gd name="T65" fmla="*/ 2147483647 h 332"/>
                  <a:gd name="T66" fmla="*/ 2147483647 w 208"/>
                  <a:gd name="T67" fmla="*/ 2147483647 h 332"/>
                  <a:gd name="T68" fmla="*/ 2147483647 w 208"/>
                  <a:gd name="T69" fmla="*/ 2147483647 h 332"/>
                  <a:gd name="T70" fmla="*/ 2147483647 w 208"/>
                  <a:gd name="T71" fmla="*/ 2147483647 h 332"/>
                  <a:gd name="T72" fmla="*/ 2147483647 w 208"/>
                  <a:gd name="T73" fmla="*/ 2147483647 h 332"/>
                  <a:gd name="T74" fmla="*/ 2147483647 w 208"/>
                  <a:gd name="T75" fmla="*/ 2147483647 h 332"/>
                  <a:gd name="T76" fmla="*/ 2147483647 w 208"/>
                  <a:gd name="T77" fmla="*/ 2147483647 h 332"/>
                  <a:gd name="T78" fmla="*/ 2147483647 w 208"/>
                  <a:gd name="T79" fmla="*/ 2147483647 h 332"/>
                  <a:gd name="T80" fmla="*/ 2147483647 w 208"/>
                  <a:gd name="T81" fmla="*/ 2147483647 h 332"/>
                  <a:gd name="T82" fmla="*/ 2147483647 w 208"/>
                  <a:gd name="T83" fmla="*/ 2147483647 h 332"/>
                  <a:gd name="T84" fmla="*/ 2147483647 w 208"/>
                  <a:gd name="T85" fmla="*/ 2147483647 h 3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08"/>
                  <a:gd name="T130" fmla="*/ 0 h 332"/>
                  <a:gd name="T131" fmla="*/ 208 w 208"/>
                  <a:gd name="T132" fmla="*/ 332 h 3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08" h="332">
                    <a:moveTo>
                      <a:pt x="186" y="332"/>
                    </a:moveTo>
                    <a:lnTo>
                      <a:pt x="180" y="324"/>
                    </a:lnTo>
                    <a:lnTo>
                      <a:pt x="174" y="318"/>
                    </a:lnTo>
                    <a:lnTo>
                      <a:pt x="154" y="300"/>
                    </a:lnTo>
                    <a:lnTo>
                      <a:pt x="146" y="294"/>
                    </a:lnTo>
                    <a:lnTo>
                      <a:pt x="136" y="292"/>
                    </a:lnTo>
                    <a:lnTo>
                      <a:pt x="118" y="282"/>
                    </a:lnTo>
                    <a:lnTo>
                      <a:pt x="108" y="276"/>
                    </a:lnTo>
                    <a:lnTo>
                      <a:pt x="98" y="268"/>
                    </a:lnTo>
                    <a:lnTo>
                      <a:pt x="94" y="262"/>
                    </a:lnTo>
                    <a:lnTo>
                      <a:pt x="90" y="254"/>
                    </a:lnTo>
                    <a:lnTo>
                      <a:pt x="80" y="232"/>
                    </a:lnTo>
                    <a:lnTo>
                      <a:pt x="72" y="212"/>
                    </a:lnTo>
                    <a:lnTo>
                      <a:pt x="62" y="194"/>
                    </a:lnTo>
                    <a:lnTo>
                      <a:pt x="52" y="174"/>
                    </a:lnTo>
                    <a:lnTo>
                      <a:pt x="46" y="158"/>
                    </a:lnTo>
                    <a:lnTo>
                      <a:pt x="40" y="146"/>
                    </a:lnTo>
                    <a:lnTo>
                      <a:pt x="32" y="132"/>
                    </a:lnTo>
                    <a:lnTo>
                      <a:pt x="24" y="118"/>
                    </a:lnTo>
                    <a:lnTo>
                      <a:pt x="22" y="114"/>
                    </a:lnTo>
                    <a:lnTo>
                      <a:pt x="18" y="112"/>
                    </a:lnTo>
                    <a:lnTo>
                      <a:pt x="12" y="108"/>
                    </a:lnTo>
                    <a:lnTo>
                      <a:pt x="4" y="106"/>
                    </a:lnTo>
                    <a:lnTo>
                      <a:pt x="2" y="104"/>
                    </a:lnTo>
                    <a:lnTo>
                      <a:pt x="0" y="100"/>
                    </a:lnTo>
                    <a:lnTo>
                      <a:pt x="0" y="82"/>
                    </a:lnTo>
                    <a:lnTo>
                      <a:pt x="0" y="66"/>
                    </a:lnTo>
                    <a:lnTo>
                      <a:pt x="2" y="64"/>
                    </a:lnTo>
                    <a:lnTo>
                      <a:pt x="4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14" y="58"/>
                    </a:lnTo>
                    <a:lnTo>
                      <a:pt x="16" y="60"/>
                    </a:lnTo>
                    <a:lnTo>
                      <a:pt x="16" y="66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22" y="80"/>
                    </a:lnTo>
                    <a:lnTo>
                      <a:pt x="34" y="86"/>
                    </a:lnTo>
                    <a:lnTo>
                      <a:pt x="38" y="84"/>
                    </a:lnTo>
                    <a:lnTo>
                      <a:pt x="40" y="80"/>
                    </a:lnTo>
                    <a:lnTo>
                      <a:pt x="44" y="70"/>
                    </a:lnTo>
                    <a:lnTo>
                      <a:pt x="50" y="56"/>
                    </a:lnTo>
                    <a:lnTo>
                      <a:pt x="54" y="52"/>
                    </a:lnTo>
                    <a:lnTo>
                      <a:pt x="60" y="48"/>
                    </a:lnTo>
                    <a:lnTo>
                      <a:pt x="72" y="42"/>
                    </a:lnTo>
                    <a:lnTo>
                      <a:pt x="82" y="34"/>
                    </a:lnTo>
                    <a:lnTo>
                      <a:pt x="88" y="22"/>
                    </a:lnTo>
                    <a:lnTo>
                      <a:pt x="90" y="18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4" y="14"/>
                    </a:lnTo>
                    <a:lnTo>
                      <a:pt x="120" y="22"/>
                    </a:lnTo>
                    <a:lnTo>
                      <a:pt x="124" y="26"/>
                    </a:lnTo>
                    <a:lnTo>
                      <a:pt x="126" y="34"/>
                    </a:lnTo>
                    <a:lnTo>
                      <a:pt x="128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52" y="38"/>
                    </a:lnTo>
                    <a:lnTo>
                      <a:pt x="154" y="38"/>
                    </a:lnTo>
                    <a:lnTo>
                      <a:pt x="156" y="40"/>
                    </a:lnTo>
                    <a:lnTo>
                      <a:pt x="160" y="44"/>
                    </a:lnTo>
                    <a:lnTo>
                      <a:pt x="160" y="40"/>
                    </a:lnTo>
                    <a:lnTo>
                      <a:pt x="164" y="38"/>
                    </a:lnTo>
                    <a:lnTo>
                      <a:pt x="172" y="40"/>
                    </a:lnTo>
                    <a:lnTo>
                      <a:pt x="178" y="44"/>
                    </a:lnTo>
                    <a:lnTo>
                      <a:pt x="176" y="48"/>
                    </a:lnTo>
                    <a:lnTo>
                      <a:pt x="174" y="52"/>
                    </a:lnTo>
                    <a:lnTo>
                      <a:pt x="170" y="56"/>
                    </a:lnTo>
                    <a:lnTo>
                      <a:pt x="168" y="60"/>
                    </a:lnTo>
                    <a:lnTo>
                      <a:pt x="170" y="64"/>
                    </a:lnTo>
                    <a:lnTo>
                      <a:pt x="174" y="66"/>
                    </a:lnTo>
                    <a:lnTo>
                      <a:pt x="180" y="70"/>
                    </a:lnTo>
                    <a:lnTo>
                      <a:pt x="180" y="74"/>
                    </a:lnTo>
                    <a:lnTo>
                      <a:pt x="176" y="76"/>
                    </a:lnTo>
                    <a:lnTo>
                      <a:pt x="164" y="78"/>
                    </a:lnTo>
                    <a:lnTo>
                      <a:pt x="154" y="80"/>
                    </a:lnTo>
                    <a:lnTo>
                      <a:pt x="144" y="82"/>
                    </a:lnTo>
                    <a:lnTo>
                      <a:pt x="138" y="86"/>
                    </a:lnTo>
                    <a:lnTo>
                      <a:pt x="136" y="90"/>
                    </a:lnTo>
                    <a:lnTo>
                      <a:pt x="134" y="98"/>
                    </a:lnTo>
                    <a:lnTo>
                      <a:pt x="132" y="106"/>
                    </a:lnTo>
                    <a:lnTo>
                      <a:pt x="128" y="118"/>
                    </a:lnTo>
                    <a:lnTo>
                      <a:pt x="126" y="122"/>
                    </a:lnTo>
                    <a:lnTo>
                      <a:pt x="124" y="124"/>
                    </a:lnTo>
                    <a:lnTo>
                      <a:pt x="120" y="128"/>
                    </a:lnTo>
                    <a:lnTo>
                      <a:pt x="118" y="132"/>
                    </a:lnTo>
                    <a:lnTo>
                      <a:pt x="120" y="138"/>
                    </a:lnTo>
                    <a:lnTo>
                      <a:pt x="122" y="142"/>
                    </a:lnTo>
                    <a:lnTo>
                      <a:pt x="126" y="150"/>
                    </a:lnTo>
                    <a:lnTo>
                      <a:pt x="132" y="158"/>
                    </a:lnTo>
                    <a:lnTo>
                      <a:pt x="134" y="162"/>
                    </a:lnTo>
                    <a:lnTo>
                      <a:pt x="134" y="168"/>
                    </a:lnTo>
                    <a:lnTo>
                      <a:pt x="142" y="170"/>
                    </a:lnTo>
                    <a:lnTo>
                      <a:pt x="148" y="174"/>
                    </a:lnTo>
                    <a:lnTo>
                      <a:pt x="154" y="180"/>
                    </a:lnTo>
                    <a:lnTo>
                      <a:pt x="158" y="182"/>
                    </a:lnTo>
                    <a:lnTo>
                      <a:pt x="162" y="180"/>
                    </a:lnTo>
                    <a:lnTo>
                      <a:pt x="164" y="180"/>
                    </a:lnTo>
                    <a:lnTo>
                      <a:pt x="166" y="172"/>
                    </a:lnTo>
                    <a:lnTo>
                      <a:pt x="176" y="172"/>
                    </a:lnTo>
                    <a:lnTo>
                      <a:pt x="176" y="188"/>
                    </a:lnTo>
                    <a:lnTo>
                      <a:pt x="176" y="194"/>
                    </a:lnTo>
                    <a:lnTo>
                      <a:pt x="178" y="196"/>
                    </a:lnTo>
                    <a:lnTo>
                      <a:pt x="180" y="198"/>
                    </a:lnTo>
                    <a:lnTo>
                      <a:pt x="182" y="198"/>
                    </a:lnTo>
                    <a:lnTo>
                      <a:pt x="184" y="198"/>
                    </a:lnTo>
                    <a:lnTo>
                      <a:pt x="192" y="200"/>
                    </a:lnTo>
                    <a:lnTo>
                      <a:pt x="202" y="212"/>
                    </a:lnTo>
                    <a:lnTo>
                      <a:pt x="206" y="218"/>
                    </a:lnTo>
                    <a:lnTo>
                      <a:pt x="208" y="226"/>
                    </a:lnTo>
                    <a:lnTo>
                      <a:pt x="206" y="258"/>
                    </a:lnTo>
                    <a:lnTo>
                      <a:pt x="204" y="264"/>
                    </a:lnTo>
                    <a:lnTo>
                      <a:pt x="204" y="266"/>
                    </a:lnTo>
                    <a:lnTo>
                      <a:pt x="202" y="270"/>
                    </a:lnTo>
                    <a:lnTo>
                      <a:pt x="200" y="276"/>
                    </a:lnTo>
                    <a:lnTo>
                      <a:pt x="202" y="290"/>
                    </a:lnTo>
                    <a:lnTo>
                      <a:pt x="204" y="294"/>
                    </a:lnTo>
                    <a:lnTo>
                      <a:pt x="208" y="296"/>
                    </a:lnTo>
                    <a:lnTo>
                      <a:pt x="204" y="306"/>
                    </a:lnTo>
                    <a:lnTo>
                      <a:pt x="202" y="316"/>
                    </a:lnTo>
                    <a:lnTo>
                      <a:pt x="200" y="322"/>
                    </a:lnTo>
                    <a:lnTo>
                      <a:pt x="196" y="326"/>
                    </a:lnTo>
                    <a:lnTo>
                      <a:pt x="190" y="330"/>
                    </a:lnTo>
                    <a:lnTo>
                      <a:pt x="186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95"/>
              <p:cNvSpPr/>
              <p:nvPr/>
            </p:nvSpPr>
            <p:spPr bwMode="auto">
              <a:xfrm>
                <a:off x="2412877" y="4173103"/>
                <a:ext cx="341549" cy="396499"/>
              </a:xfrm>
              <a:custGeom>
                <a:avLst/>
                <a:gdLst>
                  <a:gd name="T0" fmla="*/ 2147483647 w 196"/>
                  <a:gd name="T1" fmla="*/ 2147483647 h 238"/>
                  <a:gd name="T2" fmla="*/ 2147483647 w 196"/>
                  <a:gd name="T3" fmla="*/ 2147483647 h 238"/>
                  <a:gd name="T4" fmla="*/ 2147483647 w 196"/>
                  <a:gd name="T5" fmla="*/ 2147483647 h 238"/>
                  <a:gd name="T6" fmla="*/ 2147483647 w 196"/>
                  <a:gd name="T7" fmla="*/ 2147483647 h 238"/>
                  <a:gd name="T8" fmla="*/ 2147483647 w 196"/>
                  <a:gd name="T9" fmla="*/ 2147483647 h 238"/>
                  <a:gd name="T10" fmla="*/ 2147483647 w 196"/>
                  <a:gd name="T11" fmla="*/ 2147483647 h 238"/>
                  <a:gd name="T12" fmla="*/ 2147483647 w 196"/>
                  <a:gd name="T13" fmla="*/ 2147483647 h 238"/>
                  <a:gd name="T14" fmla="*/ 2147483647 w 196"/>
                  <a:gd name="T15" fmla="*/ 2147483647 h 238"/>
                  <a:gd name="T16" fmla="*/ 2147483647 w 196"/>
                  <a:gd name="T17" fmla="*/ 2147483647 h 238"/>
                  <a:gd name="T18" fmla="*/ 2147483647 w 196"/>
                  <a:gd name="T19" fmla="*/ 2147483647 h 238"/>
                  <a:gd name="T20" fmla="*/ 2147483647 w 196"/>
                  <a:gd name="T21" fmla="*/ 2147483647 h 238"/>
                  <a:gd name="T22" fmla="*/ 2147483647 w 196"/>
                  <a:gd name="T23" fmla="*/ 2147483647 h 238"/>
                  <a:gd name="T24" fmla="*/ 2147483647 w 196"/>
                  <a:gd name="T25" fmla="*/ 2147483647 h 238"/>
                  <a:gd name="T26" fmla="*/ 2147483647 w 196"/>
                  <a:gd name="T27" fmla="*/ 2147483647 h 238"/>
                  <a:gd name="T28" fmla="*/ 2147483647 w 196"/>
                  <a:gd name="T29" fmla="*/ 2147483647 h 238"/>
                  <a:gd name="T30" fmla="*/ 2147483647 w 196"/>
                  <a:gd name="T31" fmla="*/ 2147483647 h 238"/>
                  <a:gd name="T32" fmla="*/ 2147483647 w 196"/>
                  <a:gd name="T33" fmla="*/ 2147483647 h 238"/>
                  <a:gd name="T34" fmla="*/ 2147483647 w 196"/>
                  <a:gd name="T35" fmla="*/ 2147483647 h 238"/>
                  <a:gd name="T36" fmla="*/ 2147483647 w 196"/>
                  <a:gd name="T37" fmla="*/ 2147483647 h 238"/>
                  <a:gd name="T38" fmla="*/ 2147483647 w 196"/>
                  <a:gd name="T39" fmla="*/ 2147483647 h 238"/>
                  <a:gd name="T40" fmla="*/ 2147483647 w 196"/>
                  <a:gd name="T41" fmla="*/ 2147483647 h 238"/>
                  <a:gd name="T42" fmla="*/ 2147483647 w 196"/>
                  <a:gd name="T43" fmla="*/ 2147483647 h 238"/>
                  <a:gd name="T44" fmla="*/ 2147483647 w 196"/>
                  <a:gd name="T45" fmla="*/ 2147483647 h 238"/>
                  <a:gd name="T46" fmla="*/ 2147483647 w 196"/>
                  <a:gd name="T47" fmla="*/ 2147483647 h 238"/>
                  <a:gd name="T48" fmla="*/ 2147483647 w 196"/>
                  <a:gd name="T49" fmla="*/ 2147483647 h 238"/>
                  <a:gd name="T50" fmla="*/ 2147483647 w 196"/>
                  <a:gd name="T51" fmla="*/ 2147483647 h 238"/>
                  <a:gd name="T52" fmla="*/ 2147483647 w 196"/>
                  <a:gd name="T53" fmla="*/ 2147483647 h 238"/>
                  <a:gd name="T54" fmla="*/ 2147483647 w 196"/>
                  <a:gd name="T55" fmla="*/ 2147483647 h 238"/>
                  <a:gd name="T56" fmla="*/ 2147483647 w 196"/>
                  <a:gd name="T57" fmla="*/ 2147483647 h 238"/>
                  <a:gd name="T58" fmla="*/ 2147483647 w 196"/>
                  <a:gd name="T59" fmla="*/ 2147483647 h 238"/>
                  <a:gd name="T60" fmla="*/ 2147483647 w 196"/>
                  <a:gd name="T61" fmla="*/ 2147483647 h 238"/>
                  <a:gd name="T62" fmla="*/ 2147483647 w 196"/>
                  <a:gd name="T63" fmla="*/ 2147483647 h 238"/>
                  <a:gd name="T64" fmla="*/ 2147483647 w 196"/>
                  <a:gd name="T65" fmla="*/ 2147483647 h 238"/>
                  <a:gd name="T66" fmla="*/ 2147483647 w 196"/>
                  <a:gd name="T67" fmla="*/ 2147483647 h 238"/>
                  <a:gd name="T68" fmla="*/ 2147483647 w 196"/>
                  <a:gd name="T69" fmla="*/ 2147483647 h 238"/>
                  <a:gd name="T70" fmla="*/ 2147483647 w 196"/>
                  <a:gd name="T71" fmla="*/ 2147483647 h 238"/>
                  <a:gd name="T72" fmla="*/ 2147483647 w 196"/>
                  <a:gd name="T73" fmla="*/ 2147483647 h 238"/>
                  <a:gd name="T74" fmla="*/ 2147483647 w 196"/>
                  <a:gd name="T75" fmla="*/ 2147483647 h 238"/>
                  <a:gd name="T76" fmla="*/ 2147483647 w 196"/>
                  <a:gd name="T77" fmla="*/ 2147483647 h 238"/>
                  <a:gd name="T78" fmla="*/ 2147483647 w 196"/>
                  <a:gd name="T79" fmla="*/ 2147483647 h 238"/>
                  <a:gd name="T80" fmla="*/ 2147483647 w 196"/>
                  <a:gd name="T81" fmla="*/ 2147483647 h 238"/>
                  <a:gd name="T82" fmla="*/ 2147483647 w 196"/>
                  <a:gd name="T83" fmla="*/ 2147483647 h 238"/>
                  <a:gd name="T84" fmla="*/ 2147483647 w 196"/>
                  <a:gd name="T85" fmla="*/ 2147483647 h 238"/>
                  <a:gd name="T86" fmla="*/ 2147483647 w 196"/>
                  <a:gd name="T87" fmla="*/ 2147483647 h 238"/>
                  <a:gd name="T88" fmla="*/ 2147483647 w 196"/>
                  <a:gd name="T89" fmla="*/ 0 h 238"/>
                  <a:gd name="T90" fmla="*/ 2147483647 w 196"/>
                  <a:gd name="T91" fmla="*/ 2147483647 h 238"/>
                  <a:gd name="T92" fmla="*/ 2147483647 w 196"/>
                  <a:gd name="T93" fmla="*/ 2147483647 h 238"/>
                  <a:gd name="T94" fmla="*/ 2147483647 w 196"/>
                  <a:gd name="T95" fmla="*/ 2147483647 h 238"/>
                  <a:gd name="T96" fmla="*/ 0 w 196"/>
                  <a:gd name="T97" fmla="*/ 2147483647 h 23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6"/>
                  <a:gd name="T148" fmla="*/ 0 h 238"/>
                  <a:gd name="T149" fmla="*/ 196 w 196"/>
                  <a:gd name="T150" fmla="*/ 238 h 23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6" h="238">
                    <a:moveTo>
                      <a:pt x="0" y="24"/>
                    </a:moveTo>
                    <a:lnTo>
                      <a:pt x="10" y="34"/>
                    </a:lnTo>
                    <a:lnTo>
                      <a:pt x="14" y="42"/>
                    </a:lnTo>
                    <a:lnTo>
                      <a:pt x="16" y="50"/>
                    </a:lnTo>
                    <a:lnTo>
                      <a:pt x="14" y="82"/>
                    </a:lnTo>
                    <a:lnTo>
                      <a:pt x="12" y="88"/>
                    </a:lnTo>
                    <a:lnTo>
                      <a:pt x="12" y="90"/>
                    </a:lnTo>
                    <a:lnTo>
                      <a:pt x="10" y="94"/>
                    </a:lnTo>
                    <a:lnTo>
                      <a:pt x="8" y="100"/>
                    </a:lnTo>
                    <a:lnTo>
                      <a:pt x="10" y="114"/>
                    </a:lnTo>
                    <a:lnTo>
                      <a:pt x="12" y="118"/>
                    </a:lnTo>
                    <a:lnTo>
                      <a:pt x="16" y="120"/>
                    </a:lnTo>
                    <a:lnTo>
                      <a:pt x="14" y="126"/>
                    </a:lnTo>
                    <a:lnTo>
                      <a:pt x="12" y="132"/>
                    </a:lnTo>
                    <a:lnTo>
                      <a:pt x="8" y="146"/>
                    </a:lnTo>
                    <a:lnTo>
                      <a:pt x="18" y="156"/>
                    </a:lnTo>
                    <a:lnTo>
                      <a:pt x="22" y="168"/>
                    </a:lnTo>
                    <a:lnTo>
                      <a:pt x="26" y="198"/>
                    </a:lnTo>
                    <a:lnTo>
                      <a:pt x="28" y="200"/>
                    </a:lnTo>
                    <a:lnTo>
                      <a:pt x="30" y="202"/>
                    </a:lnTo>
                    <a:lnTo>
                      <a:pt x="34" y="204"/>
                    </a:lnTo>
                    <a:lnTo>
                      <a:pt x="36" y="208"/>
                    </a:lnTo>
                    <a:lnTo>
                      <a:pt x="42" y="228"/>
                    </a:lnTo>
                    <a:lnTo>
                      <a:pt x="44" y="234"/>
                    </a:lnTo>
                    <a:lnTo>
                      <a:pt x="46" y="238"/>
                    </a:lnTo>
                    <a:lnTo>
                      <a:pt x="50" y="238"/>
                    </a:lnTo>
                    <a:lnTo>
                      <a:pt x="56" y="236"/>
                    </a:lnTo>
                    <a:lnTo>
                      <a:pt x="60" y="232"/>
                    </a:lnTo>
                    <a:lnTo>
                      <a:pt x="70" y="220"/>
                    </a:lnTo>
                    <a:lnTo>
                      <a:pt x="76" y="226"/>
                    </a:lnTo>
                    <a:lnTo>
                      <a:pt x="84" y="228"/>
                    </a:lnTo>
                    <a:lnTo>
                      <a:pt x="92" y="230"/>
                    </a:lnTo>
                    <a:lnTo>
                      <a:pt x="98" y="238"/>
                    </a:lnTo>
                    <a:lnTo>
                      <a:pt x="100" y="232"/>
                    </a:lnTo>
                    <a:lnTo>
                      <a:pt x="104" y="230"/>
                    </a:lnTo>
                    <a:lnTo>
                      <a:pt x="112" y="228"/>
                    </a:lnTo>
                    <a:lnTo>
                      <a:pt x="126" y="228"/>
                    </a:lnTo>
                    <a:lnTo>
                      <a:pt x="126" y="204"/>
                    </a:lnTo>
                    <a:lnTo>
                      <a:pt x="128" y="196"/>
                    </a:lnTo>
                    <a:lnTo>
                      <a:pt x="132" y="188"/>
                    </a:lnTo>
                    <a:lnTo>
                      <a:pt x="136" y="180"/>
                    </a:lnTo>
                    <a:lnTo>
                      <a:pt x="144" y="176"/>
                    </a:lnTo>
                    <a:lnTo>
                      <a:pt x="152" y="172"/>
                    </a:lnTo>
                    <a:lnTo>
                      <a:pt x="162" y="172"/>
                    </a:lnTo>
                    <a:lnTo>
                      <a:pt x="170" y="172"/>
                    </a:lnTo>
                    <a:lnTo>
                      <a:pt x="178" y="174"/>
                    </a:lnTo>
                    <a:lnTo>
                      <a:pt x="190" y="180"/>
                    </a:lnTo>
                    <a:lnTo>
                      <a:pt x="190" y="174"/>
                    </a:lnTo>
                    <a:lnTo>
                      <a:pt x="192" y="170"/>
                    </a:lnTo>
                    <a:lnTo>
                      <a:pt x="196" y="162"/>
                    </a:lnTo>
                    <a:lnTo>
                      <a:pt x="196" y="156"/>
                    </a:lnTo>
                    <a:lnTo>
                      <a:pt x="196" y="148"/>
                    </a:lnTo>
                    <a:lnTo>
                      <a:pt x="194" y="146"/>
                    </a:lnTo>
                    <a:lnTo>
                      <a:pt x="186" y="138"/>
                    </a:lnTo>
                    <a:lnTo>
                      <a:pt x="184" y="134"/>
                    </a:lnTo>
                    <a:lnTo>
                      <a:pt x="180" y="130"/>
                    </a:lnTo>
                    <a:lnTo>
                      <a:pt x="180" y="126"/>
                    </a:lnTo>
                    <a:lnTo>
                      <a:pt x="180" y="120"/>
                    </a:lnTo>
                    <a:lnTo>
                      <a:pt x="168" y="118"/>
                    </a:lnTo>
                    <a:lnTo>
                      <a:pt x="158" y="116"/>
                    </a:lnTo>
                    <a:lnTo>
                      <a:pt x="154" y="112"/>
                    </a:lnTo>
                    <a:lnTo>
                      <a:pt x="152" y="108"/>
                    </a:lnTo>
                    <a:lnTo>
                      <a:pt x="152" y="102"/>
                    </a:lnTo>
                    <a:lnTo>
                      <a:pt x="152" y="94"/>
                    </a:lnTo>
                    <a:lnTo>
                      <a:pt x="150" y="92"/>
                    </a:lnTo>
                    <a:lnTo>
                      <a:pt x="148" y="90"/>
                    </a:lnTo>
                    <a:lnTo>
                      <a:pt x="146" y="80"/>
                    </a:lnTo>
                    <a:lnTo>
                      <a:pt x="142" y="70"/>
                    </a:lnTo>
                    <a:lnTo>
                      <a:pt x="138" y="68"/>
                    </a:lnTo>
                    <a:lnTo>
                      <a:pt x="134" y="66"/>
                    </a:lnTo>
                    <a:lnTo>
                      <a:pt x="124" y="68"/>
                    </a:lnTo>
                    <a:lnTo>
                      <a:pt x="120" y="68"/>
                    </a:lnTo>
                    <a:lnTo>
                      <a:pt x="116" y="68"/>
                    </a:lnTo>
                    <a:lnTo>
                      <a:pt x="114" y="66"/>
                    </a:lnTo>
                    <a:lnTo>
                      <a:pt x="114" y="62"/>
                    </a:lnTo>
                    <a:lnTo>
                      <a:pt x="108" y="60"/>
                    </a:lnTo>
                    <a:lnTo>
                      <a:pt x="104" y="58"/>
                    </a:lnTo>
                    <a:lnTo>
                      <a:pt x="100" y="54"/>
                    </a:lnTo>
                    <a:lnTo>
                      <a:pt x="98" y="52"/>
                    </a:lnTo>
                    <a:lnTo>
                      <a:pt x="94" y="54"/>
                    </a:lnTo>
                    <a:lnTo>
                      <a:pt x="84" y="50"/>
                    </a:lnTo>
                    <a:lnTo>
                      <a:pt x="74" y="44"/>
                    </a:lnTo>
                    <a:lnTo>
                      <a:pt x="70" y="36"/>
                    </a:lnTo>
                    <a:lnTo>
                      <a:pt x="66" y="30"/>
                    </a:lnTo>
                    <a:lnTo>
                      <a:pt x="64" y="20"/>
                    </a:lnTo>
                    <a:lnTo>
                      <a:pt x="66" y="10"/>
                    </a:lnTo>
                    <a:lnTo>
                      <a:pt x="66" y="6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8" y="2"/>
                    </a:lnTo>
                    <a:lnTo>
                      <a:pt x="42" y="6"/>
                    </a:lnTo>
                    <a:lnTo>
                      <a:pt x="30" y="14"/>
                    </a:lnTo>
                    <a:lnTo>
                      <a:pt x="20" y="22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96"/>
              <p:cNvSpPr/>
              <p:nvPr/>
            </p:nvSpPr>
            <p:spPr bwMode="auto">
              <a:xfrm>
                <a:off x="2631853" y="4461722"/>
                <a:ext cx="234127" cy="252191"/>
              </a:xfrm>
              <a:custGeom>
                <a:avLst/>
                <a:gdLst>
                  <a:gd name="T0" fmla="*/ 2147483647 w 134"/>
                  <a:gd name="T1" fmla="*/ 2147483647 h 152"/>
                  <a:gd name="T2" fmla="*/ 2147483647 w 134"/>
                  <a:gd name="T3" fmla="*/ 2147483647 h 152"/>
                  <a:gd name="T4" fmla="*/ 2147483647 w 134"/>
                  <a:gd name="T5" fmla="*/ 2147483647 h 152"/>
                  <a:gd name="T6" fmla="*/ 2147483647 w 134"/>
                  <a:gd name="T7" fmla="*/ 2147483647 h 152"/>
                  <a:gd name="T8" fmla="*/ 2147483647 w 134"/>
                  <a:gd name="T9" fmla="*/ 2147483647 h 152"/>
                  <a:gd name="T10" fmla="*/ 2147483647 w 134"/>
                  <a:gd name="T11" fmla="*/ 2147483647 h 152"/>
                  <a:gd name="T12" fmla="*/ 2147483647 w 134"/>
                  <a:gd name="T13" fmla="*/ 2147483647 h 152"/>
                  <a:gd name="T14" fmla="*/ 2147483647 w 134"/>
                  <a:gd name="T15" fmla="*/ 2147483647 h 152"/>
                  <a:gd name="T16" fmla="*/ 2147483647 w 134"/>
                  <a:gd name="T17" fmla="*/ 2147483647 h 152"/>
                  <a:gd name="T18" fmla="*/ 2147483647 w 134"/>
                  <a:gd name="T19" fmla="*/ 2147483647 h 152"/>
                  <a:gd name="T20" fmla="*/ 2147483647 w 134"/>
                  <a:gd name="T21" fmla="*/ 2147483647 h 152"/>
                  <a:gd name="T22" fmla="*/ 2147483647 w 134"/>
                  <a:gd name="T23" fmla="*/ 2147483647 h 152"/>
                  <a:gd name="T24" fmla="*/ 2147483647 w 134"/>
                  <a:gd name="T25" fmla="*/ 2147483647 h 152"/>
                  <a:gd name="T26" fmla="*/ 2147483647 w 134"/>
                  <a:gd name="T27" fmla="*/ 2147483647 h 152"/>
                  <a:gd name="T28" fmla="*/ 2147483647 w 134"/>
                  <a:gd name="T29" fmla="*/ 2147483647 h 152"/>
                  <a:gd name="T30" fmla="*/ 2147483647 w 134"/>
                  <a:gd name="T31" fmla="*/ 2147483647 h 152"/>
                  <a:gd name="T32" fmla="*/ 2147483647 w 134"/>
                  <a:gd name="T33" fmla="*/ 2147483647 h 152"/>
                  <a:gd name="T34" fmla="*/ 2147483647 w 134"/>
                  <a:gd name="T35" fmla="*/ 2147483647 h 152"/>
                  <a:gd name="T36" fmla="*/ 2147483647 w 134"/>
                  <a:gd name="T37" fmla="*/ 2147483647 h 152"/>
                  <a:gd name="T38" fmla="*/ 2147483647 w 134"/>
                  <a:gd name="T39" fmla="*/ 2147483647 h 152"/>
                  <a:gd name="T40" fmla="*/ 2147483647 w 134"/>
                  <a:gd name="T41" fmla="*/ 2147483647 h 152"/>
                  <a:gd name="T42" fmla="*/ 2147483647 w 134"/>
                  <a:gd name="T43" fmla="*/ 2147483647 h 152"/>
                  <a:gd name="T44" fmla="*/ 2147483647 w 134"/>
                  <a:gd name="T45" fmla="*/ 2147483647 h 152"/>
                  <a:gd name="T46" fmla="*/ 2147483647 w 134"/>
                  <a:gd name="T47" fmla="*/ 2147483647 h 152"/>
                  <a:gd name="T48" fmla="*/ 2147483647 w 134"/>
                  <a:gd name="T49" fmla="*/ 2147483647 h 152"/>
                  <a:gd name="T50" fmla="*/ 2147483647 w 134"/>
                  <a:gd name="T51" fmla="*/ 2147483647 h 152"/>
                  <a:gd name="T52" fmla="*/ 2147483647 w 134"/>
                  <a:gd name="T53" fmla="*/ 2147483647 h 152"/>
                  <a:gd name="T54" fmla="*/ 2147483647 w 134"/>
                  <a:gd name="T55" fmla="*/ 2147483647 h 152"/>
                  <a:gd name="T56" fmla="*/ 2147483647 w 134"/>
                  <a:gd name="T57" fmla="*/ 2147483647 h 152"/>
                  <a:gd name="T58" fmla="*/ 2147483647 w 134"/>
                  <a:gd name="T59" fmla="*/ 2147483647 h 152"/>
                  <a:gd name="T60" fmla="*/ 2147483647 w 134"/>
                  <a:gd name="T61" fmla="*/ 2147483647 h 152"/>
                  <a:gd name="T62" fmla="*/ 2147483647 w 134"/>
                  <a:gd name="T63" fmla="*/ 2147483647 h 152"/>
                  <a:gd name="T64" fmla="*/ 0 w 134"/>
                  <a:gd name="T65" fmla="*/ 2147483647 h 152"/>
                  <a:gd name="T66" fmla="*/ 0 w 134"/>
                  <a:gd name="T67" fmla="*/ 2147483647 h 152"/>
                  <a:gd name="T68" fmla="*/ 0 w 134"/>
                  <a:gd name="T69" fmla="*/ 2147483647 h 152"/>
                  <a:gd name="T70" fmla="*/ 2147483647 w 134"/>
                  <a:gd name="T71" fmla="*/ 2147483647 h 152"/>
                  <a:gd name="T72" fmla="*/ 2147483647 w 134"/>
                  <a:gd name="T73" fmla="*/ 2147483647 h 152"/>
                  <a:gd name="T74" fmla="*/ 2147483647 w 134"/>
                  <a:gd name="T75" fmla="*/ 2147483647 h 152"/>
                  <a:gd name="T76" fmla="*/ 2147483647 w 134"/>
                  <a:gd name="T77" fmla="*/ 2147483647 h 152"/>
                  <a:gd name="T78" fmla="*/ 2147483647 w 134"/>
                  <a:gd name="T79" fmla="*/ 0 h 152"/>
                  <a:gd name="T80" fmla="*/ 2147483647 w 134"/>
                  <a:gd name="T81" fmla="*/ 0 h 152"/>
                  <a:gd name="T82" fmla="*/ 2147483647 w 134"/>
                  <a:gd name="T83" fmla="*/ 0 h 152"/>
                  <a:gd name="T84" fmla="*/ 2147483647 w 134"/>
                  <a:gd name="T85" fmla="*/ 2147483647 h 152"/>
                  <a:gd name="T86" fmla="*/ 2147483647 w 134"/>
                  <a:gd name="T87" fmla="*/ 2147483647 h 152"/>
                  <a:gd name="T88" fmla="*/ 2147483647 w 134"/>
                  <a:gd name="T89" fmla="*/ 2147483647 h 152"/>
                  <a:gd name="T90" fmla="*/ 2147483647 w 134"/>
                  <a:gd name="T91" fmla="*/ 2147483647 h 152"/>
                  <a:gd name="T92" fmla="*/ 2147483647 w 134"/>
                  <a:gd name="T93" fmla="*/ 2147483647 h 152"/>
                  <a:gd name="T94" fmla="*/ 2147483647 w 134"/>
                  <a:gd name="T95" fmla="*/ 2147483647 h 152"/>
                  <a:gd name="T96" fmla="*/ 2147483647 w 134"/>
                  <a:gd name="T97" fmla="*/ 2147483647 h 152"/>
                  <a:gd name="T98" fmla="*/ 2147483647 w 134"/>
                  <a:gd name="T99" fmla="*/ 2147483647 h 152"/>
                  <a:gd name="T100" fmla="*/ 2147483647 w 134"/>
                  <a:gd name="T101" fmla="*/ 2147483647 h 152"/>
                  <a:gd name="T102" fmla="*/ 2147483647 w 134"/>
                  <a:gd name="T103" fmla="*/ 2147483647 h 152"/>
                  <a:gd name="T104" fmla="*/ 2147483647 w 134"/>
                  <a:gd name="T105" fmla="*/ 2147483647 h 152"/>
                  <a:gd name="T106" fmla="*/ 2147483647 w 134"/>
                  <a:gd name="T107" fmla="*/ 2147483647 h 152"/>
                  <a:gd name="T108" fmla="*/ 2147483647 w 134"/>
                  <a:gd name="T109" fmla="*/ 2147483647 h 152"/>
                  <a:gd name="T110" fmla="*/ 2147483647 w 134"/>
                  <a:gd name="T111" fmla="*/ 2147483647 h 152"/>
                  <a:gd name="T112" fmla="*/ 2147483647 w 134"/>
                  <a:gd name="T113" fmla="*/ 2147483647 h 152"/>
                  <a:gd name="T114" fmla="*/ 2147483647 w 134"/>
                  <a:gd name="T115" fmla="*/ 2147483647 h 152"/>
                  <a:gd name="T116" fmla="*/ 2147483647 w 134"/>
                  <a:gd name="T117" fmla="*/ 2147483647 h 152"/>
                  <a:gd name="T118" fmla="*/ 2147483647 w 134"/>
                  <a:gd name="T119" fmla="*/ 2147483647 h 152"/>
                  <a:gd name="T120" fmla="*/ 2147483647 w 134"/>
                  <a:gd name="T121" fmla="*/ 2147483647 h 152"/>
                  <a:gd name="T122" fmla="*/ 2147483647 w 134"/>
                  <a:gd name="T123" fmla="*/ 2147483647 h 152"/>
                  <a:gd name="T124" fmla="*/ 2147483647 w 134"/>
                  <a:gd name="T125" fmla="*/ 2147483647 h 15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4"/>
                  <a:gd name="T190" fmla="*/ 0 h 152"/>
                  <a:gd name="T191" fmla="*/ 134 w 134"/>
                  <a:gd name="T192" fmla="*/ 152 h 15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4" h="152">
                    <a:moveTo>
                      <a:pt x="132" y="118"/>
                    </a:moveTo>
                    <a:lnTo>
                      <a:pt x="134" y="122"/>
                    </a:lnTo>
                    <a:lnTo>
                      <a:pt x="134" y="130"/>
                    </a:lnTo>
                    <a:lnTo>
                      <a:pt x="134" y="136"/>
                    </a:lnTo>
                    <a:lnTo>
                      <a:pt x="130" y="138"/>
                    </a:lnTo>
                    <a:lnTo>
                      <a:pt x="122" y="146"/>
                    </a:lnTo>
                    <a:lnTo>
                      <a:pt x="112" y="150"/>
                    </a:lnTo>
                    <a:lnTo>
                      <a:pt x="102" y="152"/>
                    </a:lnTo>
                    <a:lnTo>
                      <a:pt x="94" y="152"/>
                    </a:lnTo>
                    <a:lnTo>
                      <a:pt x="86" y="150"/>
                    </a:lnTo>
                    <a:lnTo>
                      <a:pt x="82" y="148"/>
                    </a:lnTo>
                    <a:lnTo>
                      <a:pt x="74" y="148"/>
                    </a:lnTo>
                    <a:lnTo>
                      <a:pt x="76" y="138"/>
                    </a:lnTo>
                    <a:lnTo>
                      <a:pt x="80" y="132"/>
                    </a:lnTo>
                    <a:lnTo>
                      <a:pt x="82" y="124"/>
                    </a:lnTo>
                    <a:lnTo>
                      <a:pt x="84" y="116"/>
                    </a:lnTo>
                    <a:lnTo>
                      <a:pt x="82" y="110"/>
                    </a:lnTo>
                    <a:lnTo>
                      <a:pt x="78" y="106"/>
                    </a:lnTo>
                    <a:lnTo>
                      <a:pt x="72" y="106"/>
                    </a:lnTo>
                    <a:lnTo>
                      <a:pt x="64" y="104"/>
                    </a:lnTo>
                    <a:lnTo>
                      <a:pt x="62" y="102"/>
                    </a:lnTo>
                    <a:lnTo>
                      <a:pt x="60" y="98"/>
                    </a:lnTo>
                    <a:lnTo>
                      <a:pt x="58" y="94"/>
                    </a:lnTo>
                    <a:lnTo>
                      <a:pt x="54" y="92"/>
                    </a:lnTo>
                    <a:lnTo>
                      <a:pt x="46" y="90"/>
                    </a:lnTo>
                    <a:lnTo>
                      <a:pt x="40" y="88"/>
                    </a:lnTo>
                    <a:lnTo>
                      <a:pt x="34" y="88"/>
                    </a:lnTo>
                    <a:lnTo>
                      <a:pt x="30" y="86"/>
                    </a:lnTo>
                    <a:lnTo>
                      <a:pt x="24" y="82"/>
                    </a:lnTo>
                    <a:lnTo>
                      <a:pt x="12" y="66"/>
                    </a:lnTo>
                    <a:lnTo>
                      <a:pt x="4" y="62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6"/>
                    </a:lnTo>
                    <a:lnTo>
                      <a:pt x="10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2"/>
                    </a:lnTo>
                    <a:lnTo>
                      <a:pt x="64" y="8"/>
                    </a:lnTo>
                    <a:lnTo>
                      <a:pt x="64" y="18"/>
                    </a:lnTo>
                    <a:lnTo>
                      <a:pt x="70" y="34"/>
                    </a:lnTo>
                    <a:lnTo>
                      <a:pt x="76" y="50"/>
                    </a:lnTo>
                    <a:lnTo>
                      <a:pt x="78" y="54"/>
                    </a:lnTo>
                    <a:lnTo>
                      <a:pt x="82" y="56"/>
                    </a:lnTo>
                    <a:lnTo>
                      <a:pt x="92" y="56"/>
                    </a:lnTo>
                    <a:lnTo>
                      <a:pt x="100" y="58"/>
                    </a:lnTo>
                    <a:lnTo>
                      <a:pt x="106" y="62"/>
                    </a:lnTo>
                    <a:lnTo>
                      <a:pt x="108" y="68"/>
                    </a:lnTo>
                    <a:lnTo>
                      <a:pt x="114" y="80"/>
                    </a:lnTo>
                    <a:lnTo>
                      <a:pt x="120" y="90"/>
                    </a:lnTo>
                    <a:lnTo>
                      <a:pt x="122" y="86"/>
                    </a:lnTo>
                    <a:lnTo>
                      <a:pt x="126" y="84"/>
                    </a:lnTo>
                    <a:lnTo>
                      <a:pt x="128" y="82"/>
                    </a:lnTo>
                    <a:lnTo>
                      <a:pt x="132" y="84"/>
                    </a:lnTo>
                    <a:lnTo>
                      <a:pt x="132" y="88"/>
                    </a:lnTo>
                    <a:lnTo>
                      <a:pt x="132" y="94"/>
                    </a:lnTo>
                    <a:lnTo>
                      <a:pt x="132" y="106"/>
                    </a:lnTo>
                    <a:lnTo>
                      <a:pt x="132" y="1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97"/>
              <p:cNvSpPr/>
              <p:nvPr/>
            </p:nvSpPr>
            <p:spPr bwMode="auto">
              <a:xfrm>
                <a:off x="2799873" y="4797975"/>
                <a:ext cx="145985" cy="135904"/>
              </a:xfrm>
              <a:custGeom>
                <a:avLst/>
                <a:gdLst>
                  <a:gd name="T0" fmla="*/ 2147483647 w 84"/>
                  <a:gd name="T1" fmla="*/ 0 h 82"/>
                  <a:gd name="T2" fmla="*/ 2147483647 w 84"/>
                  <a:gd name="T3" fmla="*/ 0 h 82"/>
                  <a:gd name="T4" fmla="*/ 2147483647 w 84"/>
                  <a:gd name="T5" fmla="*/ 2147483647 h 82"/>
                  <a:gd name="T6" fmla="*/ 2147483647 w 84"/>
                  <a:gd name="T7" fmla="*/ 2147483647 h 82"/>
                  <a:gd name="T8" fmla="*/ 2147483647 w 84"/>
                  <a:gd name="T9" fmla="*/ 2147483647 h 82"/>
                  <a:gd name="T10" fmla="*/ 2147483647 w 84"/>
                  <a:gd name="T11" fmla="*/ 2147483647 h 82"/>
                  <a:gd name="T12" fmla="*/ 2147483647 w 84"/>
                  <a:gd name="T13" fmla="*/ 2147483647 h 82"/>
                  <a:gd name="T14" fmla="*/ 2147483647 w 84"/>
                  <a:gd name="T15" fmla="*/ 2147483647 h 82"/>
                  <a:gd name="T16" fmla="*/ 2147483647 w 84"/>
                  <a:gd name="T17" fmla="*/ 2147483647 h 82"/>
                  <a:gd name="T18" fmla="*/ 2147483647 w 84"/>
                  <a:gd name="T19" fmla="*/ 2147483647 h 82"/>
                  <a:gd name="T20" fmla="*/ 2147483647 w 84"/>
                  <a:gd name="T21" fmla="*/ 2147483647 h 82"/>
                  <a:gd name="T22" fmla="*/ 2147483647 w 84"/>
                  <a:gd name="T23" fmla="*/ 2147483647 h 82"/>
                  <a:gd name="T24" fmla="*/ 2147483647 w 84"/>
                  <a:gd name="T25" fmla="*/ 2147483647 h 82"/>
                  <a:gd name="T26" fmla="*/ 2147483647 w 84"/>
                  <a:gd name="T27" fmla="*/ 2147483647 h 82"/>
                  <a:gd name="T28" fmla="*/ 2147483647 w 84"/>
                  <a:gd name="T29" fmla="*/ 2147483647 h 82"/>
                  <a:gd name="T30" fmla="*/ 0 w 84"/>
                  <a:gd name="T31" fmla="*/ 2147483647 h 82"/>
                  <a:gd name="T32" fmla="*/ 2147483647 w 84"/>
                  <a:gd name="T33" fmla="*/ 0 h 8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4"/>
                  <a:gd name="T52" fmla="*/ 0 h 82"/>
                  <a:gd name="T53" fmla="*/ 84 w 84"/>
                  <a:gd name="T54" fmla="*/ 82 h 8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4" h="82">
                    <a:moveTo>
                      <a:pt x="2" y="0"/>
                    </a:moveTo>
                    <a:lnTo>
                      <a:pt x="12" y="0"/>
                    </a:lnTo>
                    <a:lnTo>
                      <a:pt x="22" y="4"/>
                    </a:lnTo>
                    <a:lnTo>
                      <a:pt x="34" y="12"/>
                    </a:lnTo>
                    <a:lnTo>
                      <a:pt x="44" y="18"/>
                    </a:lnTo>
                    <a:lnTo>
                      <a:pt x="66" y="36"/>
                    </a:lnTo>
                    <a:lnTo>
                      <a:pt x="84" y="50"/>
                    </a:lnTo>
                    <a:lnTo>
                      <a:pt x="78" y="62"/>
                    </a:lnTo>
                    <a:lnTo>
                      <a:pt x="72" y="72"/>
                    </a:lnTo>
                    <a:lnTo>
                      <a:pt x="66" y="78"/>
                    </a:lnTo>
                    <a:lnTo>
                      <a:pt x="60" y="82"/>
                    </a:lnTo>
                    <a:lnTo>
                      <a:pt x="58" y="82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2" y="72"/>
                    </a:lnTo>
                    <a:lnTo>
                      <a:pt x="0" y="6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98"/>
              <p:cNvSpPr/>
              <p:nvPr/>
            </p:nvSpPr>
            <p:spPr bwMode="auto">
              <a:xfrm>
                <a:off x="2462456" y="4541582"/>
                <a:ext cx="426937" cy="920495"/>
              </a:xfrm>
              <a:custGeom>
                <a:avLst/>
                <a:gdLst>
                  <a:gd name="T0" fmla="*/ 2147483647 w 246"/>
                  <a:gd name="T1" fmla="*/ 2147483647 h 552"/>
                  <a:gd name="T2" fmla="*/ 2147483647 w 246"/>
                  <a:gd name="T3" fmla="*/ 2147483647 h 552"/>
                  <a:gd name="T4" fmla="*/ 2147483647 w 246"/>
                  <a:gd name="T5" fmla="*/ 2147483647 h 552"/>
                  <a:gd name="T6" fmla="*/ 2147483647 w 246"/>
                  <a:gd name="T7" fmla="*/ 2147483647 h 552"/>
                  <a:gd name="T8" fmla="*/ 2147483647 w 246"/>
                  <a:gd name="T9" fmla="*/ 2147483647 h 552"/>
                  <a:gd name="T10" fmla="*/ 2147483647 w 246"/>
                  <a:gd name="T11" fmla="*/ 2147483647 h 552"/>
                  <a:gd name="T12" fmla="*/ 2147483647 w 246"/>
                  <a:gd name="T13" fmla="*/ 2147483647 h 552"/>
                  <a:gd name="T14" fmla="*/ 2147483647 w 246"/>
                  <a:gd name="T15" fmla="*/ 2147483647 h 552"/>
                  <a:gd name="T16" fmla="*/ 2147483647 w 246"/>
                  <a:gd name="T17" fmla="*/ 2147483647 h 552"/>
                  <a:gd name="T18" fmla="*/ 2147483647 w 246"/>
                  <a:gd name="T19" fmla="*/ 2147483647 h 552"/>
                  <a:gd name="T20" fmla="*/ 2147483647 w 246"/>
                  <a:gd name="T21" fmla="*/ 2147483647 h 552"/>
                  <a:gd name="T22" fmla="*/ 2147483647 w 246"/>
                  <a:gd name="T23" fmla="*/ 2147483647 h 552"/>
                  <a:gd name="T24" fmla="*/ 2147483647 w 246"/>
                  <a:gd name="T25" fmla="*/ 2147483647 h 552"/>
                  <a:gd name="T26" fmla="*/ 2147483647 w 246"/>
                  <a:gd name="T27" fmla="*/ 2147483647 h 552"/>
                  <a:gd name="T28" fmla="*/ 2147483647 w 246"/>
                  <a:gd name="T29" fmla="*/ 2147483647 h 552"/>
                  <a:gd name="T30" fmla="*/ 2147483647 w 246"/>
                  <a:gd name="T31" fmla="*/ 2147483647 h 552"/>
                  <a:gd name="T32" fmla="*/ 2147483647 w 246"/>
                  <a:gd name="T33" fmla="*/ 2147483647 h 552"/>
                  <a:gd name="T34" fmla="*/ 2147483647 w 246"/>
                  <a:gd name="T35" fmla="*/ 2147483647 h 552"/>
                  <a:gd name="T36" fmla="*/ 2147483647 w 246"/>
                  <a:gd name="T37" fmla="*/ 2147483647 h 552"/>
                  <a:gd name="T38" fmla="*/ 2147483647 w 246"/>
                  <a:gd name="T39" fmla="*/ 2147483647 h 552"/>
                  <a:gd name="T40" fmla="*/ 2147483647 w 246"/>
                  <a:gd name="T41" fmla="*/ 2147483647 h 552"/>
                  <a:gd name="T42" fmla="*/ 2147483647 w 246"/>
                  <a:gd name="T43" fmla="*/ 2147483647 h 552"/>
                  <a:gd name="T44" fmla="*/ 2147483647 w 246"/>
                  <a:gd name="T45" fmla="*/ 2147483647 h 552"/>
                  <a:gd name="T46" fmla="*/ 2147483647 w 246"/>
                  <a:gd name="T47" fmla="*/ 2147483647 h 552"/>
                  <a:gd name="T48" fmla="*/ 2147483647 w 246"/>
                  <a:gd name="T49" fmla="*/ 2147483647 h 552"/>
                  <a:gd name="T50" fmla="*/ 2147483647 w 246"/>
                  <a:gd name="T51" fmla="*/ 2147483647 h 552"/>
                  <a:gd name="T52" fmla="*/ 2147483647 w 246"/>
                  <a:gd name="T53" fmla="*/ 2147483647 h 552"/>
                  <a:gd name="T54" fmla="*/ 2147483647 w 246"/>
                  <a:gd name="T55" fmla="*/ 2147483647 h 552"/>
                  <a:gd name="T56" fmla="*/ 2147483647 w 246"/>
                  <a:gd name="T57" fmla="*/ 2147483647 h 552"/>
                  <a:gd name="T58" fmla="*/ 2147483647 w 246"/>
                  <a:gd name="T59" fmla="*/ 2147483647 h 552"/>
                  <a:gd name="T60" fmla="*/ 2147483647 w 246"/>
                  <a:gd name="T61" fmla="*/ 2147483647 h 552"/>
                  <a:gd name="T62" fmla="*/ 2147483647 w 246"/>
                  <a:gd name="T63" fmla="*/ 2147483647 h 552"/>
                  <a:gd name="T64" fmla="*/ 2147483647 w 246"/>
                  <a:gd name="T65" fmla="*/ 2147483647 h 552"/>
                  <a:gd name="T66" fmla="*/ 2147483647 w 246"/>
                  <a:gd name="T67" fmla="*/ 2147483647 h 552"/>
                  <a:gd name="T68" fmla="*/ 2147483647 w 246"/>
                  <a:gd name="T69" fmla="*/ 2147483647 h 552"/>
                  <a:gd name="T70" fmla="*/ 2147483647 w 246"/>
                  <a:gd name="T71" fmla="*/ 2147483647 h 552"/>
                  <a:gd name="T72" fmla="*/ 2147483647 w 246"/>
                  <a:gd name="T73" fmla="*/ 2147483647 h 552"/>
                  <a:gd name="T74" fmla="*/ 2147483647 w 246"/>
                  <a:gd name="T75" fmla="*/ 2147483647 h 552"/>
                  <a:gd name="T76" fmla="*/ 2147483647 w 246"/>
                  <a:gd name="T77" fmla="*/ 2147483647 h 552"/>
                  <a:gd name="T78" fmla="*/ 2147483647 w 246"/>
                  <a:gd name="T79" fmla="*/ 2147483647 h 552"/>
                  <a:gd name="T80" fmla="*/ 2147483647 w 246"/>
                  <a:gd name="T81" fmla="*/ 2147483647 h 552"/>
                  <a:gd name="T82" fmla="*/ 2147483647 w 246"/>
                  <a:gd name="T83" fmla="*/ 2147483647 h 552"/>
                  <a:gd name="T84" fmla="*/ 2147483647 w 246"/>
                  <a:gd name="T85" fmla="*/ 2147483647 h 552"/>
                  <a:gd name="T86" fmla="*/ 2147483647 w 246"/>
                  <a:gd name="T87" fmla="*/ 2147483647 h 552"/>
                  <a:gd name="T88" fmla="*/ 2147483647 w 246"/>
                  <a:gd name="T89" fmla="*/ 2147483647 h 552"/>
                  <a:gd name="T90" fmla="*/ 2147483647 w 246"/>
                  <a:gd name="T91" fmla="*/ 2147483647 h 552"/>
                  <a:gd name="T92" fmla="*/ 2147483647 w 246"/>
                  <a:gd name="T93" fmla="*/ 2147483647 h 552"/>
                  <a:gd name="T94" fmla="*/ 2147483647 w 246"/>
                  <a:gd name="T95" fmla="*/ 2147483647 h 552"/>
                  <a:gd name="T96" fmla="*/ 2147483647 w 246"/>
                  <a:gd name="T97" fmla="*/ 2147483647 h 552"/>
                  <a:gd name="T98" fmla="*/ 2147483647 w 246"/>
                  <a:gd name="T99" fmla="*/ 2147483647 h 552"/>
                  <a:gd name="T100" fmla="*/ 2147483647 w 246"/>
                  <a:gd name="T101" fmla="*/ 2147483647 h 552"/>
                  <a:gd name="T102" fmla="*/ 2147483647 w 246"/>
                  <a:gd name="T103" fmla="*/ 2147483647 h 552"/>
                  <a:gd name="T104" fmla="*/ 2147483647 w 246"/>
                  <a:gd name="T105" fmla="*/ 2147483647 h 552"/>
                  <a:gd name="T106" fmla="*/ 2147483647 w 246"/>
                  <a:gd name="T107" fmla="*/ 2147483647 h 552"/>
                  <a:gd name="T108" fmla="*/ 2147483647 w 246"/>
                  <a:gd name="T109" fmla="*/ 2147483647 h 552"/>
                  <a:gd name="T110" fmla="*/ 2147483647 w 246"/>
                  <a:gd name="T111" fmla="*/ 2147483647 h 552"/>
                  <a:gd name="T112" fmla="*/ 2147483647 w 246"/>
                  <a:gd name="T113" fmla="*/ 2147483647 h 552"/>
                  <a:gd name="T114" fmla="*/ 2147483647 w 246"/>
                  <a:gd name="T115" fmla="*/ 2147483647 h 552"/>
                  <a:gd name="T116" fmla="*/ 2147483647 w 246"/>
                  <a:gd name="T117" fmla="*/ 2147483647 h 55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46"/>
                  <a:gd name="T178" fmla="*/ 0 h 552"/>
                  <a:gd name="T179" fmla="*/ 246 w 246"/>
                  <a:gd name="T180" fmla="*/ 552 h 55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46" h="552">
                    <a:moveTo>
                      <a:pt x="196" y="154"/>
                    </a:move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36" y="70"/>
                    </a:lnTo>
                    <a:lnTo>
                      <a:pt x="230" y="70"/>
                    </a:lnTo>
                    <a:lnTo>
                      <a:pt x="232" y="74"/>
                    </a:lnTo>
                    <a:lnTo>
                      <a:pt x="232" y="82"/>
                    </a:lnTo>
                    <a:lnTo>
                      <a:pt x="232" y="88"/>
                    </a:lnTo>
                    <a:lnTo>
                      <a:pt x="228" y="90"/>
                    </a:lnTo>
                    <a:lnTo>
                      <a:pt x="220" y="98"/>
                    </a:lnTo>
                    <a:lnTo>
                      <a:pt x="210" y="102"/>
                    </a:lnTo>
                    <a:lnTo>
                      <a:pt x="200" y="104"/>
                    </a:lnTo>
                    <a:lnTo>
                      <a:pt x="192" y="104"/>
                    </a:lnTo>
                    <a:lnTo>
                      <a:pt x="184" y="102"/>
                    </a:lnTo>
                    <a:lnTo>
                      <a:pt x="180" y="100"/>
                    </a:lnTo>
                    <a:lnTo>
                      <a:pt x="172" y="100"/>
                    </a:lnTo>
                    <a:lnTo>
                      <a:pt x="174" y="90"/>
                    </a:lnTo>
                    <a:lnTo>
                      <a:pt x="178" y="84"/>
                    </a:lnTo>
                    <a:lnTo>
                      <a:pt x="180" y="76"/>
                    </a:lnTo>
                    <a:lnTo>
                      <a:pt x="182" y="68"/>
                    </a:lnTo>
                    <a:lnTo>
                      <a:pt x="180" y="62"/>
                    </a:lnTo>
                    <a:lnTo>
                      <a:pt x="176" y="58"/>
                    </a:lnTo>
                    <a:lnTo>
                      <a:pt x="170" y="58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8" y="50"/>
                    </a:lnTo>
                    <a:lnTo>
                      <a:pt x="156" y="46"/>
                    </a:lnTo>
                    <a:lnTo>
                      <a:pt x="152" y="44"/>
                    </a:lnTo>
                    <a:lnTo>
                      <a:pt x="144" y="42"/>
                    </a:lnTo>
                    <a:lnTo>
                      <a:pt x="138" y="40"/>
                    </a:lnTo>
                    <a:lnTo>
                      <a:pt x="132" y="40"/>
                    </a:lnTo>
                    <a:lnTo>
                      <a:pt x="128" y="38"/>
                    </a:lnTo>
                    <a:lnTo>
                      <a:pt x="122" y="34"/>
                    </a:lnTo>
                    <a:lnTo>
                      <a:pt x="110" y="18"/>
                    </a:lnTo>
                    <a:lnTo>
                      <a:pt x="102" y="14"/>
                    </a:lnTo>
                    <a:lnTo>
                      <a:pt x="98" y="10"/>
                    </a:lnTo>
                    <a:lnTo>
                      <a:pt x="98" y="8"/>
                    </a:lnTo>
                    <a:lnTo>
                      <a:pt x="84" y="8"/>
                    </a:lnTo>
                    <a:lnTo>
                      <a:pt x="76" y="10"/>
                    </a:lnTo>
                    <a:lnTo>
                      <a:pt x="72" y="12"/>
                    </a:lnTo>
                    <a:lnTo>
                      <a:pt x="70" y="18"/>
                    </a:lnTo>
                    <a:lnTo>
                      <a:pt x="64" y="10"/>
                    </a:lnTo>
                    <a:lnTo>
                      <a:pt x="56" y="8"/>
                    </a:lnTo>
                    <a:lnTo>
                      <a:pt x="48" y="6"/>
                    </a:lnTo>
                    <a:lnTo>
                      <a:pt x="42" y="0"/>
                    </a:lnTo>
                    <a:lnTo>
                      <a:pt x="34" y="8"/>
                    </a:lnTo>
                    <a:lnTo>
                      <a:pt x="28" y="16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28" y="40"/>
                    </a:lnTo>
                    <a:lnTo>
                      <a:pt x="22" y="46"/>
                    </a:lnTo>
                    <a:lnTo>
                      <a:pt x="16" y="50"/>
                    </a:lnTo>
                    <a:lnTo>
                      <a:pt x="14" y="54"/>
                    </a:lnTo>
                    <a:lnTo>
                      <a:pt x="12" y="62"/>
                    </a:lnTo>
                    <a:lnTo>
                      <a:pt x="14" y="80"/>
                    </a:lnTo>
                    <a:lnTo>
                      <a:pt x="16" y="86"/>
                    </a:lnTo>
                    <a:lnTo>
                      <a:pt x="20" y="92"/>
                    </a:lnTo>
                    <a:lnTo>
                      <a:pt x="16" y="100"/>
                    </a:lnTo>
                    <a:lnTo>
                      <a:pt x="8" y="112"/>
                    </a:lnTo>
                    <a:lnTo>
                      <a:pt x="2" y="122"/>
                    </a:lnTo>
                    <a:lnTo>
                      <a:pt x="0" y="136"/>
                    </a:lnTo>
                    <a:lnTo>
                      <a:pt x="2" y="140"/>
                    </a:lnTo>
                    <a:lnTo>
                      <a:pt x="4" y="144"/>
                    </a:lnTo>
                    <a:lnTo>
                      <a:pt x="8" y="146"/>
                    </a:lnTo>
                    <a:lnTo>
                      <a:pt x="8" y="152"/>
                    </a:lnTo>
                    <a:lnTo>
                      <a:pt x="4" y="162"/>
                    </a:lnTo>
                    <a:lnTo>
                      <a:pt x="2" y="170"/>
                    </a:lnTo>
                    <a:lnTo>
                      <a:pt x="0" y="174"/>
                    </a:lnTo>
                    <a:lnTo>
                      <a:pt x="2" y="180"/>
                    </a:lnTo>
                    <a:lnTo>
                      <a:pt x="4" y="186"/>
                    </a:lnTo>
                    <a:lnTo>
                      <a:pt x="8" y="192"/>
                    </a:lnTo>
                    <a:lnTo>
                      <a:pt x="10" y="198"/>
                    </a:lnTo>
                    <a:lnTo>
                      <a:pt x="12" y="204"/>
                    </a:lnTo>
                    <a:lnTo>
                      <a:pt x="16" y="210"/>
                    </a:lnTo>
                    <a:lnTo>
                      <a:pt x="18" y="218"/>
                    </a:lnTo>
                    <a:lnTo>
                      <a:pt x="20" y="226"/>
                    </a:lnTo>
                    <a:lnTo>
                      <a:pt x="20" y="256"/>
                    </a:lnTo>
                    <a:lnTo>
                      <a:pt x="18" y="260"/>
                    </a:lnTo>
                    <a:lnTo>
                      <a:pt x="16" y="266"/>
                    </a:lnTo>
                    <a:lnTo>
                      <a:pt x="14" y="270"/>
                    </a:lnTo>
                    <a:lnTo>
                      <a:pt x="12" y="274"/>
                    </a:lnTo>
                    <a:lnTo>
                      <a:pt x="16" y="280"/>
                    </a:lnTo>
                    <a:lnTo>
                      <a:pt x="18" y="292"/>
                    </a:lnTo>
                    <a:lnTo>
                      <a:pt x="24" y="300"/>
                    </a:lnTo>
                    <a:lnTo>
                      <a:pt x="26" y="308"/>
                    </a:lnTo>
                    <a:lnTo>
                      <a:pt x="24" y="310"/>
                    </a:lnTo>
                    <a:lnTo>
                      <a:pt x="22" y="312"/>
                    </a:lnTo>
                    <a:lnTo>
                      <a:pt x="20" y="316"/>
                    </a:lnTo>
                    <a:lnTo>
                      <a:pt x="18" y="322"/>
                    </a:lnTo>
                    <a:lnTo>
                      <a:pt x="20" y="336"/>
                    </a:lnTo>
                    <a:lnTo>
                      <a:pt x="26" y="348"/>
                    </a:lnTo>
                    <a:lnTo>
                      <a:pt x="30" y="362"/>
                    </a:lnTo>
                    <a:lnTo>
                      <a:pt x="32" y="370"/>
                    </a:lnTo>
                    <a:lnTo>
                      <a:pt x="30" y="374"/>
                    </a:lnTo>
                    <a:lnTo>
                      <a:pt x="26" y="374"/>
                    </a:lnTo>
                    <a:lnTo>
                      <a:pt x="38" y="394"/>
                    </a:lnTo>
                    <a:lnTo>
                      <a:pt x="46" y="408"/>
                    </a:lnTo>
                    <a:lnTo>
                      <a:pt x="50" y="412"/>
                    </a:lnTo>
                    <a:lnTo>
                      <a:pt x="54" y="414"/>
                    </a:lnTo>
                    <a:lnTo>
                      <a:pt x="52" y="418"/>
                    </a:lnTo>
                    <a:lnTo>
                      <a:pt x="50" y="422"/>
                    </a:lnTo>
                    <a:lnTo>
                      <a:pt x="52" y="432"/>
                    </a:lnTo>
                    <a:lnTo>
                      <a:pt x="54" y="438"/>
                    </a:lnTo>
                    <a:lnTo>
                      <a:pt x="58" y="446"/>
                    </a:lnTo>
                    <a:lnTo>
                      <a:pt x="58" y="456"/>
                    </a:lnTo>
                    <a:lnTo>
                      <a:pt x="58" y="462"/>
                    </a:lnTo>
                    <a:lnTo>
                      <a:pt x="56" y="464"/>
                    </a:lnTo>
                    <a:lnTo>
                      <a:pt x="54" y="468"/>
                    </a:lnTo>
                    <a:lnTo>
                      <a:pt x="52" y="472"/>
                    </a:lnTo>
                    <a:lnTo>
                      <a:pt x="54" y="474"/>
                    </a:lnTo>
                    <a:lnTo>
                      <a:pt x="54" y="476"/>
                    </a:lnTo>
                    <a:lnTo>
                      <a:pt x="56" y="480"/>
                    </a:lnTo>
                    <a:lnTo>
                      <a:pt x="56" y="484"/>
                    </a:lnTo>
                    <a:lnTo>
                      <a:pt x="54" y="494"/>
                    </a:lnTo>
                    <a:lnTo>
                      <a:pt x="52" y="504"/>
                    </a:lnTo>
                    <a:lnTo>
                      <a:pt x="54" y="510"/>
                    </a:lnTo>
                    <a:lnTo>
                      <a:pt x="56" y="514"/>
                    </a:lnTo>
                    <a:lnTo>
                      <a:pt x="64" y="520"/>
                    </a:lnTo>
                    <a:lnTo>
                      <a:pt x="70" y="524"/>
                    </a:lnTo>
                    <a:lnTo>
                      <a:pt x="78" y="528"/>
                    </a:lnTo>
                    <a:lnTo>
                      <a:pt x="84" y="534"/>
                    </a:lnTo>
                    <a:lnTo>
                      <a:pt x="86" y="540"/>
                    </a:lnTo>
                    <a:lnTo>
                      <a:pt x="88" y="546"/>
                    </a:lnTo>
                    <a:lnTo>
                      <a:pt x="92" y="552"/>
                    </a:lnTo>
                    <a:lnTo>
                      <a:pt x="140" y="552"/>
                    </a:lnTo>
                    <a:lnTo>
                      <a:pt x="128" y="532"/>
                    </a:lnTo>
                    <a:lnTo>
                      <a:pt x="124" y="526"/>
                    </a:lnTo>
                    <a:lnTo>
                      <a:pt x="124" y="522"/>
                    </a:lnTo>
                    <a:lnTo>
                      <a:pt x="124" y="518"/>
                    </a:lnTo>
                    <a:lnTo>
                      <a:pt x="124" y="516"/>
                    </a:lnTo>
                    <a:lnTo>
                      <a:pt x="124" y="514"/>
                    </a:lnTo>
                    <a:lnTo>
                      <a:pt x="128" y="512"/>
                    </a:lnTo>
                    <a:lnTo>
                      <a:pt x="134" y="508"/>
                    </a:lnTo>
                    <a:lnTo>
                      <a:pt x="138" y="504"/>
                    </a:lnTo>
                    <a:lnTo>
                      <a:pt x="134" y="502"/>
                    </a:lnTo>
                    <a:lnTo>
                      <a:pt x="134" y="500"/>
                    </a:lnTo>
                    <a:lnTo>
                      <a:pt x="134" y="494"/>
                    </a:lnTo>
                    <a:lnTo>
                      <a:pt x="136" y="490"/>
                    </a:lnTo>
                    <a:lnTo>
                      <a:pt x="142" y="484"/>
                    </a:lnTo>
                    <a:lnTo>
                      <a:pt x="150" y="478"/>
                    </a:lnTo>
                    <a:lnTo>
                      <a:pt x="152" y="474"/>
                    </a:lnTo>
                    <a:lnTo>
                      <a:pt x="152" y="470"/>
                    </a:lnTo>
                    <a:lnTo>
                      <a:pt x="152" y="464"/>
                    </a:lnTo>
                    <a:lnTo>
                      <a:pt x="148" y="460"/>
                    </a:lnTo>
                    <a:lnTo>
                      <a:pt x="148" y="458"/>
                    </a:lnTo>
                    <a:lnTo>
                      <a:pt x="140" y="456"/>
                    </a:lnTo>
                    <a:lnTo>
                      <a:pt x="128" y="450"/>
                    </a:lnTo>
                    <a:lnTo>
                      <a:pt x="118" y="444"/>
                    </a:lnTo>
                    <a:lnTo>
                      <a:pt x="116" y="442"/>
                    </a:lnTo>
                    <a:lnTo>
                      <a:pt x="114" y="440"/>
                    </a:lnTo>
                    <a:lnTo>
                      <a:pt x="116" y="436"/>
                    </a:lnTo>
                    <a:lnTo>
                      <a:pt x="118" y="432"/>
                    </a:lnTo>
                    <a:lnTo>
                      <a:pt x="124" y="424"/>
                    </a:lnTo>
                    <a:lnTo>
                      <a:pt x="134" y="418"/>
                    </a:lnTo>
                    <a:lnTo>
                      <a:pt x="140" y="410"/>
                    </a:lnTo>
                    <a:lnTo>
                      <a:pt x="138" y="404"/>
                    </a:lnTo>
                    <a:lnTo>
                      <a:pt x="136" y="396"/>
                    </a:lnTo>
                    <a:lnTo>
                      <a:pt x="138" y="390"/>
                    </a:lnTo>
                    <a:lnTo>
                      <a:pt x="140" y="388"/>
                    </a:lnTo>
                    <a:lnTo>
                      <a:pt x="144" y="386"/>
                    </a:lnTo>
                    <a:lnTo>
                      <a:pt x="140" y="380"/>
                    </a:lnTo>
                    <a:lnTo>
                      <a:pt x="136" y="374"/>
                    </a:lnTo>
                    <a:lnTo>
                      <a:pt x="142" y="378"/>
                    </a:lnTo>
                    <a:lnTo>
                      <a:pt x="144" y="380"/>
                    </a:lnTo>
                    <a:lnTo>
                      <a:pt x="148" y="382"/>
                    </a:lnTo>
                    <a:lnTo>
                      <a:pt x="152" y="380"/>
                    </a:lnTo>
                    <a:lnTo>
                      <a:pt x="152" y="374"/>
                    </a:lnTo>
                    <a:lnTo>
                      <a:pt x="152" y="368"/>
                    </a:lnTo>
                    <a:lnTo>
                      <a:pt x="146" y="366"/>
                    </a:lnTo>
                    <a:lnTo>
                      <a:pt x="140" y="368"/>
                    </a:lnTo>
                    <a:lnTo>
                      <a:pt x="134" y="370"/>
                    </a:lnTo>
                    <a:lnTo>
                      <a:pt x="126" y="360"/>
                    </a:lnTo>
                    <a:lnTo>
                      <a:pt x="122" y="346"/>
                    </a:lnTo>
                    <a:lnTo>
                      <a:pt x="128" y="346"/>
                    </a:lnTo>
                    <a:lnTo>
                      <a:pt x="136" y="346"/>
                    </a:lnTo>
                    <a:lnTo>
                      <a:pt x="144" y="350"/>
                    </a:lnTo>
                    <a:lnTo>
                      <a:pt x="152" y="350"/>
                    </a:lnTo>
                    <a:lnTo>
                      <a:pt x="158" y="348"/>
                    </a:lnTo>
                    <a:lnTo>
                      <a:pt x="164" y="344"/>
                    </a:lnTo>
                    <a:lnTo>
                      <a:pt x="160" y="340"/>
                    </a:lnTo>
                    <a:lnTo>
                      <a:pt x="156" y="336"/>
                    </a:lnTo>
                    <a:lnTo>
                      <a:pt x="156" y="334"/>
                    </a:lnTo>
                    <a:lnTo>
                      <a:pt x="156" y="326"/>
                    </a:lnTo>
                    <a:lnTo>
                      <a:pt x="162" y="320"/>
                    </a:lnTo>
                    <a:lnTo>
                      <a:pt x="168" y="314"/>
                    </a:lnTo>
                    <a:lnTo>
                      <a:pt x="176" y="312"/>
                    </a:lnTo>
                    <a:lnTo>
                      <a:pt x="192" y="308"/>
                    </a:lnTo>
                    <a:lnTo>
                      <a:pt x="206" y="306"/>
                    </a:lnTo>
                    <a:lnTo>
                      <a:pt x="210" y="304"/>
                    </a:lnTo>
                    <a:lnTo>
                      <a:pt x="216" y="300"/>
                    </a:lnTo>
                    <a:lnTo>
                      <a:pt x="224" y="290"/>
                    </a:lnTo>
                    <a:lnTo>
                      <a:pt x="230" y="280"/>
                    </a:lnTo>
                    <a:lnTo>
                      <a:pt x="232" y="268"/>
                    </a:lnTo>
                    <a:lnTo>
                      <a:pt x="230" y="262"/>
                    </a:lnTo>
                    <a:lnTo>
                      <a:pt x="226" y="258"/>
                    </a:lnTo>
                    <a:lnTo>
                      <a:pt x="222" y="254"/>
                    </a:lnTo>
                    <a:lnTo>
                      <a:pt x="220" y="250"/>
                    </a:lnTo>
                    <a:lnTo>
                      <a:pt x="220" y="248"/>
                    </a:lnTo>
                    <a:lnTo>
                      <a:pt x="220" y="242"/>
                    </a:lnTo>
                    <a:lnTo>
                      <a:pt x="206" y="232"/>
                    </a:lnTo>
                    <a:lnTo>
                      <a:pt x="198" y="226"/>
                    </a:lnTo>
                    <a:lnTo>
                      <a:pt x="194" y="220"/>
                    </a:lnTo>
                    <a:lnTo>
                      <a:pt x="196" y="154"/>
                    </a:ln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44" y="78"/>
                    </a:lnTo>
                    <a:lnTo>
                      <a:pt x="246" y="88"/>
                    </a:lnTo>
                    <a:lnTo>
                      <a:pt x="246" y="92"/>
                    </a:lnTo>
                    <a:lnTo>
                      <a:pt x="244" y="96"/>
                    </a:lnTo>
                    <a:lnTo>
                      <a:pt x="238" y="102"/>
                    </a:lnTo>
                    <a:lnTo>
                      <a:pt x="224" y="108"/>
                    </a:lnTo>
                    <a:lnTo>
                      <a:pt x="216" y="116"/>
                    </a:lnTo>
                    <a:lnTo>
                      <a:pt x="206" y="128"/>
                    </a:lnTo>
                    <a:lnTo>
                      <a:pt x="200" y="142"/>
                    </a:lnTo>
                    <a:lnTo>
                      <a:pt x="196" y="148"/>
                    </a:lnTo>
                    <a:lnTo>
                      <a:pt x="196" y="154"/>
                    </a:lnTo>
                    <a:lnTo>
                      <a:pt x="194" y="220"/>
                    </a:lnTo>
                    <a:lnTo>
                      <a:pt x="196" y="1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99"/>
              <p:cNvSpPr/>
              <p:nvPr/>
            </p:nvSpPr>
            <p:spPr bwMode="auto">
              <a:xfrm>
                <a:off x="2400482" y="4419690"/>
                <a:ext cx="336040" cy="1130653"/>
              </a:xfrm>
              <a:custGeom>
                <a:avLst/>
                <a:gdLst>
                  <a:gd name="T0" fmla="*/ 2147483647 w 192"/>
                  <a:gd name="T1" fmla="*/ 2147483647 h 678"/>
                  <a:gd name="T2" fmla="*/ 2147483647 w 192"/>
                  <a:gd name="T3" fmla="*/ 2147483647 h 678"/>
                  <a:gd name="T4" fmla="*/ 2147483647 w 192"/>
                  <a:gd name="T5" fmla="*/ 2147483647 h 678"/>
                  <a:gd name="T6" fmla="*/ 2147483647 w 192"/>
                  <a:gd name="T7" fmla="*/ 2147483647 h 678"/>
                  <a:gd name="T8" fmla="*/ 2147483647 w 192"/>
                  <a:gd name="T9" fmla="*/ 2147483647 h 678"/>
                  <a:gd name="T10" fmla="*/ 2147483647 w 192"/>
                  <a:gd name="T11" fmla="*/ 2147483647 h 678"/>
                  <a:gd name="T12" fmla="*/ 2147483647 w 192"/>
                  <a:gd name="T13" fmla="*/ 2147483647 h 678"/>
                  <a:gd name="T14" fmla="*/ 2147483647 w 192"/>
                  <a:gd name="T15" fmla="*/ 2147483647 h 678"/>
                  <a:gd name="T16" fmla="*/ 2147483647 w 192"/>
                  <a:gd name="T17" fmla="*/ 2147483647 h 678"/>
                  <a:gd name="T18" fmla="*/ 2147483647 w 192"/>
                  <a:gd name="T19" fmla="*/ 2147483647 h 678"/>
                  <a:gd name="T20" fmla="*/ 2147483647 w 192"/>
                  <a:gd name="T21" fmla="*/ 2147483647 h 678"/>
                  <a:gd name="T22" fmla="*/ 2147483647 w 192"/>
                  <a:gd name="T23" fmla="*/ 2147483647 h 678"/>
                  <a:gd name="T24" fmla="*/ 2147483647 w 192"/>
                  <a:gd name="T25" fmla="*/ 2147483647 h 678"/>
                  <a:gd name="T26" fmla="*/ 2147483647 w 192"/>
                  <a:gd name="T27" fmla="*/ 2147483647 h 678"/>
                  <a:gd name="T28" fmla="*/ 2147483647 w 192"/>
                  <a:gd name="T29" fmla="*/ 2147483647 h 678"/>
                  <a:gd name="T30" fmla="*/ 2147483647 w 192"/>
                  <a:gd name="T31" fmla="*/ 2147483647 h 678"/>
                  <a:gd name="T32" fmla="*/ 2147483647 w 192"/>
                  <a:gd name="T33" fmla="*/ 2147483647 h 678"/>
                  <a:gd name="T34" fmla="*/ 2147483647 w 192"/>
                  <a:gd name="T35" fmla="*/ 2147483647 h 678"/>
                  <a:gd name="T36" fmla="*/ 2147483647 w 192"/>
                  <a:gd name="T37" fmla="*/ 2147483647 h 678"/>
                  <a:gd name="T38" fmla="*/ 2147483647 w 192"/>
                  <a:gd name="T39" fmla="*/ 2147483647 h 678"/>
                  <a:gd name="T40" fmla="*/ 2147483647 w 192"/>
                  <a:gd name="T41" fmla="*/ 2147483647 h 678"/>
                  <a:gd name="T42" fmla="*/ 2147483647 w 192"/>
                  <a:gd name="T43" fmla="*/ 2147483647 h 678"/>
                  <a:gd name="T44" fmla="*/ 2147483647 w 192"/>
                  <a:gd name="T45" fmla="*/ 0 h 678"/>
                  <a:gd name="T46" fmla="*/ 0 w 192"/>
                  <a:gd name="T47" fmla="*/ 2147483647 h 678"/>
                  <a:gd name="T48" fmla="*/ 2147483647 w 192"/>
                  <a:gd name="T49" fmla="*/ 2147483647 h 678"/>
                  <a:gd name="T50" fmla="*/ 2147483647 w 192"/>
                  <a:gd name="T51" fmla="*/ 2147483647 h 678"/>
                  <a:gd name="T52" fmla="*/ 2147483647 w 192"/>
                  <a:gd name="T53" fmla="*/ 2147483647 h 678"/>
                  <a:gd name="T54" fmla="*/ 2147483647 w 192"/>
                  <a:gd name="T55" fmla="*/ 2147483647 h 678"/>
                  <a:gd name="T56" fmla="*/ 2147483647 w 192"/>
                  <a:gd name="T57" fmla="*/ 2147483647 h 678"/>
                  <a:gd name="T58" fmla="*/ 2147483647 w 192"/>
                  <a:gd name="T59" fmla="*/ 2147483647 h 678"/>
                  <a:gd name="T60" fmla="*/ 2147483647 w 192"/>
                  <a:gd name="T61" fmla="*/ 2147483647 h 678"/>
                  <a:gd name="T62" fmla="*/ 2147483647 w 192"/>
                  <a:gd name="T63" fmla="*/ 2147483647 h 678"/>
                  <a:gd name="T64" fmla="*/ 2147483647 w 192"/>
                  <a:gd name="T65" fmla="*/ 2147483647 h 678"/>
                  <a:gd name="T66" fmla="*/ 2147483647 w 192"/>
                  <a:gd name="T67" fmla="*/ 2147483647 h 678"/>
                  <a:gd name="T68" fmla="*/ 2147483647 w 192"/>
                  <a:gd name="T69" fmla="*/ 2147483647 h 678"/>
                  <a:gd name="T70" fmla="*/ 2147483647 w 192"/>
                  <a:gd name="T71" fmla="*/ 2147483647 h 678"/>
                  <a:gd name="T72" fmla="*/ 2147483647 w 192"/>
                  <a:gd name="T73" fmla="*/ 2147483647 h 678"/>
                  <a:gd name="T74" fmla="*/ 2147483647 w 192"/>
                  <a:gd name="T75" fmla="*/ 2147483647 h 678"/>
                  <a:gd name="T76" fmla="*/ 2147483647 w 192"/>
                  <a:gd name="T77" fmla="*/ 2147483647 h 678"/>
                  <a:gd name="T78" fmla="*/ 2147483647 w 192"/>
                  <a:gd name="T79" fmla="*/ 2147483647 h 678"/>
                  <a:gd name="T80" fmla="*/ 2147483647 w 192"/>
                  <a:gd name="T81" fmla="*/ 2147483647 h 678"/>
                  <a:gd name="T82" fmla="*/ 2147483647 w 192"/>
                  <a:gd name="T83" fmla="*/ 2147483647 h 678"/>
                  <a:gd name="T84" fmla="*/ 2147483647 w 192"/>
                  <a:gd name="T85" fmla="*/ 2147483647 h 678"/>
                  <a:gd name="T86" fmla="*/ 2147483647 w 192"/>
                  <a:gd name="T87" fmla="*/ 2147483647 h 678"/>
                  <a:gd name="T88" fmla="*/ 2147483647 w 192"/>
                  <a:gd name="T89" fmla="*/ 2147483647 h 678"/>
                  <a:gd name="T90" fmla="*/ 2147483647 w 192"/>
                  <a:gd name="T91" fmla="*/ 2147483647 h 678"/>
                  <a:gd name="T92" fmla="*/ 2147483647 w 192"/>
                  <a:gd name="T93" fmla="*/ 2147483647 h 678"/>
                  <a:gd name="T94" fmla="*/ 2147483647 w 192"/>
                  <a:gd name="T95" fmla="*/ 2147483647 h 67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2"/>
                  <a:gd name="T145" fmla="*/ 0 h 678"/>
                  <a:gd name="T146" fmla="*/ 192 w 192"/>
                  <a:gd name="T147" fmla="*/ 678 h 67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2" h="678">
                    <a:moveTo>
                      <a:pt x="174" y="624"/>
                    </a:moveTo>
                    <a:lnTo>
                      <a:pt x="126" y="624"/>
                    </a:lnTo>
                    <a:lnTo>
                      <a:pt x="122" y="618"/>
                    </a:lnTo>
                    <a:lnTo>
                      <a:pt x="120" y="612"/>
                    </a:lnTo>
                    <a:lnTo>
                      <a:pt x="118" y="606"/>
                    </a:lnTo>
                    <a:lnTo>
                      <a:pt x="112" y="600"/>
                    </a:lnTo>
                    <a:lnTo>
                      <a:pt x="104" y="596"/>
                    </a:lnTo>
                    <a:lnTo>
                      <a:pt x="98" y="592"/>
                    </a:lnTo>
                    <a:lnTo>
                      <a:pt x="90" y="586"/>
                    </a:lnTo>
                    <a:lnTo>
                      <a:pt x="88" y="582"/>
                    </a:lnTo>
                    <a:lnTo>
                      <a:pt x="86" y="576"/>
                    </a:lnTo>
                    <a:lnTo>
                      <a:pt x="88" y="566"/>
                    </a:lnTo>
                    <a:lnTo>
                      <a:pt x="90" y="556"/>
                    </a:lnTo>
                    <a:lnTo>
                      <a:pt x="90" y="552"/>
                    </a:lnTo>
                    <a:lnTo>
                      <a:pt x="88" y="548"/>
                    </a:lnTo>
                    <a:lnTo>
                      <a:pt x="88" y="546"/>
                    </a:lnTo>
                    <a:lnTo>
                      <a:pt x="86" y="544"/>
                    </a:lnTo>
                    <a:lnTo>
                      <a:pt x="88" y="540"/>
                    </a:lnTo>
                    <a:lnTo>
                      <a:pt x="90" y="536"/>
                    </a:lnTo>
                    <a:lnTo>
                      <a:pt x="92" y="534"/>
                    </a:lnTo>
                    <a:lnTo>
                      <a:pt x="92" y="528"/>
                    </a:lnTo>
                    <a:lnTo>
                      <a:pt x="92" y="518"/>
                    </a:lnTo>
                    <a:lnTo>
                      <a:pt x="88" y="510"/>
                    </a:lnTo>
                    <a:lnTo>
                      <a:pt x="86" y="504"/>
                    </a:lnTo>
                    <a:lnTo>
                      <a:pt x="84" y="494"/>
                    </a:lnTo>
                    <a:lnTo>
                      <a:pt x="86" y="490"/>
                    </a:lnTo>
                    <a:lnTo>
                      <a:pt x="88" y="486"/>
                    </a:lnTo>
                    <a:lnTo>
                      <a:pt x="84" y="484"/>
                    </a:lnTo>
                    <a:lnTo>
                      <a:pt x="80" y="480"/>
                    </a:lnTo>
                    <a:lnTo>
                      <a:pt x="72" y="466"/>
                    </a:lnTo>
                    <a:lnTo>
                      <a:pt x="60" y="446"/>
                    </a:lnTo>
                    <a:lnTo>
                      <a:pt x="64" y="446"/>
                    </a:lnTo>
                    <a:lnTo>
                      <a:pt x="66" y="442"/>
                    </a:lnTo>
                    <a:lnTo>
                      <a:pt x="64" y="434"/>
                    </a:lnTo>
                    <a:lnTo>
                      <a:pt x="60" y="420"/>
                    </a:lnTo>
                    <a:lnTo>
                      <a:pt x="54" y="408"/>
                    </a:lnTo>
                    <a:lnTo>
                      <a:pt x="52" y="394"/>
                    </a:lnTo>
                    <a:lnTo>
                      <a:pt x="54" y="388"/>
                    </a:lnTo>
                    <a:lnTo>
                      <a:pt x="56" y="384"/>
                    </a:lnTo>
                    <a:lnTo>
                      <a:pt x="58" y="382"/>
                    </a:lnTo>
                    <a:lnTo>
                      <a:pt x="60" y="380"/>
                    </a:lnTo>
                    <a:lnTo>
                      <a:pt x="58" y="372"/>
                    </a:lnTo>
                    <a:lnTo>
                      <a:pt x="52" y="364"/>
                    </a:lnTo>
                    <a:lnTo>
                      <a:pt x="50" y="352"/>
                    </a:lnTo>
                    <a:lnTo>
                      <a:pt x="46" y="346"/>
                    </a:lnTo>
                    <a:lnTo>
                      <a:pt x="48" y="342"/>
                    </a:lnTo>
                    <a:lnTo>
                      <a:pt x="50" y="338"/>
                    </a:lnTo>
                    <a:lnTo>
                      <a:pt x="52" y="332"/>
                    </a:lnTo>
                    <a:lnTo>
                      <a:pt x="54" y="328"/>
                    </a:lnTo>
                    <a:lnTo>
                      <a:pt x="54" y="298"/>
                    </a:lnTo>
                    <a:lnTo>
                      <a:pt x="52" y="290"/>
                    </a:lnTo>
                    <a:lnTo>
                      <a:pt x="50" y="282"/>
                    </a:lnTo>
                    <a:lnTo>
                      <a:pt x="46" y="276"/>
                    </a:lnTo>
                    <a:lnTo>
                      <a:pt x="44" y="270"/>
                    </a:lnTo>
                    <a:lnTo>
                      <a:pt x="42" y="264"/>
                    </a:lnTo>
                    <a:lnTo>
                      <a:pt x="38" y="258"/>
                    </a:lnTo>
                    <a:lnTo>
                      <a:pt x="36" y="252"/>
                    </a:lnTo>
                    <a:lnTo>
                      <a:pt x="34" y="246"/>
                    </a:lnTo>
                    <a:lnTo>
                      <a:pt x="36" y="242"/>
                    </a:lnTo>
                    <a:lnTo>
                      <a:pt x="38" y="234"/>
                    </a:lnTo>
                    <a:lnTo>
                      <a:pt x="42" y="224"/>
                    </a:lnTo>
                    <a:lnTo>
                      <a:pt x="42" y="218"/>
                    </a:lnTo>
                    <a:lnTo>
                      <a:pt x="38" y="216"/>
                    </a:lnTo>
                    <a:lnTo>
                      <a:pt x="36" y="212"/>
                    </a:lnTo>
                    <a:lnTo>
                      <a:pt x="34" y="208"/>
                    </a:lnTo>
                    <a:lnTo>
                      <a:pt x="36" y="194"/>
                    </a:lnTo>
                    <a:lnTo>
                      <a:pt x="42" y="184"/>
                    </a:lnTo>
                    <a:lnTo>
                      <a:pt x="50" y="172"/>
                    </a:lnTo>
                    <a:lnTo>
                      <a:pt x="54" y="164"/>
                    </a:lnTo>
                    <a:lnTo>
                      <a:pt x="50" y="158"/>
                    </a:lnTo>
                    <a:lnTo>
                      <a:pt x="48" y="152"/>
                    </a:lnTo>
                    <a:lnTo>
                      <a:pt x="46" y="134"/>
                    </a:lnTo>
                    <a:lnTo>
                      <a:pt x="48" y="126"/>
                    </a:lnTo>
                    <a:lnTo>
                      <a:pt x="50" y="122"/>
                    </a:lnTo>
                    <a:lnTo>
                      <a:pt x="56" y="118"/>
                    </a:lnTo>
                    <a:lnTo>
                      <a:pt x="62" y="112"/>
                    </a:lnTo>
                    <a:lnTo>
                      <a:pt x="64" y="106"/>
                    </a:lnTo>
                    <a:lnTo>
                      <a:pt x="64" y="102"/>
                    </a:lnTo>
                    <a:lnTo>
                      <a:pt x="62" y="88"/>
                    </a:lnTo>
                    <a:lnTo>
                      <a:pt x="60" y="90"/>
                    </a:lnTo>
                    <a:lnTo>
                      <a:pt x="56" y="90"/>
                    </a:lnTo>
                    <a:lnTo>
                      <a:pt x="52" y="90"/>
                    </a:lnTo>
                    <a:lnTo>
                      <a:pt x="50" y="86"/>
                    </a:lnTo>
                    <a:lnTo>
                      <a:pt x="48" y="80"/>
                    </a:lnTo>
                    <a:lnTo>
                      <a:pt x="42" y="60"/>
                    </a:lnTo>
                    <a:lnTo>
                      <a:pt x="40" y="56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32" y="50"/>
                    </a:lnTo>
                    <a:lnTo>
                      <a:pt x="28" y="20"/>
                    </a:lnTo>
                    <a:lnTo>
                      <a:pt x="22" y="8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4" y="18"/>
                    </a:lnTo>
                    <a:lnTo>
                      <a:pt x="8" y="32"/>
                    </a:lnTo>
                    <a:lnTo>
                      <a:pt x="12" y="48"/>
                    </a:lnTo>
                    <a:lnTo>
                      <a:pt x="14" y="66"/>
                    </a:lnTo>
                    <a:lnTo>
                      <a:pt x="10" y="80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6"/>
                    </a:lnTo>
                    <a:lnTo>
                      <a:pt x="18" y="118"/>
                    </a:lnTo>
                    <a:lnTo>
                      <a:pt x="18" y="134"/>
                    </a:lnTo>
                    <a:lnTo>
                      <a:pt x="16" y="162"/>
                    </a:lnTo>
                    <a:lnTo>
                      <a:pt x="10" y="192"/>
                    </a:lnTo>
                    <a:lnTo>
                      <a:pt x="12" y="198"/>
                    </a:lnTo>
                    <a:lnTo>
                      <a:pt x="14" y="202"/>
                    </a:lnTo>
                    <a:lnTo>
                      <a:pt x="16" y="206"/>
                    </a:lnTo>
                    <a:lnTo>
                      <a:pt x="18" y="210"/>
                    </a:lnTo>
                    <a:lnTo>
                      <a:pt x="18" y="214"/>
                    </a:lnTo>
                    <a:lnTo>
                      <a:pt x="16" y="214"/>
                    </a:lnTo>
                    <a:lnTo>
                      <a:pt x="14" y="216"/>
                    </a:lnTo>
                    <a:lnTo>
                      <a:pt x="14" y="218"/>
                    </a:lnTo>
                    <a:lnTo>
                      <a:pt x="14" y="236"/>
                    </a:lnTo>
                    <a:lnTo>
                      <a:pt x="20" y="252"/>
                    </a:lnTo>
                    <a:lnTo>
                      <a:pt x="22" y="268"/>
                    </a:lnTo>
                    <a:lnTo>
                      <a:pt x="24" y="286"/>
                    </a:lnTo>
                    <a:lnTo>
                      <a:pt x="22" y="302"/>
                    </a:lnTo>
                    <a:lnTo>
                      <a:pt x="22" y="310"/>
                    </a:lnTo>
                    <a:lnTo>
                      <a:pt x="20" y="318"/>
                    </a:lnTo>
                    <a:lnTo>
                      <a:pt x="22" y="326"/>
                    </a:lnTo>
                    <a:lnTo>
                      <a:pt x="22" y="332"/>
                    </a:lnTo>
                    <a:lnTo>
                      <a:pt x="20" y="340"/>
                    </a:lnTo>
                    <a:lnTo>
                      <a:pt x="16" y="346"/>
                    </a:lnTo>
                    <a:lnTo>
                      <a:pt x="12" y="350"/>
                    </a:lnTo>
                    <a:lnTo>
                      <a:pt x="10" y="352"/>
                    </a:lnTo>
                    <a:lnTo>
                      <a:pt x="10" y="358"/>
                    </a:lnTo>
                    <a:lnTo>
                      <a:pt x="12" y="362"/>
                    </a:lnTo>
                    <a:lnTo>
                      <a:pt x="18" y="372"/>
                    </a:lnTo>
                    <a:lnTo>
                      <a:pt x="22" y="380"/>
                    </a:lnTo>
                    <a:lnTo>
                      <a:pt x="24" y="388"/>
                    </a:lnTo>
                    <a:lnTo>
                      <a:pt x="24" y="404"/>
                    </a:lnTo>
                    <a:lnTo>
                      <a:pt x="26" y="418"/>
                    </a:lnTo>
                    <a:lnTo>
                      <a:pt x="28" y="436"/>
                    </a:lnTo>
                    <a:lnTo>
                      <a:pt x="34" y="456"/>
                    </a:lnTo>
                    <a:lnTo>
                      <a:pt x="36" y="462"/>
                    </a:lnTo>
                    <a:lnTo>
                      <a:pt x="40" y="462"/>
                    </a:lnTo>
                    <a:lnTo>
                      <a:pt x="44" y="462"/>
                    </a:lnTo>
                    <a:lnTo>
                      <a:pt x="46" y="462"/>
                    </a:lnTo>
                    <a:lnTo>
                      <a:pt x="46" y="460"/>
                    </a:lnTo>
                    <a:lnTo>
                      <a:pt x="44" y="448"/>
                    </a:lnTo>
                    <a:lnTo>
                      <a:pt x="40" y="436"/>
                    </a:lnTo>
                    <a:lnTo>
                      <a:pt x="44" y="434"/>
                    </a:lnTo>
                    <a:lnTo>
                      <a:pt x="50" y="434"/>
                    </a:lnTo>
                    <a:lnTo>
                      <a:pt x="52" y="442"/>
                    </a:lnTo>
                    <a:lnTo>
                      <a:pt x="52" y="456"/>
                    </a:lnTo>
                    <a:lnTo>
                      <a:pt x="54" y="462"/>
                    </a:lnTo>
                    <a:lnTo>
                      <a:pt x="56" y="466"/>
                    </a:lnTo>
                    <a:lnTo>
                      <a:pt x="56" y="480"/>
                    </a:lnTo>
                    <a:lnTo>
                      <a:pt x="50" y="482"/>
                    </a:lnTo>
                    <a:lnTo>
                      <a:pt x="44" y="482"/>
                    </a:lnTo>
                    <a:lnTo>
                      <a:pt x="46" y="486"/>
                    </a:lnTo>
                    <a:lnTo>
                      <a:pt x="48" y="490"/>
                    </a:lnTo>
                    <a:lnTo>
                      <a:pt x="50" y="492"/>
                    </a:lnTo>
                    <a:lnTo>
                      <a:pt x="50" y="496"/>
                    </a:lnTo>
                    <a:lnTo>
                      <a:pt x="50" y="502"/>
                    </a:lnTo>
                    <a:lnTo>
                      <a:pt x="46" y="506"/>
                    </a:lnTo>
                    <a:lnTo>
                      <a:pt x="42" y="512"/>
                    </a:lnTo>
                    <a:lnTo>
                      <a:pt x="40" y="518"/>
                    </a:lnTo>
                    <a:lnTo>
                      <a:pt x="42" y="522"/>
                    </a:lnTo>
                    <a:lnTo>
                      <a:pt x="46" y="524"/>
                    </a:lnTo>
                    <a:lnTo>
                      <a:pt x="56" y="526"/>
                    </a:lnTo>
                    <a:lnTo>
                      <a:pt x="54" y="530"/>
                    </a:lnTo>
                    <a:lnTo>
                      <a:pt x="56" y="534"/>
                    </a:lnTo>
                    <a:lnTo>
                      <a:pt x="58" y="540"/>
                    </a:lnTo>
                    <a:lnTo>
                      <a:pt x="58" y="544"/>
                    </a:lnTo>
                    <a:lnTo>
                      <a:pt x="50" y="544"/>
                    </a:lnTo>
                    <a:lnTo>
                      <a:pt x="50" y="554"/>
                    </a:lnTo>
                    <a:lnTo>
                      <a:pt x="54" y="560"/>
                    </a:lnTo>
                    <a:lnTo>
                      <a:pt x="62" y="568"/>
                    </a:lnTo>
                    <a:lnTo>
                      <a:pt x="62" y="572"/>
                    </a:lnTo>
                    <a:lnTo>
                      <a:pt x="62" y="576"/>
                    </a:lnTo>
                    <a:lnTo>
                      <a:pt x="66" y="582"/>
                    </a:lnTo>
                    <a:lnTo>
                      <a:pt x="74" y="594"/>
                    </a:lnTo>
                    <a:lnTo>
                      <a:pt x="80" y="602"/>
                    </a:lnTo>
                    <a:lnTo>
                      <a:pt x="86" y="606"/>
                    </a:lnTo>
                    <a:lnTo>
                      <a:pt x="96" y="606"/>
                    </a:lnTo>
                    <a:lnTo>
                      <a:pt x="94" y="618"/>
                    </a:lnTo>
                    <a:lnTo>
                      <a:pt x="96" y="622"/>
                    </a:lnTo>
                    <a:lnTo>
                      <a:pt x="100" y="626"/>
                    </a:lnTo>
                    <a:lnTo>
                      <a:pt x="96" y="630"/>
                    </a:lnTo>
                    <a:lnTo>
                      <a:pt x="106" y="640"/>
                    </a:lnTo>
                    <a:lnTo>
                      <a:pt x="122" y="648"/>
                    </a:lnTo>
                    <a:lnTo>
                      <a:pt x="154" y="660"/>
                    </a:lnTo>
                    <a:lnTo>
                      <a:pt x="156" y="664"/>
                    </a:lnTo>
                    <a:lnTo>
                      <a:pt x="158" y="666"/>
                    </a:lnTo>
                    <a:lnTo>
                      <a:pt x="160" y="668"/>
                    </a:lnTo>
                    <a:lnTo>
                      <a:pt x="164" y="670"/>
                    </a:lnTo>
                    <a:lnTo>
                      <a:pt x="172" y="672"/>
                    </a:lnTo>
                    <a:lnTo>
                      <a:pt x="178" y="674"/>
                    </a:lnTo>
                    <a:lnTo>
                      <a:pt x="192" y="678"/>
                    </a:lnTo>
                    <a:lnTo>
                      <a:pt x="174" y="6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100"/>
              <p:cNvSpPr/>
              <p:nvPr/>
            </p:nvSpPr>
            <p:spPr bwMode="auto">
              <a:xfrm>
                <a:off x="2706223" y="5462077"/>
                <a:ext cx="118441" cy="93870"/>
              </a:xfrm>
              <a:custGeom>
                <a:avLst/>
                <a:gdLst>
                  <a:gd name="T0" fmla="*/ 0 w 68"/>
                  <a:gd name="T1" fmla="*/ 0 h 56"/>
                  <a:gd name="T2" fmla="*/ 2147483647 w 68"/>
                  <a:gd name="T3" fmla="*/ 2147483647 h 56"/>
                  <a:gd name="T4" fmla="*/ 2147483647 w 68"/>
                  <a:gd name="T5" fmla="*/ 2147483647 h 56"/>
                  <a:gd name="T6" fmla="*/ 2147483647 w 68"/>
                  <a:gd name="T7" fmla="*/ 2147483647 h 56"/>
                  <a:gd name="T8" fmla="*/ 2147483647 w 68"/>
                  <a:gd name="T9" fmla="*/ 2147483647 h 56"/>
                  <a:gd name="T10" fmla="*/ 2147483647 w 68"/>
                  <a:gd name="T11" fmla="*/ 2147483647 h 56"/>
                  <a:gd name="T12" fmla="*/ 2147483647 w 68"/>
                  <a:gd name="T13" fmla="*/ 2147483647 h 56"/>
                  <a:gd name="T14" fmla="*/ 2147483647 w 68"/>
                  <a:gd name="T15" fmla="*/ 2147483647 h 56"/>
                  <a:gd name="T16" fmla="*/ 2147483647 w 68"/>
                  <a:gd name="T17" fmla="*/ 2147483647 h 56"/>
                  <a:gd name="T18" fmla="*/ 2147483647 w 68"/>
                  <a:gd name="T19" fmla="*/ 2147483647 h 56"/>
                  <a:gd name="T20" fmla="*/ 2147483647 w 68"/>
                  <a:gd name="T21" fmla="*/ 2147483647 h 56"/>
                  <a:gd name="T22" fmla="*/ 2147483647 w 68"/>
                  <a:gd name="T23" fmla="*/ 2147483647 h 56"/>
                  <a:gd name="T24" fmla="*/ 2147483647 w 68"/>
                  <a:gd name="T25" fmla="*/ 2147483647 h 56"/>
                  <a:gd name="T26" fmla="*/ 0 w 68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8"/>
                  <a:gd name="T43" fmla="*/ 0 h 56"/>
                  <a:gd name="T44" fmla="*/ 68 w 68"/>
                  <a:gd name="T45" fmla="*/ 56 h 5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8" h="56">
                    <a:moveTo>
                      <a:pt x="0" y="0"/>
                    </a:moveTo>
                    <a:lnTo>
                      <a:pt x="6" y="6"/>
                    </a:lnTo>
                    <a:lnTo>
                      <a:pt x="12" y="14"/>
                    </a:lnTo>
                    <a:lnTo>
                      <a:pt x="28" y="26"/>
                    </a:lnTo>
                    <a:lnTo>
                      <a:pt x="40" y="30"/>
                    </a:lnTo>
                    <a:lnTo>
                      <a:pt x="50" y="32"/>
                    </a:lnTo>
                    <a:lnTo>
                      <a:pt x="62" y="36"/>
                    </a:lnTo>
                    <a:lnTo>
                      <a:pt x="66" y="38"/>
                    </a:lnTo>
                    <a:lnTo>
                      <a:pt x="68" y="42"/>
                    </a:lnTo>
                    <a:lnTo>
                      <a:pt x="48" y="52"/>
                    </a:lnTo>
                    <a:lnTo>
                      <a:pt x="40" y="54"/>
                    </a:lnTo>
                    <a:lnTo>
                      <a:pt x="28" y="56"/>
                    </a:lnTo>
                    <a:lnTo>
                      <a:pt x="18" y="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101"/>
              <p:cNvSpPr/>
              <p:nvPr/>
            </p:nvSpPr>
            <p:spPr bwMode="auto">
              <a:xfrm>
                <a:off x="2142942" y="3489388"/>
                <a:ext cx="322269" cy="507184"/>
              </a:xfrm>
              <a:custGeom>
                <a:avLst/>
                <a:gdLst>
                  <a:gd name="T0" fmla="*/ 2147483647 w 184"/>
                  <a:gd name="T1" fmla="*/ 2147483647 h 304"/>
                  <a:gd name="T2" fmla="*/ 2147483647 w 184"/>
                  <a:gd name="T3" fmla="*/ 2147483647 h 304"/>
                  <a:gd name="T4" fmla="*/ 2147483647 w 184"/>
                  <a:gd name="T5" fmla="*/ 2147483647 h 304"/>
                  <a:gd name="T6" fmla="*/ 2147483647 w 184"/>
                  <a:gd name="T7" fmla="*/ 2147483647 h 304"/>
                  <a:gd name="T8" fmla="*/ 2147483647 w 184"/>
                  <a:gd name="T9" fmla="*/ 2147483647 h 304"/>
                  <a:gd name="T10" fmla="*/ 2147483647 w 184"/>
                  <a:gd name="T11" fmla="*/ 2147483647 h 304"/>
                  <a:gd name="T12" fmla="*/ 2147483647 w 184"/>
                  <a:gd name="T13" fmla="*/ 2147483647 h 304"/>
                  <a:gd name="T14" fmla="*/ 2147483647 w 184"/>
                  <a:gd name="T15" fmla="*/ 2147483647 h 304"/>
                  <a:gd name="T16" fmla="*/ 2147483647 w 184"/>
                  <a:gd name="T17" fmla="*/ 2147483647 h 304"/>
                  <a:gd name="T18" fmla="*/ 2147483647 w 184"/>
                  <a:gd name="T19" fmla="*/ 2147483647 h 304"/>
                  <a:gd name="T20" fmla="*/ 2147483647 w 184"/>
                  <a:gd name="T21" fmla="*/ 2147483647 h 304"/>
                  <a:gd name="T22" fmla="*/ 2147483647 w 184"/>
                  <a:gd name="T23" fmla="*/ 2147483647 h 304"/>
                  <a:gd name="T24" fmla="*/ 2147483647 w 184"/>
                  <a:gd name="T25" fmla="*/ 2147483647 h 304"/>
                  <a:gd name="T26" fmla="*/ 2147483647 w 184"/>
                  <a:gd name="T27" fmla="*/ 2147483647 h 304"/>
                  <a:gd name="T28" fmla="*/ 2147483647 w 184"/>
                  <a:gd name="T29" fmla="*/ 2147483647 h 304"/>
                  <a:gd name="T30" fmla="*/ 2147483647 w 184"/>
                  <a:gd name="T31" fmla="*/ 2147483647 h 304"/>
                  <a:gd name="T32" fmla="*/ 2147483647 w 184"/>
                  <a:gd name="T33" fmla="*/ 2147483647 h 304"/>
                  <a:gd name="T34" fmla="*/ 2147483647 w 184"/>
                  <a:gd name="T35" fmla="*/ 2147483647 h 304"/>
                  <a:gd name="T36" fmla="*/ 2147483647 w 184"/>
                  <a:gd name="T37" fmla="*/ 2147483647 h 304"/>
                  <a:gd name="T38" fmla="*/ 2147483647 w 184"/>
                  <a:gd name="T39" fmla="*/ 2147483647 h 304"/>
                  <a:gd name="T40" fmla="*/ 2147483647 w 184"/>
                  <a:gd name="T41" fmla="*/ 2147483647 h 304"/>
                  <a:gd name="T42" fmla="*/ 2147483647 w 184"/>
                  <a:gd name="T43" fmla="*/ 2147483647 h 304"/>
                  <a:gd name="T44" fmla="*/ 2147483647 w 184"/>
                  <a:gd name="T45" fmla="*/ 2147483647 h 304"/>
                  <a:gd name="T46" fmla="*/ 2147483647 w 184"/>
                  <a:gd name="T47" fmla="*/ 2147483647 h 304"/>
                  <a:gd name="T48" fmla="*/ 2147483647 w 184"/>
                  <a:gd name="T49" fmla="*/ 2147483647 h 304"/>
                  <a:gd name="T50" fmla="*/ 2147483647 w 184"/>
                  <a:gd name="T51" fmla="*/ 2147483647 h 304"/>
                  <a:gd name="T52" fmla="*/ 2147483647 w 184"/>
                  <a:gd name="T53" fmla="*/ 2147483647 h 304"/>
                  <a:gd name="T54" fmla="*/ 2147483647 w 184"/>
                  <a:gd name="T55" fmla="*/ 2147483647 h 304"/>
                  <a:gd name="T56" fmla="*/ 2147483647 w 184"/>
                  <a:gd name="T57" fmla="*/ 2147483647 h 304"/>
                  <a:gd name="T58" fmla="*/ 2147483647 w 184"/>
                  <a:gd name="T59" fmla="*/ 2147483647 h 304"/>
                  <a:gd name="T60" fmla="*/ 2147483647 w 184"/>
                  <a:gd name="T61" fmla="*/ 2147483647 h 304"/>
                  <a:gd name="T62" fmla="*/ 2147483647 w 184"/>
                  <a:gd name="T63" fmla="*/ 2147483647 h 304"/>
                  <a:gd name="T64" fmla="*/ 2147483647 w 184"/>
                  <a:gd name="T65" fmla="*/ 2147483647 h 304"/>
                  <a:gd name="T66" fmla="*/ 2147483647 w 184"/>
                  <a:gd name="T67" fmla="*/ 2147483647 h 304"/>
                  <a:gd name="T68" fmla="*/ 2147483647 w 184"/>
                  <a:gd name="T69" fmla="*/ 2147483647 h 304"/>
                  <a:gd name="T70" fmla="*/ 2147483647 w 184"/>
                  <a:gd name="T71" fmla="*/ 2147483647 h 304"/>
                  <a:gd name="T72" fmla="*/ 2147483647 w 184"/>
                  <a:gd name="T73" fmla="*/ 2147483647 h 304"/>
                  <a:gd name="T74" fmla="*/ 2147483647 w 184"/>
                  <a:gd name="T75" fmla="*/ 2147483647 h 304"/>
                  <a:gd name="T76" fmla="*/ 2147483647 w 184"/>
                  <a:gd name="T77" fmla="*/ 2147483647 h 304"/>
                  <a:gd name="T78" fmla="*/ 2147483647 w 184"/>
                  <a:gd name="T79" fmla="*/ 2147483647 h 304"/>
                  <a:gd name="T80" fmla="*/ 2147483647 w 184"/>
                  <a:gd name="T81" fmla="*/ 2147483647 h 304"/>
                  <a:gd name="T82" fmla="*/ 2147483647 w 184"/>
                  <a:gd name="T83" fmla="*/ 2147483647 h 304"/>
                  <a:gd name="T84" fmla="*/ 2147483647 w 184"/>
                  <a:gd name="T85" fmla="*/ 2147483647 h 304"/>
                  <a:gd name="T86" fmla="*/ 2147483647 w 184"/>
                  <a:gd name="T87" fmla="*/ 2147483647 h 304"/>
                  <a:gd name="T88" fmla="*/ 2147483647 w 184"/>
                  <a:gd name="T89" fmla="*/ 2147483647 h 304"/>
                  <a:gd name="T90" fmla="*/ 0 w 184"/>
                  <a:gd name="T91" fmla="*/ 2147483647 h 3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4"/>
                  <a:gd name="T139" fmla="*/ 0 h 304"/>
                  <a:gd name="T140" fmla="*/ 184 w 184"/>
                  <a:gd name="T141" fmla="*/ 304 h 3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4" h="304">
                    <a:moveTo>
                      <a:pt x="2" y="204"/>
                    </a:moveTo>
                    <a:lnTo>
                      <a:pt x="2" y="194"/>
                    </a:lnTo>
                    <a:lnTo>
                      <a:pt x="6" y="184"/>
                    </a:lnTo>
                    <a:lnTo>
                      <a:pt x="8" y="178"/>
                    </a:lnTo>
                    <a:lnTo>
                      <a:pt x="18" y="176"/>
                    </a:lnTo>
                    <a:lnTo>
                      <a:pt x="18" y="172"/>
                    </a:lnTo>
                    <a:lnTo>
                      <a:pt x="22" y="166"/>
                    </a:lnTo>
                    <a:lnTo>
                      <a:pt x="26" y="162"/>
                    </a:lnTo>
                    <a:lnTo>
                      <a:pt x="28" y="158"/>
                    </a:lnTo>
                    <a:lnTo>
                      <a:pt x="26" y="142"/>
                    </a:lnTo>
                    <a:lnTo>
                      <a:pt x="24" y="124"/>
                    </a:lnTo>
                    <a:lnTo>
                      <a:pt x="26" y="118"/>
                    </a:lnTo>
                    <a:lnTo>
                      <a:pt x="28" y="114"/>
                    </a:lnTo>
                    <a:lnTo>
                      <a:pt x="26" y="106"/>
                    </a:lnTo>
                    <a:lnTo>
                      <a:pt x="22" y="100"/>
                    </a:lnTo>
                    <a:lnTo>
                      <a:pt x="18" y="96"/>
                    </a:lnTo>
                    <a:lnTo>
                      <a:pt x="18" y="90"/>
                    </a:lnTo>
                    <a:lnTo>
                      <a:pt x="16" y="90"/>
                    </a:lnTo>
                    <a:lnTo>
                      <a:pt x="22" y="86"/>
                    </a:lnTo>
                    <a:lnTo>
                      <a:pt x="28" y="82"/>
                    </a:lnTo>
                    <a:lnTo>
                      <a:pt x="26" y="76"/>
                    </a:lnTo>
                    <a:lnTo>
                      <a:pt x="26" y="70"/>
                    </a:lnTo>
                    <a:lnTo>
                      <a:pt x="28" y="68"/>
                    </a:lnTo>
                    <a:lnTo>
                      <a:pt x="32" y="72"/>
                    </a:lnTo>
                    <a:lnTo>
                      <a:pt x="40" y="74"/>
                    </a:lnTo>
                    <a:lnTo>
                      <a:pt x="42" y="64"/>
                    </a:lnTo>
                    <a:lnTo>
                      <a:pt x="46" y="62"/>
                    </a:lnTo>
                    <a:lnTo>
                      <a:pt x="48" y="58"/>
                    </a:lnTo>
                    <a:lnTo>
                      <a:pt x="52" y="58"/>
                    </a:lnTo>
                    <a:lnTo>
                      <a:pt x="56" y="54"/>
                    </a:lnTo>
                    <a:lnTo>
                      <a:pt x="58" y="48"/>
                    </a:lnTo>
                    <a:lnTo>
                      <a:pt x="60" y="42"/>
                    </a:lnTo>
                    <a:lnTo>
                      <a:pt x="60" y="34"/>
                    </a:lnTo>
                    <a:lnTo>
                      <a:pt x="62" y="30"/>
                    </a:lnTo>
                    <a:lnTo>
                      <a:pt x="66" y="26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2" y="20"/>
                    </a:lnTo>
                    <a:lnTo>
                      <a:pt x="86" y="18"/>
                    </a:lnTo>
                    <a:lnTo>
                      <a:pt x="98" y="14"/>
                    </a:lnTo>
                    <a:lnTo>
                      <a:pt x="110" y="10"/>
                    </a:lnTo>
                    <a:lnTo>
                      <a:pt x="118" y="4"/>
                    </a:lnTo>
                    <a:lnTo>
                      <a:pt x="124" y="2"/>
                    </a:lnTo>
                    <a:lnTo>
                      <a:pt x="128" y="0"/>
                    </a:lnTo>
                    <a:lnTo>
                      <a:pt x="128" y="8"/>
                    </a:lnTo>
                    <a:lnTo>
                      <a:pt x="124" y="10"/>
                    </a:lnTo>
                    <a:lnTo>
                      <a:pt x="120" y="14"/>
                    </a:lnTo>
                    <a:lnTo>
                      <a:pt x="118" y="18"/>
                    </a:lnTo>
                    <a:lnTo>
                      <a:pt x="110" y="28"/>
                    </a:lnTo>
                    <a:lnTo>
                      <a:pt x="98" y="40"/>
                    </a:lnTo>
                    <a:lnTo>
                      <a:pt x="94" y="48"/>
                    </a:lnTo>
                    <a:lnTo>
                      <a:pt x="92" y="56"/>
                    </a:lnTo>
                    <a:lnTo>
                      <a:pt x="94" y="62"/>
                    </a:lnTo>
                    <a:lnTo>
                      <a:pt x="98" y="64"/>
                    </a:lnTo>
                    <a:lnTo>
                      <a:pt x="100" y="68"/>
                    </a:lnTo>
                    <a:lnTo>
                      <a:pt x="102" y="72"/>
                    </a:lnTo>
                    <a:lnTo>
                      <a:pt x="106" y="76"/>
                    </a:lnTo>
                    <a:lnTo>
                      <a:pt x="108" y="82"/>
                    </a:lnTo>
                    <a:lnTo>
                      <a:pt x="104" y="88"/>
                    </a:lnTo>
                    <a:lnTo>
                      <a:pt x="102" y="92"/>
                    </a:lnTo>
                    <a:lnTo>
                      <a:pt x="104" y="94"/>
                    </a:lnTo>
                    <a:lnTo>
                      <a:pt x="108" y="98"/>
                    </a:lnTo>
                    <a:lnTo>
                      <a:pt x="112" y="100"/>
                    </a:lnTo>
                    <a:lnTo>
                      <a:pt x="116" y="102"/>
                    </a:lnTo>
                    <a:lnTo>
                      <a:pt x="130" y="104"/>
                    </a:lnTo>
                    <a:lnTo>
                      <a:pt x="142" y="106"/>
                    </a:lnTo>
                    <a:lnTo>
                      <a:pt x="142" y="112"/>
                    </a:lnTo>
                    <a:lnTo>
                      <a:pt x="146" y="116"/>
                    </a:lnTo>
                    <a:lnTo>
                      <a:pt x="152" y="118"/>
                    </a:lnTo>
                    <a:lnTo>
                      <a:pt x="158" y="118"/>
                    </a:lnTo>
                    <a:lnTo>
                      <a:pt x="166" y="118"/>
                    </a:lnTo>
                    <a:lnTo>
                      <a:pt x="170" y="118"/>
                    </a:lnTo>
                    <a:lnTo>
                      <a:pt x="176" y="116"/>
                    </a:lnTo>
                    <a:lnTo>
                      <a:pt x="184" y="116"/>
                    </a:lnTo>
                    <a:lnTo>
                      <a:pt x="176" y="132"/>
                    </a:lnTo>
                    <a:lnTo>
                      <a:pt x="174" y="142"/>
                    </a:lnTo>
                    <a:lnTo>
                      <a:pt x="172" y="148"/>
                    </a:lnTo>
                    <a:lnTo>
                      <a:pt x="174" y="154"/>
                    </a:lnTo>
                    <a:lnTo>
                      <a:pt x="178" y="158"/>
                    </a:lnTo>
                    <a:lnTo>
                      <a:pt x="180" y="162"/>
                    </a:lnTo>
                    <a:lnTo>
                      <a:pt x="182" y="168"/>
                    </a:lnTo>
                    <a:lnTo>
                      <a:pt x="182" y="170"/>
                    </a:lnTo>
                    <a:lnTo>
                      <a:pt x="180" y="174"/>
                    </a:lnTo>
                    <a:lnTo>
                      <a:pt x="178" y="174"/>
                    </a:lnTo>
                    <a:lnTo>
                      <a:pt x="178" y="178"/>
                    </a:lnTo>
                    <a:lnTo>
                      <a:pt x="180" y="182"/>
                    </a:lnTo>
                    <a:lnTo>
                      <a:pt x="184" y="190"/>
                    </a:lnTo>
                    <a:lnTo>
                      <a:pt x="170" y="198"/>
                    </a:lnTo>
                    <a:lnTo>
                      <a:pt x="160" y="200"/>
                    </a:lnTo>
                    <a:lnTo>
                      <a:pt x="148" y="200"/>
                    </a:lnTo>
                    <a:lnTo>
                      <a:pt x="142" y="204"/>
                    </a:lnTo>
                    <a:lnTo>
                      <a:pt x="144" y="204"/>
                    </a:lnTo>
                    <a:lnTo>
                      <a:pt x="146" y="206"/>
                    </a:lnTo>
                    <a:lnTo>
                      <a:pt x="148" y="210"/>
                    </a:lnTo>
                    <a:lnTo>
                      <a:pt x="152" y="212"/>
                    </a:lnTo>
                    <a:lnTo>
                      <a:pt x="152" y="220"/>
                    </a:lnTo>
                    <a:lnTo>
                      <a:pt x="146" y="220"/>
                    </a:lnTo>
                    <a:lnTo>
                      <a:pt x="142" y="222"/>
                    </a:lnTo>
                    <a:lnTo>
                      <a:pt x="140" y="226"/>
                    </a:lnTo>
                    <a:lnTo>
                      <a:pt x="138" y="228"/>
                    </a:lnTo>
                    <a:lnTo>
                      <a:pt x="140" y="234"/>
                    </a:lnTo>
                    <a:lnTo>
                      <a:pt x="142" y="240"/>
                    </a:lnTo>
                    <a:lnTo>
                      <a:pt x="146" y="246"/>
                    </a:lnTo>
                    <a:lnTo>
                      <a:pt x="148" y="252"/>
                    </a:lnTo>
                    <a:lnTo>
                      <a:pt x="146" y="276"/>
                    </a:lnTo>
                    <a:lnTo>
                      <a:pt x="142" y="304"/>
                    </a:lnTo>
                    <a:lnTo>
                      <a:pt x="136" y="300"/>
                    </a:lnTo>
                    <a:lnTo>
                      <a:pt x="132" y="298"/>
                    </a:lnTo>
                    <a:lnTo>
                      <a:pt x="130" y="294"/>
                    </a:lnTo>
                    <a:lnTo>
                      <a:pt x="132" y="290"/>
                    </a:lnTo>
                    <a:lnTo>
                      <a:pt x="136" y="286"/>
                    </a:lnTo>
                    <a:lnTo>
                      <a:pt x="138" y="282"/>
                    </a:lnTo>
                    <a:lnTo>
                      <a:pt x="140" y="278"/>
                    </a:lnTo>
                    <a:lnTo>
                      <a:pt x="134" y="274"/>
                    </a:lnTo>
                    <a:lnTo>
                      <a:pt x="126" y="272"/>
                    </a:lnTo>
                    <a:lnTo>
                      <a:pt x="122" y="274"/>
                    </a:lnTo>
                    <a:lnTo>
                      <a:pt x="122" y="278"/>
                    </a:lnTo>
                    <a:lnTo>
                      <a:pt x="118" y="274"/>
                    </a:lnTo>
                    <a:lnTo>
                      <a:pt x="116" y="272"/>
                    </a:lnTo>
                    <a:lnTo>
                      <a:pt x="114" y="272"/>
                    </a:lnTo>
                    <a:lnTo>
                      <a:pt x="110" y="274"/>
                    </a:lnTo>
                    <a:lnTo>
                      <a:pt x="108" y="276"/>
                    </a:lnTo>
                    <a:lnTo>
                      <a:pt x="106" y="276"/>
                    </a:lnTo>
                    <a:lnTo>
                      <a:pt x="90" y="276"/>
                    </a:lnTo>
                    <a:lnTo>
                      <a:pt x="88" y="268"/>
                    </a:lnTo>
                    <a:lnTo>
                      <a:pt x="86" y="260"/>
                    </a:lnTo>
                    <a:lnTo>
                      <a:pt x="82" y="256"/>
                    </a:lnTo>
                    <a:lnTo>
                      <a:pt x="76" y="248"/>
                    </a:lnTo>
                    <a:lnTo>
                      <a:pt x="68" y="242"/>
                    </a:lnTo>
                    <a:lnTo>
                      <a:pt x="62" y="238"/>
                    </a:lnTo>
                    <a:lnTo>
                      <a:pt x="58" y="234"/>
                    </a:lnTo>
                    <a:lnTo>
                      <a:pt x="52" y="234"/>
                    </a:lnTo>
                    <a:lnTo>
                      <a:pt x="50" y="230"/>
                    </a:lnTo>
                    <a:lnTo>
                      <a:pt x="52" y="228"/>
                    </a:lnTo>
                    <a:lnTo>
                      <a:pt x="36" y="226"/>
                    </a:lnTo>
                    <a:lnTo>
                      <a:pt x="22" y="220"/>
                    </a:lnTo>
                    <a:lnTo>
                      <a:pt x="10" y="212"/>
                    </a:lnTo>
                    <a:lnTo>
                      <a:pt x="0" y="204"/>
                    </a:lnTo>
                    <a:lnTo>
                      <a:pt x="2" y="2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157"/>
              <p:cNvSpPr/>
              <p:nvPr/>
            </p:nvSpPr>
            <p:spPr bwMode="auto">
              <a:xfrm>
                <a:off x="3051904" y="1442442"/>
                <a:ext cx="1094886" cy="574433"/>
              </a:xfrm>
              <a:custGeom>
                <a:avLst/>
                <a:gdLst>
                  <a:gd name="T0" fmla="*/ 2147483647 w 628"/>
                  <a:gd name="T1" fmla="*/ 2147483647 h 344"/>
                  <a:gd name="T2" fmla="*/ 2147483647 w 628"/>
                  <a:gd name="T3" fmla="*/ 2147483647 h 344"/>
                  <a:gd name="T4" fmla="*/ 2147483647 w 628"/>
                  <a:gd name="T5" fmla="*/ 2147483647 h 344"/>
                  <a:gd name="T6" fmla="*/ 2147483647 w 628"/>
                  <a:gd name="T7" fmla="*/ 2147483647 h 344"/>
                  <a:gd name="T8" fmla="*/ 2147483647 w 628"/>
                  <a:gd name="T9" fmla="*/ 2147483647 h 344"/>
                  <a:gd name="T10" fmla="*/ 2147483647 w 628"/>
                  <a:gd name="T11" fmla="*/ 2147483647 h 344"/>
                  <a:gd name="T12" fmla="*/ 2147483647 w 628"/>
                  <a:gd name="T13" fmla="*/ 2147483647 h 344"/>
                  <a:gd name="T14" fmla="*/ 2147483647 w 628"/>
                  <a:gd name="T15" fmla="*/ 2147483647 h 344"/>
                  <a:gd name="T16" fmla="*/ 2147483647 w 628"/>
                  <a:gd name="T17" fmla="*/ 2147483647 h 344"/>
                  <a:gd name="T18" fmla="*/ 2147483647 w 628"/>
                  <a:gd name="T19" fmla="*/ 2147483647 h 344"/>
                  <a:gd name="T20" fmla="*/ 2147483647 w 628"/>
                  <a:gd name="T21" fmla="*/ 2147483647 h 344"/>
                  <a:gd name="T22" fmla="*/ 2147483647 w 628"/>
                  <a:gd name="T23" fmla="*/ 2147483647 h 344"/>
                  <a:gd name="T24" fmla="*/ 2147483647 w 628"/>
                  <a:gd name="T25" fmla="*/ 2147483647 h 344"/>
                  <a:gd name="T26" fmla="*/ 2147483647 w 628"/>
                  <a:gd name="T27" fmla="*/ 2147483647 h 344"/>
                  <a:gd name="T28" fmla="*/ 2147483647 w 628"/>
                  <a:gd name="T29" fmla="*/ 2147483647 h 344"/>
                  <a:gd name="T30" fmla="*/ 2147483647 w 628"/>
                  <a:gd name="T31" fmla="*/ 2147483647 h 344"/>
                  <a:gd name="T32" fmla="*/ 2147483647 w 628"/>
                  <a:gd name="T33" fmla="*/ 2147483647 h 344"/>
                  <a:gd name="T34" fmla="*/ 2147483647 w 628"/>
                  <a:gd name="T35" fmla="*/ 2147483647 h 344"/>
                  <a:gd name="T36" fmla="*/ 2147483647 w 628"/>
                  <a:gd name="T37" fmla="*/ 2147483647 h 344"/>
                  <a:gd name="T38" fmla="*/ 2147483647 w 628"/>
                  <a:gd name="T39" fmla="*/ 2147483647 h 344"/>
                  <a:gd name="T40" fmla="*/ 2147483647 w 628"/>
                  <a:gd name="T41" fmla="*/ 2147483647 h 344"/>
                  <a:gd name="T42" fmla="*/ 2147483647 w 628"/>
                  <a:gd name="T43" fmla="*/ 2147483647 h 344"/>
                  <a:gd name="T44" fmla="*/ 2147483647 w 628"/>
                  <a:gd name="T45" fmla="*/ 2147483647 h 344"/>
                  <a:gd name="T46" fmla="*/ 2147483647 w 628"/>
                  <a:gd name="T47" fmla="*/ 2147483647 h 344"/>
                  <a:gd name="T48" fmla="*/ 2147483647 w 628"/>
                  <a:gd name="T49" fmla="*/ 2147483647 h 344"/>
                  <a:gd name="T50" fmla="*/ 2147483647 w 628"/>
                  <a:gd name="T51" fmla="*/ 2147483647 h 344"/>
                  <a:gd name="T52" fmla="*/ 2147483647 w 628"/>
                  <a:gd name="T53" fmla="*/ 2147483647 h 344"/>
                  <a:gd name="T54" fmla="*/ 2147483647 w 628"/>
                  <a:gd name="T55" fmla="*/ 2147483647 h 344"/>
                  <a:gd name="T56" fmla="*/ 2147483647 w 628"/>
                  <a:gd name="T57" fmla="*/ 2147483647 h 344"/>
                  <a:gd name="T58" fmla="*/ 2147483647 w 628"/>
                  <a:gd name="T59" fmla="*/ 2147483647 h 344"/>
                  <a:gd name="T60" fmla="*/ 0 w 628"/>
                  <a:gd name="T61" fmla="*/ 2147483647 h 344"/>
                  <a:gd name="T62" fmla="*/ 2147483647 w 628"/>
                  <a:gd name="T63" fmla="*/ 2147483647 h 344"/>
                  <a:gd name="T64" fmla="*/ 2147483647 w 628"/>
                  <a:gd name="T65" fmla="*/ 2147483647 h 344"/>
                  <a:gd name="T66" fmla="*/ 2147483647 w 628"/>
                  <a:gd name="T67" fmla="*/ 2147483647 h 344"/>
                  <a:gd name="T68" fmla="*/ 2147483647 w 628"/>
                  <a:gd name="T69" fmla="*/ 2147483647 h 344"/>
                  <a:gd name="T70" fmla="*/ 2147483647 w 628"/>
                  <a:gd name="T71" fmla="*/ 2147483647 h 344"/>
                  <a:gd name="T72" fmla="*/ 2147483647 w 628"/>
                  <a:gd name="T73" fmla="*/ 2147483647 h 344"/>
                  <a:gd name="T74" fmla="*/ 2147483647 w 628"/>
                  <a:gd name="T75" fmla="*/ 2147483647 h 344"/>
                  <a:gd name="T76" fmla="*/ 2147483647 w 628"/>
                  <a:gd name="T77" fmla="*/ 2147483647 h 344"/>
                  <a:gd name="T78" fmla="*/ 2147483647 w 628"/>
                  <a:gd name="T79" fmla="*/ 2147483647 h 344"/>
                  <a:gd name="T80" fmla="*/ 2147483647 w 628"/>
                  <a:gd name="T81" fmla="*/ 2147483647 h 344"/>
                  <a:gd name="T82" fmla="*/ 2147483647 w 628"/>
                  <a:gd name="T83" fmla="*/ 2147483647 h 344"/>
                  <a:gd name="T84" fmla="*/ 2147483647 w 628"/>
                  <a:gd name="T85" fmla="*/ 2147483647 h 344"/>
                  <a:gd name="T86" fmla="*/ 2147483647 w 628"/>
                  <a:gd name="T87" fmla="*/ 2147483647 h 344"/>
                  <a:gd name="T88" fmla="*/ 2147483647 w 628"/>
                  <a:gd name="T89" fmla="*/ 2147483647 h 344"/>
                  <a:gd name="T90" fmla="*/ 2147483647 w 628"/>
                  <a:gd name="T91" fmla="*/ 2147483647 h 344"/>
                  <a:gd name="T92" fmla="*/ 2147483647 w 628"/>
                  <a:gd name="T93" fmla="*/ 2147483647 h 344"/>
                  <a:gd name="T94" fmla="*/ 2147483647 w 628"/>
                  <a:gd name="T95" fmla="*/ 2147483647 h 344"/>
                  <a:gd name="T96" fmla="*/ 2147483647 w 628"/>
                  <a:gd name="T97" fmla="*/ 2147483647 h 344"/>
                  <a:gd name="T98" fmla="*/ 2147483647 w 628"/>
                  <a:gd name="T99" fmla="*/ 2147483647 h 344"/>
                  <a:gd name="T100" fmla="*/ 2147483647 w 628"/>
                  <a:gd name="T101" fmla="*/ 2147483647 h 344"/>
                  <a:gd name="T102" fmla="*/ 2147483647 w 628"/>
                  <a:gd name="T103" fmla="*/ 2147483647 h 344"/>
                  <a:gd name="T104" fmla="*/ 2147483647 w 628"/>
                  <a:gd name="T105" fmla="*/ 2147483647 h 344"/>
                  <a:gd name="T106" fmla="*/ 2147483647 w 628"/>
                  <a:gd name="T107" fmla="*/ 2147483647 h 344"/>
                  <a:gd name="T108" fmla="*/ 2147483647 w 628"/>
                  <a:gd name="T109" fmla="*/ 2147483647 h 344"/>
                  <a:gd name="T110" fmla="*/ 2147483647 w 628"/>
                  <a:gd name="T111" fmla="*/ 2147483647 h 344"/>
                  <a:gd name="T112" fmla="*/ 2147483647 w 628"/>
                  <a:gd name="T113" fmla="*/ 2147483647 h 344"/>
                  <a:gd name="T114" fmla="*/ 2147483647 w 628"/>
                  <a:gd name="T115" fmla="*/ 2147483647 h 344"/>
                  <a:gd name="T116" fmla="*/ 2147483647 w 628"/>
                  <a:gd name="T117" fmla="*/ 2147483647 h 3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628"/>
                  <a:gd name="T178" fmla="*/ 0 h 344"/>
                  <a:gd name="T179" fmla="*/ 628 w 628"/>
                  <a:gd name="T180" fmla="*/ 344 h 3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628" h="344">
                    <a:moveTo>
                      <a:pt x="488" y="180"/>
                    </a:moveTo>
                    <a:lnTo>
                      <a:pt x="464" y="192"/>
                    </a:lnTo>
                    <a:lnTo>
                      <a:pt x="436" y="202"/>
                    </a:lnTo>
                    <a:lnTo>
                      <a:pt x="406" y="208"/>
                    </a:lnTo>
                    <a:lnTo>
                      <a:pt x="390" y="210"/>
                    </a:lnTo>
                    <a:lnTo>
                      <a:pt x="376" y="210"/>
                    </a:lnTo>
                    <a:lnTo>
                      <a:pt x="372" y="210"/>
                    </a:lnTo>
                    <a:lnTo>
                      <a:pt x="370" y="208"/>
                    </a:lnTo>
                    <a:lnTo>
                      <a:pt x="364" y="206"/>
                    </a:lnTo>
                    <a:lnTo>
                      <a:pt x="360" y="212"/>
                    </a:lnTo>
                    <a:lnTo>
                      <a:pt x="356" y="220"/>
                    </a:lnTo>
                    <a:lnTo>
                      <a:pt x="350" y="226"/>
                    </a:lnTo>
                    <a:lnTo>
                      <a:pt x="340" y="232"/>
                    </a:lnTo>
                    <a:lnTo>
                      <a:pt x="334" y="236"/>
                    </a:lnTo>
                    <a:lnTo>
                      <a:pt x="324" y="240"/>
                    </a:lnTo>
                    <a:lnTo>
                      <a:pt x="314" y="242"/>
                    </a:lnTo>
                    <a:lnTo>
                      <a:pt x="306" y="244"/>
                    </a:lnTo>
                    <a:lnTo>
                      <a:pt x="300" y="244"/>
                    </a:lnTo>
                    <a:lnTo>
                      <a:pt x="296" y="246"/>
                    </a:lnTo>
                    <a:lnTo>
                      <a:pt x="292" y="250"/>
                    </a:lnTo>
                    <a:lnTo>
                      <a:pt x="286" y="250"/>
                    </a:lnTo>
                    <a:lnTo>
                      <a:pt x="274" y="250"/>
                    </a:lnTo>
                    <a:lnTo>
                      <a:pt x="260" y="252"/>
                    </a:lnTo>
                    <a:lnTo>
                      <a:pt x="252" y="256"/>
                    </a:lnTo>
                    <a:lnTo>
                      <a:pt x="252" y="258"/>
                    </a:lnTo>
                    <a:lnTo>
                      <a:pt x="252" y="260"/>
                    </a:lnTo>
                    <a:lnTo>
                      <a:pt x="252" y="262"/>
                    </a:lnTo>
                    <a:lnTo>
                      <a:pt x="256" y="266"/>
                    </a:lnTo>
                    <a:lnTo>
                      <a:pt x="252" y="270"/>
                    </a:lnTo>
                    <a:lnTo>
                      <a:pt x="248" y="266"/>
                    </a:lnTo>
                    <a:lnTo>
                      <a:pt x="248" y="278"/>
                    </a:lnTo>
                    <a:lnTo>
                      <a:pt x="244" y="282"/>
                    </a:lnTo>
                    <a:lnTo>
                      <a:pt x="240" y="286"/>
                    </a:lnTo>
                    <a:lnTo>
                      <a:pt x="230" y="290"/>
                    </a:lnTo>
                    <a:lnTo>
                      <a:pt x="222" y="298"/>
                    </a:lnTo>
                    <a:lnTo>
                      <a:pt x="218" y="302"/>
                    </a:lnTo>
                    <a:lnTo>
                      <a:pt x="214" y="308"/>
                    </a:lnTo>
                    <a:lnTo>
                      <a:pt x="212" y="312"/>
                    </a:lnTo>
                    <a:lnTo>
                      <a:pt x="208" y="316"/>
                    </a:lnTo>
                    <a:lnTo>
                      <a:pt x="206" y="316"/>
                    </a:lnTo>
                    <a:lnTo>
                      <a:pt x="202" y="318"/>
                    </a:lnTo>
                    <a:lnTo>
                      <a:pt x="198" y="326"/>
                    </a:lnTo>
                    <a:lnTo>
                      <a:pt x="196" y="336"/>
                    </a:lnTo>
                    <a:lnTo>
                      <a:pt x="194" y="340"/>
                    </a:lnTo>
                    <a:lnTo>
                      <a:pt x="190" y="344"/>
                    </a:lnTo>
                    <a:lnTo>
                      <a:pt x="184" y="344"/>
                    </a:lnTo>
                    <a:lnTo>
                      <a:pt x="178" y="344"/>
                    </a:lnTo>
                    <a:lnTo>
                      <a:pt x="172" y="344"/>
                    </a:lnTo>
                    <a:lnTo>
                      <a:pt x="170" y="344"/>
                    </a:lnTo>
                    <a:lnTo>
                      <a:pt x="162" y="338"/>
                    </a:lnTo>
                    <a:lnTo>
                      <a:pt x="156" y="332"/>
                    </a:lnTo>
                    <a:lnTo>
                      <a:pt x="152" y="330"/>
                    </a:lnTo>
                    <a:lnTo>
                      <a:pt x="144" y="330"/>
                    </a:lnTo>
                    <a:lnTo>
                      <a:pt x="140" y="328"/>
                    </a:lnTo>
                    <a:lnTo>
                      <a:pt x="136" y="326"/>
                    </a:lnTo>
                    <a:lnTo>
                      <a:pt x="132" y="320"/>
                    </a:lnTo>
                    <a:lnTo>
                      <a:pt x="132" y="318"/>
                    </a:lnTo>
                    <a:lnTo>
                      <a:pt x="130" y="314"/>
                    </a:lnTo>
                    <a:lnTo>
                      <a:pt x="126" y="310"/>
                    </a:lnTo>
                    <a:lnTo>
                      <a:pt x="124" y="304"/>
                    </a:lnTo>
                    <a:lnTo>
                      <a:pt x="122" y="298"/>
                    </a:lnTo>
                    <a:lnTo>
                      <a:pt x="116" y="296"/>
                    </a:lnTo>
                    <a:lnTo>
                      <a:pt x="114" y="290"/>
                    </a:lnTo>
                    <a:lnTo>
                      <a:pt x="112" y="284"/>
                    </a:lnTo>
                    <a:lnTo>
                      <a:pt x="112" y="278"/>
                    </a:lnTo>
                    <a:lnTo>
                      <a:pt x="118" y="276"/>
                    </a:lnTo>
                    <a:lnTo>
                      <a:pt x="124" y="272"/>
                    </a:lnTo>
                    <a:lnTo>
                      <a:pt x="114" y="272"/>
                    </a:lnTo>
                    <a:lnTo>
                      <a:pt x="110" y="270"/>
                    </a:lnTo>
                    <a:lnTo>
                      <a:pt x="108" y="266"/>
                    </a:lnTo>
                    <a:lnTo>
                      <a:pt x="110" y="262"/>
                    </a:lnTo>
                    <a:lnTo>
                      <a:pt x="110" y="260"/>
                    </a:lnTo>
                    <a:lnTo>
                      <a:pt x="108" y="256"/>
                    </a:lnTo>
                    <a:lnTo>
                      <a:pt x="116" y="256"/>
                    </a:lnTo>
                    <a:lnTo>
                      <a:pt x="122" y="252"/>
                    </a:lnTo>
                    <a:lnTo>
                      <a:pt x="116" y="250"/>
                    </a:lnTo>
                    <a:lnTo>
                      <a:pt x="112" y="248"/>
                    </a:lnTo>
                    <a:lnTo>
                      <a:pt x="100" y="244"/>
                    </a:lnTo>
                    <a:lnTo>
                      <a:pt x="114" y="240"/>
                    </a:lnTo>
                    <a:lnTo>
                      <a:pt x="124" y="236"/>
                    </a:lnTo>
                    <a:lnTo>
                      <a:pt x="114" y="236"/>
                    </a:lnTo>
                    <a:lnTo>
                      <a:pt x="106" y="236"/>
                    </a:lnTo>
                    <a:lnTo>
                      <a:pt x="108" y="230"/>
                    </a:lnTo>
                    <a:lnTo>
                      <a:pt x="110" y="226"/>
                    </a:lnTo>
                    <a:lnTo>
                      <a:pt x="114" y="222"/>
                    </a:lnTo>
                    <a:lnTo>
                      <a:pt x="120" y="218"/>
                    </a:lnTo>
                    <a:lnTo>
                      <a:pt x="132" y="212"/>
                    </a:lnTo>
                    <a:lnTo>
                      <a:pt x="142" y="208"/>
                    </a:lnTo>
                    <a:lnTo>
                      <a:pt x="146" y="204"/>
                    </a:lnTo>
                    <a:lnTo>
                      <a:pt x="152" y="198"/>
                    </a:lnTo>
                    <a:lnTo>
                      <a:pt x="158" y="182"/>
                    </a:lnTo>
                    <a:lnTo>
                      <a:pt x="152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2" y="180"/>
                    </a:lnTo>
                    <a:lnTo>
                      <a:pt x="142" y="182"/>
                    </a:lnTo>
                    <a:lnTo>
                      <a:pt x="140" y="188"/>
                    </a:lnTo>
                    <a:lnTo>
                      <a:pt x="136" y="190"/>
                    </a:lnTo>
                    <a:lnTo>
                      <a:pt x="132" y="192"/>
                    </a:lnTo>
                    <a:lnTo>
                      <a:pt x="126" y="192"/>
                    </a:lnTo>
                    <a:lnTo>
                      <a:pt x="120" y="192"/>
                    </a:lnTo>
                    <a:lnTo>
                      <a:pt x="116" y="190"/>
                    </a:lnTo>
                    <a:lnTo>
                      <a:pt x="114" y="188"/>
                    </a:lnTo>
                    <a:lnTo>
                      <a:pt x="114" y="182"/>
                    </a:lnTo>
                    <a:lnTo>
                      <a:pt x="114" y="180"/>
                    </a:lnTo>
                    <a:lnTo>
                      <a:pt x="118" y="176"/>
                    </a:lnTo>
                    <a:lnTo>
                      <a:pt x="124" y="174"/>
                    </a:lnTo>
                    <a:lnTo>
                      <a:pt x="132" y="172"/>
                    </a:lnTo>
                    <a:lnTo>
                      <a:pt x="146" y="172"/>
                    </a:lnTo>
                    <a:lnTo>
                      <a:pt x="156" y="170"/>
                    </a:lnTo>
                    <a:lnTo>
                      <a:pt x="148" y="162"/>
                    </a:lnTo>
                    <a:lnTo>
                      <a:pt x="144" y="156"/>
                    </a:lnTo>
                    <a:lnTo>
                      <a:pt x="142" y="154"/>
                    </a:lnTo>
                    <a:lnTo>
                      <a:pt x="136" y="154"/>
                    </a:lnTo>
                    <a:lnTo>
                      <a:pt x="134" y="156"/>
                    </a:lnTo>
                    <a:lnTo>
                      <a:pt x="130" y="160"/>
                    </a:lnTo>
                    <a:lnTo>
                      <a:pt x="126" y="160"/>
                    </a:lnTo>
                    <a:lnTo>
                      <a:pt x="120" y="158"/>
                    </a:lnTo>
                    <a:lnTo>
                      <a:pt x="118" y="154"/>
                    </a:lnTo>
                    <a:lnTo>
                      <a:pt x="134" y="126"/>
                    </a:lnTo>
                    <a:lnTo>
                      <a:pt x="130" y="126"/>
                    </a:lnTo>
                    <a:lnTo>
                      <a:pt x="128" y="120"/>
                    </a:lnTo>
                    <a:lnTo>
                      <a:pt x="130" y="114"/>
                    </a:lnTo>
                    <a:lnTo>
                      <a:pt x="132" y="110"/>
                    </a:lnTo>
                    <a:lnTo>
                      <a:pt x="126" y="110"/>
                    </a:lnTo>
                    <a:lnTo>
                      <a:pt x="122" y="108"/>
                    </a:lnTo>
                    <a:lnTo>
                      <a:pt x="118" y="104"/>
                    </a:lnTo>
                    <a:lnTo>
                      <a:pt x="116" y="98"/>
                    </a:lnTo>
                    <a:lnTo>
                      <a:pt x="108" y="98"/>
                    </a:lnTo>
                    <a:lnTo>
                      <a:pt x="98" y="96"/>
                    </a:lnTo>
                    <a:lnTo>
                      <a:pt x="88" y="92"/>
                    </a:lnTo>
                    <a:lnTo>
                      <a:pt x="78" y="90"/>
                    </a:lnTo>
                    <a:lnTo>
                      <a:pt x="62" y="92"/>
                    </a:lnTo>
                    <a:lnTo>
                      <a:pt x="50" y="94"/>
                    </a:lnTo>
                    <a:lnTo>
                      <a:pt x="38" y="96"/>
                    </a:lnTo>
                    <a:lnTo>
                      <a:pt x="28" y="96"/>
                    </a:lnTo>
                    <a:lnTo>
                      <a:pt x="24" y="96"/>
                    </a:lnTo>
                    <a:lnTo>
                      <a:pt x="22" y="92"/>
                    </a:lnTo>
                    <a:lnTo>
                      <a:pt x="16" y="88"/>
                    </a:lnTo>
                    <a:lnTo>
                      <a:pt x="18" y="88"/>
                    </a:lnTo>
                    <a:lnTo>
                      <a:pt x="10" y="86"/>
                    </a:lnTo>
                    <a:lnTo>
                      <a:pt x="8" y="84"/>
                    </a:lnTo>
                    <a:lnTo>
                      <a:pt x="6" y="80"/>
                    </a:lnTo>
                    <a:lnTo>
                      <a:pt x="8" y="78"/>
                    </a:lnTo>
                    <a:lnTo>
                      <a:pt x="12" y="76"/>
                    </a:lnTo>
                    <a:lnTo>
                      <a:pt x="18" y="74"/>
                    </a:lnTo>
                    <a:lnTo>
                      <a:pt x="36" y="76"/>
                    </a:lnTo>
                    <a:lnTo>
                      <a:pt x="46" y="74"/>
                    </a:lnTo>
                    <a:lnTo>
                      <a:pt x="50" y="72"/>
                    </a:lnTo>
                    <a:lnTo>
                      <a:pt x="54" y="70"/>
                    </a:lnTo>
                    <a:lnTo>
                      <a:pt x="22" y="70"/>
                    </a:lnTo>
                    <a:lnTo>
                      <a:pt x="8" y="72"/>
                    </a:lnTo>
                    <a:lnTo>
                      <a:pt x="6" y="72"/>
                    </a:lnTo>
                    <a:lnTo>
                      <a:pt x="2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4" y="58"/>
                    </a:lnTo>
                    <a:lnTo>
                      <a:pt x="10" y="56"/>
                    </a:lnTo>
                    <a:lnTo>
                      <a:pt x="24" y="56"/>
                    </a:lnTo>
                    <a:lnTo>
                      <a:pt x="42" y="56"/>
                    </a:lnTo>
                    <a:lnTo>
                      <a:pt x="66" y="54"/>
                    </a:lnTo>
                    <a:lnTo>
                      <a:pt x="88" y="50"/>
                    </a:lnTo>
                    <a:lnTo>
                      <a:pt x="98" y="48"/>
                    </a:lnTo>
                    <a:lnTo>
                      <a:pt x="104" y="44"/>
                    </a:lnTo>
                    <a:lnTo>
                      <a:pt x="92" y="42"/>
                    </a:lnTo>
                    <a:lnTo>
                      <a:pt x="100" y="38"/>
                    </a:lnTo>
                    <a:lnTo>
                      <a:pt x="110" y="36"/>
                    </a:lnTo>
                    <a:lnTo>
                      <a:pt x="130" y="34"/>
                    </a:lnTo>
                    <a:lnTo>
                      <a:pt x="138" y="34"/>
                    </a:lnTo>
                    <a:lnTo>
                      <a:pt x="144" y="32"/>
                    </a:lnTo>
                    <a:lnTo>
                      <a:pt x="158" y="28"/>
                    </a:lnTo>
                    <a:lnTo>
                      <a:pt x="170" y="22"/>
                    </a:lnTo>
                    <a:lnTo>
                      <a:pt x="176" y="20"/>
                    </a:lnTo>
                    <a:lnTo>
                      <a:pt x="184" y="20"/>
                    </a:lnTo>
                    <a:lnTo>
                      <a:pt x="208" y="16"/>
                    </a:lnTo>
                    <a:lnTo>
                      <a:pt x="234" y="16"/>
                    </a:lnTo>
                    <a:lnTo>
                      <a:pt x="232" y="22"/>
                    </a:lnTo>
                    <a:lnTo>
                      <a:pt x="244" y="22"/>
                    </a:lnTo>
                    <a:lnTo>
                      <a:pt x="256" y="20"/>
                    </a:lnTo>
                    <a:lnTo>
                      <a:pt x="270" y="16"/>
                    </a:lnTo>
                    <a:lnTo>
                      <a:pt x="282" y="16"/>
                    </a:lnTo>
                    <a:lnTo>
                      <a:pt x="288" y="16"/>
                    </a:lnTo>
                    <a:lnTo>
                      <a:pt x="294" y="14"/>
                    </a:lnTo>
                    <a:lnTo>
                      <a:pt x="308" y="6"/>
                    </a:lnTo>
                    <a:lnTo>
                      <a:pt x="360" y="6"/>
                    </a:lnTo>
                    <a:lnTo>
                      <a:pt x="364" y="8"/>
                    </a:lnTo>
                    <a:lnTo>
                      <a:pt x="368" y="10"/>
                    </a:lnTo>
                    <a:lnTo>
                      <a:pt x="380" y="8"/>
                    </a:lnTo>
                    <a:lnTo>
                      <a:pt x="392" y="4"/>
                    </a:lnTo>
                    <a:lnTo>
                      <a:pt x="408" y="2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2"/>
                    </a:lnTo>
                    <a:lnTo>
                      <a:pt x="438" y="6"/>
                    </a:lnTo>
                    <a:lnTo>
                      <a:pt x="440" y="12"/>
                    </a:lnTo>
                    <a:lnTo>
                      <a:pt x="482" y="12"/>
                    </a:lnTo>
                    <a:lnTo>
                      <a:pt x="486" y="8"/>
                    </a:lnTo>
                    <a:lnTo>
                      <a:pt x="492" y="6"/>
                    </a:lnTo>
                    <a:lnTo>
                      <a:pt x="500" y="6"/>
                    </a:lnTo>
                    <a:lnTo>
                      <a:pt x="520" y="8"/>
                    </a:lnTo>
                    <a:lnTo>
                      <a:pt x="538" y="12"/>
                    </a:lnTo>
                    <a:lnTo>
                      <a:pt x="538" y="16"/>
                    </a:lnTo>
                    <a:lnTo>
                      <a:pt x="492" y="16"/>
                    </a:lnTo>
                    <a:lnTo>
                      <a:pt x="492" y="18"/>
                    </a:lnTo>
                    <a:lnTo>
                      <a:pt x="524" y="18"/>
                    </a:lnTo>
                    <a:lnTo>
                      <a:pt x="524" y="16"/>
                    </a:lnTo>
                    <a:lnTo>
                      <a:pt x="532" y="16"/>
                    </a:lnTo>
                    <a:lnTo>
                      <a:pt x="528" y="20"/>
                    </a:lnTo>
                    <a:lnTo>
                      <a:pt x="524" y="22"/>
                    </a:lnTo>
                    <a:lnTo>
                      <a:pt x="628" y="22"/>
                    </a:lnTo>
                    <a:lnTo>
                      <a:pt x="626" y="26"/>
                    </a:lnTo>
                    <a:lnTo>
                      <a:pt x="624" y="28"/>
                    </a:lnTo>
                    <a:lnTo>
                      <a:pt x="622" y="30"/>
                    </a:lnTo>
                    <a:lnTo>
                      <a:pt x="618" y="30"/>
                    </a:lnTo>
                    <a:lnTo>
                      <a:pt x="602" y="32"/>
                    </a:lnTo>
                    <a:lnTo>
                      <a:pt x="590" y="32"/>
                    </a:lnTo>
                    <a:lnTo>
                      <a:pt x="580" y="34"/>
                    </a:lnTo>
                    <a:lnTo>
                      <a:pt x="570" y="36"/>
                    </a:lnTo>
                    <a:lnTo>
                      <a:pt x="556" y="40"/>
                    </a:lnTo>
                    <a:lnTo>
                      <a:pt x="564" y="40"/>
                    </a:lnTo>
                    <a:lnTo>
                      <a:pt x="554" y="42"/>
                    </a:lnTo>
                    <a:lnTo>
                      <a:pt x="550" y="44"/>
                    </a:lnTo>
                    <a:lnTo>
                      <a:pt x="552" y="46"/>
                    </a:lnTo>
                    <a:lnTo>
                      <a:pt x="534" y="54"/>
                    </a:lnTo>
                    <a:lnTo>
                      <a:pt x="526" y="60"/>
                    </a:lnTo>
                    <a:lnTo>
                      <a:pt x="522" y="68"/>
                    </a:lnTo>
                    <a:lnTo>
                      <a:pt x="532" y="66"/>
                    </a:lnTo>
                    <a:lnTo>
                      <a:pt x="544" y="64"/>
                    </a:lnTo>
                    <a:lnTo>
                      <a:pt x="546" y="68"/>
                    </a:lnTo>
                    <a:lnTo>
                      <a:pt x="546" y="72"/>
                    </a:lnTo>
                    <a:lnTo>
                      <a:pt x="552" y="72"/>
                    </a:lnTo>
                    <a:lnTo>
                      <a:pt x="554" y="74"/>
                    </a:lnTo>
                    <a:lnTo>
                      <a:pt x="558" y="76"/>
                    </a:lnTo>
                    <a:lnTo>
                      <a:pt x="552" y="80"/>
                    </a:lnTo>
                    <a:lnTo>
                      <a:pt x="548" y="80"/>
                    </a:lnTo>
                    <a:lnTo>
                      <a:pt x="532" y="82"/>
                    </a:lnTo>
                    <a:lnTo>
                      <a:pt x="520" y="82"/>
                    </a:lnTo>
                    <a:lnTo>
                      <a:pt x="516" y="84"/>
                    </a:lnTo>
                    <a:lnTo>
                      <a:pt x="514" y="88"/>
                    </a:lnTo>
                    <a:lnTo>
                      <a:pt x="524" y="90"/>
                    </a:lnTo>
                    <a:lnTo>
                      <a:pt x="534" y="90"/>
                    </a:lnTo>
                    <a:lnTo>
                      <a:pt x="536" y="96"/>
                    </a:lnTo>
                    <a:lnTo>
                      <a:pt x="540" y="98"/>
                    </a:lnTo>
                    <a:lnTo>
                      <a:pt x="544" y="100"/>
                    </a:lnTo>
                    <a:lnTo>
                      <a:pt x="550" y="102"/>
                    </a:lnTo>
                    <a:lnTo>
                      <a:pt x="542" y="106"/>
                    </a:lnTo>
                    <a:lnTo>
                      <a:pt x="536" y="108"/>
                    </a:lnTo>
                    <a:lnTo>
                      <a:pt x="532" y="106"/>
                    </a:lnTo>
                    <a:lnTo>
                      <a:pt x="522" y="106"/>
                    </a:lnTo>
                    <a:lnTo>
                      <a:pt x="526" y="108"/>
                    </a:lnTo>
                    <a:lnTo>
                      <a:pt x="530" y="110"/>
                    </a:lnTo>
                    <a:lnTo>
                      <a:pt x="524" y="114"/>
                    </a:lnTo>
                    <a:lnTo>
                      <a:pt x="520" y="116"/>
                    </a:lnTo>
                    <a:lnTo>
                      <a:pt x="504" y="116"/>
                    </a:lnTo>
                    <a:lnTo>
                      <a:pt x="514" y="120"/>
                    </a:lnTo>
                    <a:lnTo>
                      <a:pt x="516" y="124"/>
                    </a:lnTo>
                    <a:lnTo>
                      <a:pt x="520" y="126"/>
                    </a:lnTo>
                    <a:lnTo>
                      <a:pt x="476" y="126"/>
                    </a:lnTo>
                    <a:lnTo>
                      <a:pt x="480" y="128"/>
                    </a:lnTo>
                    <a:lnTo>
                      <a:pt x="484" y="130"/>
                    </a:lnTo>
                    <a:lnTo>
                      <a:pt x="492" y="134"/>
                    </a:lnTo>
                    <a:lnTo>
                      <a:pt x="498" y="138"/>
                    </a:lnTo>
                    <a:lnTo>
                      <a:pt x="500" y="140"/>
                    </a:lnTo>
                    <a:lnTo>
                      <a:pt x="502" y="144"/>
                    </a:lnTo>
                    <a:lnTo>
                      <a:pt x="500" y="148"/>
                    </a:lnTo>
                    <a:lnTo>
                      <a:pt x="498" y="150"/>
                    </a:lnTo>
                    <a:lnTo>
                      <a:pt x="490" y="148"/>
                    </a:lnTo>
                    <a:lnTo>
                      <a:pt x="482" y="144"/>
                    </a:lnTo>
                    <a:lnTo>
                      <a:pt x="474" y="138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72" y="142"/>
                    </a:lnTo>
                    <a:lnTo>
                      <a:pt x="486" y="148"/>
                    </a:lnTo>
                    <a:lnTo>
                      <a:pt x="498" y="154"/>
                    </a:lnTo>
                    <a:lnTo>
                      <a:pt x="500" y="156"/>
                    </a:lnTo>
                    <a:lnTo>
                      <a:pt x="502" y="160"/>
                    </a:lnTo>
                    <a:lnTo>
                      <a:pt x="500" y="168"/>
                    </a:lnTo>
                    <a:lnTo>
                      <a:pt x="498" y="172"/>
                    </a:lnTo>
                    <a:lnTo>
                      <a:pt x="492" y="174"/>
                    </a:lnTo>
                    <a:lnTo>
                      <a:pt x="484" y="176"/>
                    </a:lnTo>
                    <a:lnTo>
                      <a:pt x="476" y="174"/>
                    </a:lnTo>
                    <a:lnTo>
                      <a:pt x="470" y="172"/>
                    </a:lnTo>
                    <a:lnTo>
                      <a:pt x="468" y="168"/>
                    </a:lnTo>
                    <a:lnTo>
                      <a:pt x="466" y="160"/>
                    </a:lnTo>
                    <a:lnTo>
                      <a:pt x="448" y="158"/>
                    </a:lnTo>
                    <a:lnTo>
                      <a:pt x="434" y="154"/>
                    </a:lnTo>
                    <a:lnTo>
                      <a:pt x="444" y="158"/>
                    </a:lnTo>
                    <a:lnTo>
                      <a:pt x="454" y="162"/>
                    </a:lnTo>
                    <a:lnTo>
                      <a:pt x="450" y="166"/>
                    </a:lnTo>
                    <a:lnTo>
                      <a:pt x="444" y="170"/>
                    </a:lnTo>
                    <a:lnTo>
                      <a:pt x="446" y="174"/>
                    </a:lnTo>
                    <a:lnTo>
                      <a:pt x="450" y="178"/>
                    </a:lnTo>
                    <a:lnTo>
                      <a:pt x="462" y="180"/>
                    </a:lnTo>
                    <a:lnTo>
                      <a:pt x="474" y="180"/>
                    </a:lnTo>
                    <a:lnTo>
                      <a:pt x="490" y="180"/>
                    </a:lnTo>
                    <a:lnTo>
                      <a:pt x="488" y="1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158"/>
              <p:cNvSpPr/>
              <p:nvPr/>
            </p:nvSpPr>
            <p:spPr bwMode="auto">
              <a:xfrm>
                <a:off x="3850689" y="1844546"/>
                <a:ext cx="221732" cy="88266"/>
              </a:xfrm>
              <a:custGeom>
                <a:avLst/>
                <a:gdLst>
                  <a:gd name="T0" fmla="*/ 0 w 126"/>
                  <a:gd name="T1" fmla="*/ 2147483647 h 54"/>
                  <a:gd name="T2" fmla="*/ 2147483647 w 126"/>
                  <a:gd name="T3" fmla="*/ 2147483647 h 54"/>
                  <a:gd name="T4" fmla="*/ 2147483647 w 126"/>
                  <a:gd name="T5" fmla="*/ 2147483647 h 54"/>
                  <a:gd name="T6" fmla="*/ 2147483647 w 126"/>
                  <a:gd name="T7" fmla="*/ 2147483647 h 54"/>
                  <a:gd name="T8" fmla="*/ 2147483647 w 126"/>
                  <a:gd name="T9" fmla="*/ 2147483647 h 54"/>
                  <a:gd name="T10" fmla="*/ 2147483647 w 126"/>
                  <a:gd name="T11" fmla="*/ 2147483647 h 54"/>
                  <a:gd name="T12" fmla="*/ 2147483647 w 126"/>
                  <a:gd name="T13" fmla="*/ 2147483647 h 54"/>
                  <a:gd name="T14" fmla="*/ 2147483647 w 126"/>
                  <a:gd name="T15" fmla="*/ 2147483647 h 54"/>
                  <a:gd name="T16" fmla="*/ 2147483647 w 126"/>
                  <a:gd name="T17" fmla="*/ 2147483647 h 54"/>
                  <a:gd name="T18" fmla="*/ 2147483647 w 126"/>
                  <a:gd name="T19" fmla="*/ 2147483647 h 54"/>
                  <a:gd name="T20" fmla="*/ 2147483647 w 126"/>
                  <a:gd name="T21" fmla="*/ 2147483647 h 54"/>
                  <a:gd name="T22" fmla="*/ 2147483647 w 126"/>
                  <a:gd name="T23" fmla="*/ 2147483647 h 54"/>
                  <a:gd name="T24" fmla="*/ 2147483647 w 126"/>
                  <a:gd name="T25" fmla="*/ 2147483647 h 54"/>
                  <a:gd name="T26" fmla="*/ 2147483647 w 126"/>
                  <a:gd name="T27" fmla="*/ 2147483647 h 54"/>
                  <a:gd name="T28" fmla="*/ 2147483647 w 126"/>
                  <a:gd name="T29" fmla="*/ 2147483647 h 54"/>
                  <a:gd name="T30" fmla="*/ 2147483647 w 126"/>
                  <a:gd name="T31" fmla="*/ 2147483647 h 54"/>
                  <a:gd name="T32" fmla="*/ 2147483647 w 126"/>
                  <a:gd name="T33" fmla="*/ 2147483647 h 54"/>
                  <a:gd name="T34" fmla="*/ 2147483647 w 126"/>
                  <a:gd name="T35" fmla="*/ 2147483647 h 54"/>
                  <a:gd name="T36" fmla="*/ 2147483647 w 126"/>
                  <a:gd name="T37" fmla="*/ 0 h 54"/>
                  <a:gd name="T38" fmla="*/ 2147483647 w 126"/>
                  <a:gd name="T39" fmla="*/ 2147483647 h 54"/>
                  <a:gd name="T40" fmla="*/ 2147483647 w 126"/>
                  <a:gd name="T41" fmla="*/ 2147483647 h 54"/>
                  <a:gd name="T42" fmla="*/ 2147483647 w 126"/>
                  <a:gd name="T43" fmla="*/ 2147483647 h 54"/>
                  <a:gd name="T44" fmla="*/ 2147483647 w 126"/>
                  <a:gd name="T45" fmla="*/ 2147483647 h 54"/>
                  <a:gd name="T46" fmla="*/ 2147483647 w 126"/>
                  <a:gd name="T47" fmla="*/ 2147483647 h 54"/>
                  <a:gd name="T48" fmla="*/ 2147483647 w 126"/>
                  <a:gd name="T49" fmla="*/ 2147483647 h 54"/>
                  <a:gd name="T50" fmla="*/ 2147483647 w 126"/>
                  <a:gd name="T51" fmla="*/ 2147483647 h 54"/>
                  <a:gd name="T52" fmla="*/ 2147483647 w 126"/>
                  <a:gd name="T53" fmla="*/ 2147483647 h 54"/>
                  <a:gd name="T54" fmla="*/ 2147483647 w 126"/>
                  <a:gd name="T55" fmla="*/ 2147483647 h 54"/>
                  <a:gd name="T56" fmla="*/ 2147483647 w 126"/>
                  <a:gd name="T57" fmla="*/ 2147483647 h 54"/>
                  <a:gd name="T58" fmla="*/ 2147483647 w 126"/>
                  <a:gd name="T59" fmla="*/ 2147483647 h 54"/>
                  <a:gd name="T60" fmla="*/ 2147483647 w 126"/>
                  <a:gd name="T61" fmla="*/ 2147483647 h 54"/>
                  <a:gd name="T62" fmla="*/ 2147483647 w 126"/>
                  <a:gd name="T63" fmla="*/ 2147483647 h 54"/>
                  <a:gd name="T64" fmla="*/ 2147483647 w 126"/>
                  <a:gd name="T65" fmla="*/ 2147483647 h 54"/>
                  <a:gd name="T66" fmla="*/ 2147483647 w 126"/>
                  <a:gd name="T67" fmla="*/ 2147483647 h 54"/>
                  <a:gd name="T68" fmla="*/ 2147483647 w 126"/>
                  <a:gd name="T69" fmla="*/ 2147483647 h 54"/>
                  <a:gd name="T70" fmla="*/ 2147483647 w 126"/>
                  <a:gd name="T71" fmla="*/ 2147483647 h 54"/>
                  <a:gd name="T72" fmla="*/ 2147483647 w 126"/>
                  <a:gd name="T73" fmla="*/ 2147483647 h 54"/>
                  <a:gd name="T74" fmla="*/ 2147483647 w 126"/>
                  <a:gd name="T75" fmla="*/ 2147483647 h 54"/>
                  <a:gd name="T76" fmla="*/ 2147483647 w 126"/>
                  <a:gd name="T77" fmla="*/ 2147483647 h 54"/>
                  <a:gd name="T78" fmla="*/ 2147483647 w 126"/>
                  <a:gd name="T79" fmla="*/ 2147483647 h 54"/>
                  <a:gd name="T80" fmla="*/ 2147483647 w 126"/>
                  <a:gd name="T81" fmla="*/ 2147483647 h 54"/>
                  <a:gd name="T82" fmla="*/ 2147483647 w 126"/>
                  <a:gd name="T83" fmla="*/ 2147483647 h 54"/>
                  <a:gd name="T84" fmla="*/ 0 w 126"/>
                  <a:gd name="T85" fmla="*/ 2147483647 h 54"/>
                  <a:gd name="T86" fmla="*/ 2147483647 w 126"/>
                  <a:gd name="T87" fmla="*/ 2147483647 h 54"/>
                  <a:gd name="T88" fmla="*/ 2147483647 w 126"/>
                  <a:gd name="T89" fmla="*/ 2147483647 h 54"/>
                  <a:gd name="T90" fmla="*/ 2147483647 w 126"/>
                  <a:gd name="T91" fmla="*/ 2147483647 h 54"/>
                  <a:gd name="T92" fmla="*/ 0 w 126"/>
                  <a:gd name="T93" fmla="*/ 2147483647 h 5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6"/>
                  <a:gd name="T142" fmla="*/ 0 h 54"/>
                  <a:gd name="T143" fmla="*/ 126 w 126"/>
                  <a:gd name="T144" fmla="*/ 54 h 5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6" h="54">
                    <a:moveTo>
                      <a:pt x="0" y="16"/>
                    </a:moveTo>
                    <a:lnTo>
                      <a:pt x="6" y="12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2" y="14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0" y="14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64" y="10"/>
                    </a:lnTo>
                    <a:lnTo>
                      <a:pt x="76" y="6"/>
                    </a:lnTo>
                    <a:lnTo>
                      <a:pt x="90" y="2"/>
                    </a:lnTo>
                    <a:lnTo>
                      <a:pt x="96" y="0"/>
                    </a:lnTo>
                    <a:lnTo>
                      <a:pt x="106" y="2"/>
                    </a:lnTo>
                    <a:lnTo>
                      <a:pt x="114" y="8"/>
                    </a:lnTo>
                    <a:lnTo>
                      <a:pt x="126" y="22"/>
                    </a:lnTo>
                    <a:lnTo>
                      <a:pt x="126" y="26"/>
                    </a:lnTo>
                    <a:lnTo>
                      <a:pt x="120" y="28"/>
                    </a:lnTo>
                    <a:lnTo>
                      <a:pt x="112" y="30"/>
                    </a:lnTo>
                    <a:lnTo>
                      <a:pt x="102" y="36"/>
                    </a:lnTo>
                    <a:lnTo>
                      <a:pt x="92" y="44"/>
                    </a:lnTo>
                    <a:lnTo>
                      <a:pt x="86" y="46"/>
                    </a:lnTo>
                    <a:lnTo>
                      <a:pt x="78" y="46"/>
                    </a:lnTo>
                    <a:lnTo>
                      <a:pt x="72" y="46"/>
                    </a:lnTo>
                    <a:lnTo>
                      <a:pt x="66" y="44"/>
                    </a:lnTo>
                    <a:lnTo>
                      <a:pt x="74" y="50"/>
                    </a:lnTo>
                    <a:lnTo>
                      <a:pt x="66" y="52"/>
                    </a:lnTo>
                    <a:lnTo>
                      <a:pt x="62" y="54"/>
                    </a:lnTo>
                    <a:lnTo>
                      <a:pt x="52" y="54"/>
                    </a:lnTo>
                    <a:lnTo>
                      <a:pt x="44" y="54"/>
                    </a:lnTo>
                    <a:lnTo>
                      <a:pt x="26" y="50"/>
                    </a:lnTo>
                    <a:lnTo>
                      <a:pt x="10" y="48"/>
                    </a:lnTo>
                    <a:lnTo>
                      <a:pt x="16" y="44"/>
                    </a:lnTo>
                    <a:lnTo>
                      <a:pt x="24" y="40"/>
                    </a:lnTo>
                    <a:lnTo>
                      <a:pt x="16" y="36"/>
                    </a:lnTo>
                    <a:lnTo>
                      <a:pt x="12" y="34"/>
                    </a:lnTo>
                    <a:lnTo>
                      <a:pt x="0" y="28"/>
                    </a:lnTo>
                    <a:lnTo>
                      <a:pt x="8" y="24"/>
                    </a:lnTo>
                    <a:lnTo>
                      <a:pt x="12" y="22"/>
                    </a:lnTo>
                    <a:lnTo>
                      <a:pt x="6" y="2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s-E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83" name="组合 382"/>
          <p:cNvGrpSpPr/>
          <p:nvPr/>
        </p:nvGrpSpPr>
        <p:grpSpPr>
          <a:xfrm>
            <a:off x="208254" y="1014047"/>
            <a:ext cx="11599848" cy="4563251"/>
            <a:chOff x="208281" y="766161"/>
            <a:chExt cx="11601358" cy="4562195"/>
          </a:xfrm>
        </p:grpSpPr>
        <p:cxnSp>
          <p:nvCxnSpPr>
            <p:cNvPr id="384" name="直接箭头连接符 383"/>
            <p:cNvCxnSpPr/>
            <p:nvPr/>
          </p:nvCxnSpPr>
          <p:spPr>
            <a:xfrm flipV="1">
              <a:off x="7134225" y="2724150"/>
              <a:ext cx="1447800" cy="225742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矩形 384"/>
            <p:cNvSpPr/>
            <p:nvPr/>
          </p:nvSpPr>
          <p:spPr>
            <a:xfrm>
              <a:off x="4518407" y="4646985"/>
              <a:ext cx="108165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埃塞俄比亚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6" name="矩形 385"/>
            <p:cNvSpPr/>
            <p:nvPr/>
          </p:nvSpPr>
          <p:spPr>
            <a:xfrm>
              <a:off x="7279953" y="3178631"/>
              <a:ext cx="80120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吉布提 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7" name="矩形 386"/>
            <p:cNvSpPr/>
            <p:nvPr/>
          </p:nvSpPr>
          <p:spPr>
            <a:xfrm>
              <a:off x="11137705" y="2224497"/>
              <a:ext cx="62675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苏州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8" name="矩形 387"/>
            <p:cNvSpPr/>
            <p:nvPr/>
          </p:nvSpPr>
          <p:spPr>
            <a:xfrm>
              <a:off x="11121896" y="1691031"/>
              <a:ext cx="6425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" name="矩形 388"/>
            <p:cNvSpPr/>
            <p:nvPr/>
          </p:nvSpPr>
          <p:spPr>
            <a:xfrm>
              <a:off x="11137378" y="2500320"/>
              <a:ext cx="62707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南京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0" name="矩形 389"/>
            <p:cNvSpPr/>
            <p:nvPr/>
          </p:nvSpPr>
          <p:spPr>
            <a:xfrm>
              <a:off x="11031187" y="2776143"/>
              <a:ext cx="77845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 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1" name="矩形 390"/>
            <p:cNvSpPr/>
            <p:nvPr/>
          </p:nvSpPr>
          <p:spPr>
            <a:xfrm>
              <a:off x="11058179" y="3585755"/>
              <a:ext cx="70627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香港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2" name="文本框 22"/>
            <p:cNvSpPr txBox="1"/>
            <p:nvPr/>
          </p:nvSpPr>
          <p:spPr>
            <a:xfrm>
              <a:off x="208281" y="3630491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旧金山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3" name="文本框 22"/>
            <p:cNvSpPr txBox="1"/>
            <p:nvPr/>
          </p:nvSpPr>
          <p:spPr>
            <a:xfrm>
              <a:off x="315630" y="3042614"/>
              <a:ext cx="10806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加利福尼亚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5" name="文本框 22"/>
            <p:cNvSpPr txBox="1"/>
            <p:nvPr/>
          </p:nvSpPr>
          <p:spPr>
            <a:xfrm>
              <a:off x="3650043" y="2630066"/>
              <a:ext cx="135137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波多黎各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6" name="文本框 22"/>
            <p:cNvSpPr txBox="1"/>
            <p:nvPr/>
          </p:nvSpPr>
          <p:spPr>
            <a:xfrm>
              <a:off x="10040285" y="5020579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澳大利亚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7" name="文本框 22"/>
            <p:cNvSpPr txBox="1"/>
            <p:nvPr/>
          </p:nvSpPr>
          <p:spPr>
            <a:xfrm>
              <a:off x="11062121" y="1385852"/>
              <a:ext cx="702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8" name="文本框 22"/>
            <p:cNvSpPr txBox="1"/>
            <p:nvPr/>
          </p:nvSpPr>
          <p:spPr>
            <a:xfrm>
              <a:off x="11151119" y="1116720"/>
              <a:ext cx="61333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湖北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9" name="文本框 22"/>
            <p:cNvSpPr txBox="1"/>
            <p:nvPr/>
          </p:nvSpPr>
          <p:spPr>
            <a:xfrm>
              <a:off x="7404732" y="5020579"/>
              <a:ext cx="65395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泰国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0" name="文本框 22"/>
            <p:cNvSpPr txBox="1"/>
            <p:nvPr/>
          </p:nvSpPr>
          <p:spPr>
            <a:xfrm>
              <a:off x="5417520" y="4342914"/>
              <a:ext cx="68755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南非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1" name="文本框 22"/>
            <p:cNvSpPr txBox="1"/>
            <p:nvPr/>
          </p:nvSpPr>
          <p:spPr>
            <a:xfrm>
              <a:off x="5107039" y="3482166"/>
              <a:ext cx="7224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中东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2" name="文本框 22"/>
            <p:cNvSpPr txBox="1"/>
            <p:nvPr/>
          </p:nvSpPr>
          <p:spPr>
            <a:xfrm>
              <a:off x="6809833" y="5020579"/>
              <a:ext cx="5759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缅甸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3" name="文本框 402"/>
            <p:cNvSpPr txBox="1"/>
            <p:nvPr/>
          </p:nvSpPr>
          <p:spPr>
            <a:xfrm>
              <a:off x="8300744" y="766161"/>
              <a:ext cx="87675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内蒙古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4" name="文本框 403"/>
            <p:cNvSpPr txBox="1"/>
            <p:nvPr/>
          </p:nvSpPr>
          <p:spPr>
            <a:xfrm>
              <a:off x="9349009" y="766162"/>
              <a:ext cx="68679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唐山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6" name="文本框 22"/>
            <p:cNvSpPr txBox="1"/>
            <p:nvPr/>
          </p:nvSpPr>
          <p:spPr>
            <a:xfrm>
              <a:off x="10740643" y="3012423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浙江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7" name="文本框 22"/>
            <p:cNvSpPr txBox="1"/>
            <p:nvPr/>
          </p:nvSpPr>
          <p:spPr>
            <a:xfrm>
              <a:off x="10739439" y="3285686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福建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8" name="文本框 22"/>
            <p:cNvSpPr txBox="1"/>
            <p:nvPr/>
          </p:nvSpPr>
          <p:spPr>
            <a:xfrm>
              <a:off x="10740643" y="3879435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广东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" name="文本框 22"/>
            <p:cNvSpPr txBox="1"/>
            <p:nvPr/>
          </p:nvSpPr>
          <p:spPr>
            <a:xfrm>
              <a:off x="10740643" y="4155258"/>
              <a:ext cx="102381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广西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" name="文本框 22"/>
            <p:cNvSpPr txBox="1"/>
            <p:nvPr/>
          </p:nvSpPr>
          <p:spPr>
            <a:xfrm>
              <a:off x="9051269" y="5007878"/>
              <a:ext cx="10079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菲律宾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" name="文本框 410"/>
            <p:cNvSpPr txBox="1"/>
            <p:nvPr/>
          </p:nvSpPr>
          <p:spPr>
            <a:xfrm>
              <a:off x="11077666" y="1966854"/>
              <a:ext cx="68679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山东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2" name="直接箭头连接符 411"/>
            <p:cNvCxnSpPr/>
            <p:nvPr/>
          </p:nvCxnSpPr>
          <p:spPr>
            <a:xfrm>
              <a:off x="1917700" y="2573572"/>
              <a:ext cx="594727" cy="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箭头连接符 412"/>
            <p:cNvCxnSpPr/>
            <p:nvPr/>
          </p:nvCxnSpPr>
          <p:spPr>
            <a:xfrm>
              <a:off x="1917700" y="2824986"/>
              <a:ext cx="594727" cy="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/>
            <p:nvPr/>
          </p:nvCxnSpPr>
          <p:spPr>
            <a:xfrm flipV="1">
              <a:off x="1339546" y="2570956"/>
              <a:ext cx="578948" cy="62056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/>
            <p:cNvCxnSpPr/>
            <p:nvPr/>
          </p:nvCxnSpPr>
          <p:spPr>
            <a:xfrm flipV="1">
              <a:off x="1113253" y="2825750"/>
              <a:ext cx="810003" cy="866776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箭头连接符 415"/>
            <p:cNvCxnSpPr/>
            <p:nvPr/>
          </p:nvCxnSpPr>
          <p:spPr>
            <a:xfrm flipH="1">
              <a:off x="3040381" y="3076575"/>
              <a:ext cx="221932" cy="9525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418"/>
            <p:cNvCxnSpPr/>
            <p:nvPr/>
          </p:nvCxnSpPr>
          <p:spPr>
            <a:xfrm flipV="1">
              <a:off x="3257523" y="2779147"/>
              <a:ext cx="424948" cy="298441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0" name="组合 419"/>
            <p:cNvGrpSpPr/>
            <p:nvPr/>
          </p:nvGrpSpPr>
          <p:grpSpPr>
            <a:xfrm>
              <a:off x="5972710" y="766162"/>
              <a:ext cx="1091615" cy="1491953"/>
              <a:chOff x="5972710" y="766162"/>
              <a:chExt cx="1091615" cy="1491953"/>
            </a:xfrm>
          </p:grpSpPr>
          <p:sp>
            <p:nvSpPr>
              <p:cNvPr id="456" name="文本框 22"/>
              <p:cNvSpPr txBox="1"/>
              <p:nvPr/>
            </p:nvSpPr>
            <p:spPr>
              <a:xfrm>
                <a:off x="5972710" y="766162"/>
                <a:ext cx="61810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/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欧洲</a:t>
                </a:r>
                <a:endPara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7" name="直接箭头连接符 456"/>
              <p:cNvCxnSpPr/>
              <p:nvPr/>
            </p:nvCxnSpPr>
            <p:spPr>
              <a:xfrm flipH="1" flipV="1">
                <a:off x="6381750" y="1104900"/>
                <a:ext cx="682575" cy="1153215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1" name="直接箭头连接符 420"/>
            <p:cNvCxnSpPr/>
            <p:nvPr/>
          </p:nvCxnSpPr>
          <p:spPr>
            <a:xfrm flipH="1" flipV="1">
              <a:off x="7254026" y="3236908"/>
              <a:ext cx="190714" cy="117162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箭头连接符 421"/>
            <p:cNvCxnSpPr/>
            <p:nvPr/>
          </p:nvCxnSpPr>
          <p:spPr>
            <a:xfrm flipV="1">
              <a:off x="4965581" y="3280718"/>
              <a:ext cx="2011413" cy="1393215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箭头连接符 422"/>
            <p:cNvCxnSpPr/>
            <p:nvPr/>
          </p:nvCxnSpPr>
          <p:spPr>
            <a:xfrm flipV="1">
              <a:off x="5691339" y="2615929"/>
              <a:ext cx="1423155" cy="99051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箭头连接符 423"/>
            <p:cNvCxnSpPr/>
            <p:nvPr/>
          </p:nvCxnSpPr>
          <p:spPr>
            <a:xfrm flipV="1">
              <a:off x="5940318" y="4090139"/>
              <a:ext cx="555764" cy="382524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箭头连接符 424"/>
            <p:cNvCxnSpPr/>
            <p:nvPr/>
          </p:nvCxnSpPr>
          <p:spPr>
            <a:xfrm flipV="1">
              <a:off x="7752823" y="2819400"/>
              <a:ext cx="857777" cy="212407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箭头连接符 425"/>
            <p:cNvCxnSpPr/>
            <p:nvPr/>
          </p:nvCxnSpPr>
          <p:spPr>
            <a:xfrm flipH="1">
              <a:off x="8989079" y="1028700"/>
              <a:ext cx="2301221" cy="1397478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7" name="直接箭头连接符 426"/>
            <p:cNvCxnSpPr/>
            <p:nvPr/>
          </p:nvCxnSpPr>
          <p:spPr>
            <a:xfrm flipH="1">
              <a:off x="9039184" y="1555750"/>
              <a:ext cx="2187616" cy="904529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箭头连接符 427"/>
            <p:cNvCxnSpPr/>
            <p:nvPr/>
          </p:nvCxnSpPr>
          <p:spPr>
            <a:xfrm flipH="1" flipV="1">
              <a:off x="9820275" y="4210050"/>
              <a:ext cx="631826" cy="793751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箭头连接符 428"/>
            <p:cNvCxnSpPr/>
            <p:nvPr/>
          </p:nvCxnSpPr>
          <p:spPr>
            <a:xfrm flipV="1">
              <a:off x="8894462" y="3448050"/>
              <a:ext cx="344788" cy="1469272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矩形 429"/>
            <p:cNvSpPr/>
            <p:nvPr/>
          </p:nvSpPr>
          <p:spPr>
            <a:xfrm>
              <a:off x="8188272" y="5020578"/>
              <a:ext cx="113857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 defTabSz="914400"/>
              <a:r>
                <a: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印度尼西亚</a:t>
              </a:r>
              <a:endParaRPr kumimoji="1"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1" name="直接箭头连接符 430"/>
            <p:cNvCxnSpPr/>
            <p:nvPr/>
          </p:nvCxnSpPr>
          <p:spPr>
            <a:xfrm flipH="1" flipV="1">
              <a:off x="9410700" y="3152775"/>
              <a:ext cx="304823" cy="175388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2" name="组合 431"/>
            <p:cNvGrpSpPr/>
            <p:nvPr/>
          </p:nvGrpSpPr>
          <p:grpSpPr>
            <a:xfrm>
              <a:off x="6859283" y="766162"/>
              <a:ext cx="1260675" cy="1491954"/>
              <a:chOff x="6859283" y="766162"/>
              <a:chExt cx="1260675" cy="1491954"/>
            </a:xfrm>
          </p:grpSpPr>
          <p:sp>
            <p:nvSpPr>
              <p:cNvPr id="454" name="文本框 22"/>
              <p:cNvSpPr txBox="1"/>
              <p:nvPr/>
            </p:nvSpPr>
            <p:spPr>
              <a:xfrm>
                <a:off x="6859283" y="766162"/>
                <a:ext cx="61810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/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山西</a:t>
                </a:r>
                <a:endPara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5" name="直接箭头连接符 454"/>
              <p:cNvCxnSpPr/>
              <p:nvPr/>
            </p:nvCxnSpPr>
            <p:spPr>
              <a:xfrm flipH="1" flipV="1">
                <a:off x="7286625" y="1066800"/>
                <a:ext cx="833333" cy="1191316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3" name="组合 432"/>
            <p:cNvGrpSpPr/>
            <p:nvPr/>
          </p:nvGrpSpPr>
          <p:grpSpPr>
            <a:xfrm>
              <a:off x="7685358" y="766162"/>
              <a:ext cx="649737" cy="1491954"/>
              <a:chOff x="7685358" y="766162"/>
              <a:chExt cx="649737" cy="1491954"/>
            </a:xfrm>
          </p:grpSpPr>
          <p:sp>
            <p:nvSpPr>
              <p:cNvPr id="451" name="文本框 450"/>
              <p:cNvSpPr txBox="1"/>
              <p:nvPr/>
            </p:nvSpPr>
            <p:spPr>
              <a:xfrm>
                <a:off x="7685358" y="766162"/>
                <a:ext cx="618102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/>
                <a:r>
                  <a:rPr kumimoji="1" lang="zh-CN" alt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宁夏</a:t>
                </a:r>
                <a:endParaRPr kumimoji="1"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2" name="直接箭头连接符 451"/>
              <p:cNvCxnSpPr/>
              <p:nvPr/>
            </p:nvCxnSpPr>
            <p:spPr>
              <a:xfrm flipH="1" flipV="1">
                <a:off x="7975600" y="1054100"/>
                <a:ext cx="359495" cy="1204016"/>
              </a:xfrm>
              <a:prstGeom prst="straightConnector1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4" name="直接箭头连接符 433"/>
            <p:cNvCxnSpPr/>
            <p:nvPr/>
          </p:nvCxnSpPr>
          <p:spPr>
            <a:xfrm flipV="1">
              <a:off x="8712200" y="1085850"/>
              <a:ext cx="3175" cy="127720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/>
            <p:nvPr/>
          </p:nvCxnSpPr>
          <p:spPr>
            <a:xfrm flipV="1">
              <a:off x="8966200" y="1162050"/>
              <a:ext cx="625475" cy="115570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箭头连接符 435"/>
            <p:cNvCxnSpPr/>
            <p:nvPr/>
          </p:nvCxnSpPr>
          <p:spPr>
            <a:xfrm flipV="1">
              <a:off x="9048750" y="1854200"/>
              <a:ext cx="2203450" cy="622302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/>
            <p:nvPr/>
          </p:nvCxnSpPr>
          <p:spPr>
            <a:xfrm flipV="1">
              <a:off x="9048750" y="2159000"/>
              <a:ext cx="2209800" cy="384392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/>
            <p:nvPr/>
          </p:nvCxnSpPr>
          <p:spPr>
            <a:xfrm>
              <a:off x="9265920" y="2644140"/>
              <a:ext cx="2059305" cy="28956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/>
            <p:nvPr/>
          </p:nvCxnSpPr>
          <p:spPr>
            <a:xfrm flipV="1">
              <a:off x="9124950" y="2400300"/>
              <a:ext cx="2101850" cy="228601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>
              <a:stCxn id="447" idx="5"/>
            </p:cNvCxnSpPr>
            <p:nvPr/>
          </p:nvCxnSpPr>
          <p:spPr>
            <a:xfrm>
              <a:off x="9281112" y="2783565"/>
              <a:ext cx="1996488" cy="91514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/>
            <p:nvPr/>
          </p:nvCxnSpPr>
          <p:spPr>
            <a:xfrm>
              <a:off x="9235440" y="2628900"/>
              <a:ext cx="1991360" cy="5080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箭头连接符 442"/>
            <p:cNvCxnSpPr/>
            <p:nvPr/>
          </p:nvCxnSpPr>
          <p:spPr>
            <a:xfrm>
              <a:off x="9127964" y="2666825"/>
              <a:ext cx="2149636" cy="482775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箭头连接符 443"/>
            <p:cNvCxnSpPr/>
            <p:nvPr/>
          </p:nvCxnSpPr>
          <p:spPr>
            <a:xfrm>
              <a:off x="9220200" y="2724150"/>
              <a:ext cx="2057400" cy="681261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箭头连接符 444"/>
            <p:cNvCxnSpPr/>
            <p:nvPr/>
          </p:nvCxnSpPr>
          <p:spPr>
            <a:xfrm>
              <a:off x="9104618" y="2750031"/>
              <a:ext cx="2182507" cy="1240944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箭头连接符 445"/>
            <p:cNvCxnSpPr/>
            <p:nvPr/>
          </p:nvCxnSpPr>
          <p:spPr>
            <a:xfrm>
              <a:off x="9046329" y="2747223"/>
              <a:ext cx="2231271" cy="1519977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椭圆 446"/>
            <p:cNvSpPr/>
            <p:nvPr/>
          </p:nvSpPr>
          <p:spPr>
            <a:xfrm>
              <a:off x="9195338" y="2697791"/>
              <a:ext cx="100491" cy="100491"/>
            </a:xfrm>
            <a:prstGeom prst="ellipse">
              <a:avLst/>
            </a:prstGeom>
            <a:solidFill>
              <a:srgbClr val="3071B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8" name="直接箭头连接符 447"/>
            <p:cNvCxnSpPr/>
            <p:nvPr/>
          </p:nvCxnSpPr>
          <p:spPr>
            <a:xfrm flipH="1">
              <a:off x="9029700" y="1301750"/>
              <a:ext cx="2222500" cy="1136650"/>
            </a:xfrm>
            <a:prstGeom prst="straightConnector1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2" name="Freeform 177"/>
          <p:cNvSpPr>
            <a:spLocks noEditPoints="1"/>
          </p:cNvSpPr>
          <p:nvPr/>
        </p:nvSpPr>
        <p:spPr bwMode="auto">
          <a:xfrm>
            <a:off x="515871" y="5880563"/>
            <a:ext cx="246030" cy="212365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463" name="TextBox 29"/>
          <p:cNvSpPr txBox="1">
            <a:spLocks noChangeArrowheads="1"/>
          </p:cNvSpPr>
          <p:nvPr/>
        </p:nvSpPr>
        <p:spPr bwMode="auto">
          <a:xfrm>
            <a:off x="773164" y="5729803"/>
            <a:ext cx="10988558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itchFamily="2" charset="-122"/>
                <a:ea typeface="方正正准黑简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rcRect l="3935" r="5747" b="1539"/>
          <a:stretch>
            <a:fillRect/>
          </a:stretch>
        </p:blipFill>
        <p:spPr>
          <a:xfrm>
            <a:off x="6296590" y="1908620"/>
            <a:ext cx="2177486" cy="2419071"/>
          </a:xfrm>
          <a:custGeom>
            <a:avLst/>
            <a:gdLst>
              <a:gd name="connsiteX0" fmla="*/ 0 w 2177769"/>
              <a:gd name="connsiteY0" fmla="*/ 0 h 2418511"/>
              <a:gd name="connsiteX1" fmla="*/ 2177769 w 2177769"/>
              <a:gd name="connsiteY1" fmla="*/ 0 h 2418511"/>
              <a:gd name="connsiteX2" fmla="*/ 2177769 w 2177769"/>
              <a:gd name="connsiteY2" fmla="*/ 2418511 h 2418511"/>
              <a:gd name="connsiteX3" fmla="*/ 0 w 2177769"/>
              <a:gd name="connsiteY3" fmla="*/ 2418511 h 2418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769" h="2418511">
                <a:moveTo>
                  <a:pt x="0" y="0"/>
                </a:moveTo>
                <a:lnTo>
                  <a:pt x="2177769" y="0"/>
                </a:lnTo>
                <a:lnTo>
                  <a:pt x="2177769" y="2418511"/>
                </a:lnTo>
                <a:lnTo>
                  <a:pt x="0" y="2418511"/>
                </a:lnTo>
                <a:close/>
              </a:path>
            </a:pathLst>
          </a:cu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rcRect l="5917" t="229" r="7533" b="3510"/>
          <a:stretch>
            <a:fillRect/>
          </a:stretch>
        </p:blipFill>
        <p:spPr>
          <a:xfrm>
            <a:off x="9010722" y="1905031"/>
            <a:ext cx="2177486" cy="2422659"/>
          </a:xfrm>
          <a:custGeom>
            <a:avLst/>
            <a:gdLst>
              <a:gd name="connsiteX0" fmla="*/ 0 w 2165316"/>
              <a:gd name="connsiteY0" fmla="*/ 0 h 2386631"/>
              <a:gd name="connsiteX1" fmla="*/ 2165316 w 2165316"/>
              <a:gd name="connsiteY1" fmla="*/ 0 h 2386631"/>
              <a:gd name="connsiteX2" fmla="*/ 2165316 w 2165316"/>
              <a:gd name="connsiteY2" fmla="*/ 2386631 h 2386631"/>
              <a:gd name="connsiteX3" fmla="*/ 0 w 2165316"/>
              <a:gd name="connsiteY3" fmla="*/ 2386631 h 238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316" h="2386631">
                <a:moveTo>
                  <a:pt x="0" y="0"/>
                </a:moveTo>
                <a:lnTo>
                  <a:pt x="2165316" y="0"/>
                </a:lnTo>
                <a:lnTo>
                  <a:pt x="2165316" y="2386631"/>
                </a:lnTo>
                <a:lnTo>
                  <a:pt x="0" y="2386631"/>
                </a:lnTo>
                <a:close/>
              </a:path>
            </a:pathLst>
          </a:custGeom>
          <a:ln w="6350">
            <a:noFill/>
          </a:ln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rcRect l="9485" r="880" b="1731"/>
          <a:stretch>
            <a:fillRect/>
          </a:stretch>
        </p:blipFill>
        <p:spPr>
          <a:xfrm>
            <a:off x="3679594" y="1948090"/>
            <a:ext cx="2177486" cy="2417401"/>
          </a:xfrm>
          <a:custGeom>
            <a:avLst/>
            <a:gdLst>
              <a:gd name="connsiteX0" fmla="*/ 0 w 2165316"/>
              <a:gd name="connsiteY0" fmla="*/ 0 h 2386631"/>
              <a:gd name="connsiteX1" fmla="*/ 2165316 w 2165316"/>
              <a:gd name="connsiteY1" fmla="*/ 0 h 2386631"/>
              <a:gd name="connsiteX2" fmla="*/ 2165316 w 2165316"/>
              <a:gd name="connsiteY2" fmla="*/ 2386631 h 2386631"/>
              <a:gd name="connsiteX3" fmla="*/ 0 w 2165316"/>
              <a:gd name="connsiteY3" fmla="*/ 2386631 h 238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316" h="2386631">
                <a:moveTo>
                  <a:pt x="0" y="0"/>
                </a:moveTo>
                <a:lnTo>
                  <a:pt x="2165316" y="0"/>
                </a:lnTo>
                <a:lnTo>
                  <a:pt x="2165316" y="2386631"/>
                </a:lnTo>
                <a:lnTo>
                  <a:pt x="0" y="2386631"/>
                </a:lnTo>
                <a:close/>
              </a:path>
            </a:pathLst>
          </a:custGeom>
          <a:ln w="6350">
            <a:noFill/>
          </a:ln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rcRect l="2762" t="1559"/>
          <a:stretch>
            <a:fillRect/>
          </a:stretch>
        </p:blipFill>
        <p:spPr>
          <a:xfrm>
            <a:off x="1125729" y="1942831"/>
            <a:ext cx="2165034" cy="2387184"/>
          </a:xfrm>
          <a:custGeom>
            <a:avLst/>
            <a:gdLst>
              <a:gd name="connsiteX0" fmla="*/ 0 w 2165316"/>
              <a:gd name="connsiteY0" fmla="*/ 0 h 2386631"/>
              <a:gd name="connsiteX1" fmla="*/ 2165316 w 2165316"/>
              <a:gd name="connsiteY1" fmla="*/ 0 h 2386631"/>
              <a:gd name="connsiteX2" fmla="*/ 2165316 w 2165316"/>
              <a:gd name="connsiteY2" fmla="*/ 2386631 h 2386631"/>
              <a:gd name="connsiteX3" fmla="*/ 0 w 2165316"/>
              <a:gd name="connsiteY3" fmla="*/ 2386631 h 238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316" h="2386631">
                <a:moveTo>
                  <a:pt x="0" y="0"/>
                </a:moveTo>
                <a:lnTo>
                  <a:pt x="2165316" y="0"/>
                </a:lnTo>
                <a:lnTo>
                  <a:pt x="2165316" y="2386631"/>
                </a:lnTo>
                <a:lnTo>
                  <a:pt x="0" y="2386631"/>
                </a:lnTo>
                <a:close/>
              </a:path>
            </a:pathLst>
          </a:custGeom>
          <a:ln w="6350">
            <a:noFill/>
          </a:ln>
        </p:spPr>
      </p:pic>
      <p:grpSp>
        <p:nvGrpSpPr>
          <p:cNvPr id="60" name="组合 59"/>
          <p:cNvGrpSpPr/>
          <p:nvPr/>
        </p:nvGrpSpPr>
        <p:grpSpPr>
          <a:xfrm>
            <a:off x="982852" y="3696249"/>
            <a:ext cx="1828562" cy="631441"/>
            <a:chOff x="982980" y="3529762"/>
            <a:chExt cx="1828800" cy="796925"/>
          </a:xfrm>
        </p:grpSpPr>
        <p:sp>
          <p:nvSpPr>
            <p:cNvPr id="14" name="Freeform 241"/>
            <p:cNvSpPr/>
            <p:nvPr/>
          </p:nvSpPr>
          <p:spPr bwMode="auto">
            <a:xfrm>
              <a:off x="1066622" y="4164762"/>
              <a:ext cx="57150" cy="161925"/>
            </a:xfrm>
            <a:custGeom>
              <a:avLst/>
              <a:gdLst>
                <a:gd name="T0" fmla="*/ 0 w 15"/>
                <a:gd name="T1" fmla="*/ 36 h 43"/>
                <a:gd name="T2" fmla="*/ 15 w 15"/>
                <a:gd name="T3" fmla="*/ 43 h 43"/>
                <a:gd name="T4" fmla="*/ 15 w 15"/>
                <a:gd name="T5" fmla="*/ 0 h 43"/>
                <a:gd name="T6" fmla="*/ 0 w 15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3">
                  <a:moveTo>
                    <a:pt x="0" y="36"/>
                  </a:moveTo>
                  <a:cubicBezTo>
                    <a:pt x="0" y="36"/>
                    <a:pt x="0" y="43"/>
                    <a:pt x="15" y="4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3"/>
                    <a:pt x="0" y="13"/>
                    <a:pt x="0" y="13"/>
                  </a:cubicBezTo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43"/>
            <p:cNvSpPr/>
            <p:nvPr/>
          </p:nvSpPr>
          <p:spPr bwMode="auto">
            <a:xfrm>
              <a:off x="1058684" y="3529762"/>
              <a:ext cx="1525588" cy="769938"/>
            </a:xfrm>
            <a:custGeom>
              <a:avLst/>
              <a:gdLst>
                <a:gd name="T0" fmla="*/ 1 w 406"/>
                <a:gd name="T1" fmla="*/ 14 h 205"/>
                <a:gd name="T2" fmla="*/ 1 w 406"/>
                <a:gd name="T3" fmla="*/ 97 h 205"/>
                <a:gd name="T4" fmla="*/ 1 w 406"/>
                <a:gd name="T5" fmla="*/ 97 h 205"/>
                <a:gd name="T6" fmla="*/ 1 w 406"/>
                <a:gd name="T7" fmla="*/ 205 h 205"/>
                <a:gd name="T8" fmla="*/ 34 w 406"/>
                <a:gd name="T9" fmla="*/ 194 h 205"/>
                <a:gd name="T10" fmla="*/ 328 w 406"/>
                <a:gd name="T11" fmla="*/ 194 h 205"/>
                <a:gd name="T12" fmla="*/ 376 w 406"/>
                <a:gd name="T13" fmla="*/ 147 h 205"/>
                <a:gd name="T14" fmla="*/ 405 w 406"/>
                <a:gd name="T15" fmla="*/ 97 h 205"/>
                <a:gd name="T16" fmla="*/ 406 w 406"/>
                <a:gd name="T17" fmla="*/ 97 h 205"/>
                <a:gd name="T18" fmla="*/ 405 w 406"/>
                <a:gd name="T19" fmla="*/ 97 h 205"/>
                <a:gd name="T20" fmla="*/ 406 w 406"/>
                <a:gd name="T21" fmla="*/ 97 h 205"/>
                <a:gd name="T22" fmla="*/ 405 w 406"/>
                <a:gd name="T23" fmla="*/ 97 h 205"/>
                <a:gd name="T24" fmla="*/ 376 w 406"/>
                <a:gd name="T25" fmla="*/ 46 h 205"/>
                <a:gd name="T26" fmla="*/ 328 w 406"/>
                <a:gd name="T27" fmla="*/ 0 h 205"/>
                <a:gd name="T28" fmla="*/ 34 w 406"/>
                <a:gd name="T29" fmla="*/ 0 h 205"/>
                <a:gd name="T30" fmla="*/ 1 w 406"/>
                <a:gd name="T31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6" h="205">
                  <a:moveTo>
                    <a:pt x="1" y="14"/>
                  </a:move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1" y="204"/>
                    <a:pt x="2" y="194"/>
                    <a:pt x="34" y="194"/>
                  </a:cubicBezTo>
                  <a:cubicBezTo>
                    <a:pt x="68" y="194"/>
                    <a:pt x="328" y="194"/>
                    <a:pt x="328" y="194"/>
                  </a:cubicBezTo>
                  <a:cubicBezTo>
                    <a:pt x="328" y="194"/>
                    <a:pt x="356" y="192"/>
                    <a:pt x="376" y="147"/>
                  </a:cubicBezTo>
                  <a:cubicBezTo>
                    <a:pt x="393" y="108"/>
                    <a:pt x="403" y="99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5"/>
                    <a:pt x="393" y="85"/>
                    <a:pt x="376" y="46"/>
                  </a:cubicBezTo>
                  <a:cubicBezTo>
                    <a:pt x="356" y="1"/>
                    <a:pt x="328" y="0"/>
                    <a:pt x="328" y="0"/>
                  </a:cubicBezTo>
                  <a:cubicBezTo>
                    <a:pt x="328" y="0"/>
                    <a:pt x="68" y="0"/>
                    <a:pt x="34" y="0"/>
                  </a:cubicBezTo>
                  <a:cubicBezTo>
                    <a:pt x="0" y="0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Content Placeholder 2"/>
            <p:cNvSpPr txBox="1"/>
            <p:nvPr/>
          </p:nvSpPr>
          <p:spPr>
            <a:xfrm>
              <a:off x="982980" y="3643778"/>
              <a:ext cx="1828800" cy="502291"/>
            </a:xfrm>
            <a:prstGeom prst="round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38" name="矩形 37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595083" y="3696249"/>
            <a:ext cx="1828562" cy="631441"/>
            <a:chOff x="3595551" y="3529762"/>
            <a:chExt cx="1828800" cy="796925"/>
          </a:xfrm>
        </p:grpSpPr>
        <p:sp>
          <p:nvSpPr>
            <p:cNvPr id="18" name="Freeform 241"/>
            <p:cNvSpPr/>
            <p:nvPr/>
          </p:nvSpPr>
          <p:spPr bwMode="auto">
            <a:xfrm>
              <a:off x="3620819" y="4164762"/>
              <a:ext cx="57150" cy="161925"/>
            </a:xfrm>
            <a:custGeom>
              <a:avLst/>
              <a:gdLst>
                <a:gd name="T0" fmla="*/ 0 w 15"/>
                <a:gd name="T1" fmla="*/ 36 h 43"/>
                <a:gd name="T2" fmla="*/ 15 w 15"/>
                <a:gd name="T3" fmla="*/ 43 h 43"/>
                <a:gd name="T4" fmla="*/ 15 w 15"/>
                <a:gd name="T5" fmla="*/ 0 h 43"/>
                <a:gd name="T6" fmla="*/ 0 w 15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3">
                  <a:moveTo>
                    <a:pt x="0" y="36"/>
                  </a:moveTo>
                  <a:cubicBezTo>
                    <a:pt x="0" y="36"/>
                    <a:pt x="0" y="43"/>
                    <a:pt x="15" y="4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3"/>
                    <a:pt x="0" y="13"/>
                    <a:pt x="0" y="13"/>
                  </a:cubicBezTo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243"/>
            <p:cNvSpPr/>
            <p:nvPr/>
          </p:nvSpPr>
          <p:spPr bwMode="auto">
            <a:xfrm>
              <a:off x="3612881" y="3529762"/>
              <a:ext cx="1525588" cy="769938"/>
            </a:xfrm>
            <a:custGeom>
              <a:avLst/>
              <a:gdLst>
                <a:gd name="T0" fmla="*/ 1 w 406"/>
                <a:gd name="T1" fmla="*/ 14 h 205"/>
                <a:gd name="T2" fmla="*/ 1 w 406"/>
                <a:gd name="T3" fmla="*/ 97 h 205"/>
                <a:gd name="T4" fmla="*/ 1 w 406"/>
                <a:gd name="T5" fmla="*/ 97 h 205"/>
                <a:gd name="T6" fmla="*/ 1 w 406"/>
                <a:gd name="T7" fmla="*/ 205 h 205"/>
                <a:gd name="T8" fmla="*/ 34 w 406"/>
                <a:gd name="T9" fmla="*/ 194 h 205"/>
                <a:gd name="T10" fmla="*/ 328 w 406"/>
                <a:gd name="T11" fmla="*/ 194 h 205"/>
                <a:gd name="T12" fmla="*/ 376 w 406"/>
                <a:gd name="T13" fmla="*/ 147 h 205"/>
                <a:gd name="T14" fmla="*/ 405 w 406"/>
                <a:gd name="T15" fmla="*/ 97 h 205"/>
                <a:gd name="T16" fmla="*/ 406 w 406"/>
                <a:gd name="T17" fmla="*/ 97 h 205"/>
                <a:gd name="T18" fmla="*/ 405 w 406"/>
                <a:gd name="T19" fmla="*/ 97 h 205"/>
                <a:gd name="T20" fmla="*/ 406 w 406"/>
                <a:gd name="T21" fmla="*/ 97 h 205"/>
                <a:gd name="T22" fmla="*/ 405 w 406"/>
                <a:gd name="T23" fmla="*/ 97 h 205"/>
                <a:gd name="T24" fmla="*/ 376 w 406"/>
                <a:gd name="T25" fmla="*/ 46 h 205"/>
                <a:gd name="T26" fmla="*/ 328 w 406"/>
                <a:gd name="T27" fmla="*/ 0 h 205"/>
                <a:gd name="T28" fmla="*/ 34 w 406"/>
                <a:gd name="T29" fmla="*/ 0 h 205"/>
                <a:gd name="T30" fmla="*/ 1 w 406"/>
                <a:gd name="T31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6" h="205">
                  <a:moveTo>
                    <a:pt x="1" y="14"/>
                  </a:move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1" y="204"/>
                    <a:pt x="2" y="194"/>
                    <a:pt x="34" y="194"/>
                  </a:cubicBezTo>
                  <a:cubicBezTo>
                    <a:pt x="68" y="194"/>
                    <a:pt x="328" y="194"/>
                    <a:pt x="328" y="194"/>
                  </a:cubicBezTo>
                  <a:cubicBezTo>
                    <a:pt x="328" y="194"/>
                    <a:pt x="356" y="192"/>
                    <a:pt x="376" y="147"/>
                  </a:cubicBezTo>
                  <a:cubicBezTo>
                    <a:pt x="393" y="108"/>
                    <a:pt x="403" y="99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5"/>
                    <a:pt x="393" y="85"/>
                    <a:pt x="376" y="46"/>
                  </a:cubicBezTo>
                  <a:cubicBezTo>
                    <a:pt x="356" y="1"/>
                    <a:pt x="328" y="0"/>
                    <a:pt x="328" y="0"/>
                  </a:cubicBezTo>
                  <a:cubicBezTo>
                    <a:pt x="328" y="0"/>
                    <a:pt x="68" y="0"/>
                    <a:pt x="34" y="0"/>
                  </a:cubicBezTo>
                  <a:cubicBezTo>
                    <a:pt x="0" y="0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Content Placeholder 2"/>
            <p:cNvSpPr txBox="1"/>
            <p:nvPr/>
          </p:nvSpPr>
          <p:spPr>
            <a:xfrm>
              <a:off x="3595551" y="3662100"/>
              <a:ext cx="1828800" cy="502291"/>
            </a:xfrm>
            <a:prstGeom prst="round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192802" y="3658449"/>
            <a:ext cx="1828562" cy="631441"/>
            <a:chOff x="6193608" y="3491970"/>
            <a:chExt cx="1828800" cy="796925"/>
          </a:xfrm>
        </p:grpSpPr>
        <p:sp>
          <p:nvSpPr>
            <p:cNvPr id="22" name="Freeform 241"/>
            <p:cNvSpPr/>
            <p:nvPr/>
          </p:nvSpPr>
          <p:spPr bwMode="auto">
            <a:xfrm>
              <a:off x="6244503" y="4126970"/>
              <a:ext cx="57150" cy="161925"/>
            </a:xfrm>
            <a:custGeom>
              <a:avLst/>
              <a:gdLst>
                <a:gd name="T0" fmla="*/ 0 w 15"/>
                <a:gd name="T1" fmla="*/ 36 h 43"/>
                <a:gd name="T2" fmla="*/ 15 w 15"/>
                <a:gd name="T3" fmla="*/ 43 h 43"/>
                <a:gd name="T4" fmla="*/ 15 w 15"/>
                <a:gd name="T5" fmla="*/ 0 h 43"/>
                <a:gd name="T6" fmla="*/ 0 w 15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3">
                  <a:moveTo>
                    <a:pt x="0" y="36"/>
                  </a:moveTo>
                  <a:cubicBezTo>
                    <a:pt x="0" y="36"/>
                    <a:pt x="0" y="43"/>
                    <a:pt x="15" y="4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3"/>
                    <a:pt x="0" y="13"/>
                    <a:pt x="0" y="13"/>
                  </a:cubicBezTo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43"/>
            <p:cNvSpPr/>
            <p:nvPr/>
          </p:nvSpPr>
          <p:spPr bwMode="auto">
            <a:xfrm>
              <a:off x="6236565" y="3491970"/>
              <a:ext cx="1525588" cy="769938"/>
            </a:xfrm>
            <a:custGeom>
              <a:avLst/>
              <a:gdLst>
                <a:gd name="T0" fmla="*/ 1 w 406"/>
                <a:gd name="T1" fmla="*/ 14 h 205"/>
                <a:gd name="T2" fmla="*/ 1 w 406"/>
                <a:gd name="T3" fmla="*/ 97 h 205"/>
                <a:gd name="T4" fmla="*/ 1 w 406"/>
                <a:gd name="T5" fmla="*/ 97 h 205"/>
                <a:gd name="T6" fmla="*/ 1 w 406"/>
                <a:gd name="T7" fmla="*/ 205 h 205"/>
                <a:gd name="T8" fmla="*/ 34 w 406"/>
                <a:gd name="T9" fmla="*/ 194 h 205"/>
                <a:gd name="T10" fmla="*/ 328 w 406"/>
                <a:gd name="T11" fmla="*/ 194 h 205"/>
                <a:gd name="T12" fmla="*/ 376 w 406"/>
                <a:gd name="T13" fmla="*/ 147 h 205"/>
                <a:gd name="T14" fmla="*/ 405 w 406"/>
                <a:gd name="T15" fmla="*/ 97 h 205"/>
                <a:gd name="T16" fmla="*/ 406 w 406"/>
                <a:gd name="T17" fmla="*/ 97 h 205"/>
                <a:gd name="T18" fmla="*/ 405 w 406"/>
                <a:gd name="T19" fmla="*/ 97 h 205"/>
                <a:gd name="T20" fmla="*/ 406 w 406"/>
                <a:gd name="T21" fmla="*/ 97 h 205"/>
                <a:gd name="T22" fmla="*/ 405 w 406"/>
                <a:gd name="T23" fmla="*/ 97 h 205"/>
                <a:gd name="T24" fmla="*/ 376 w 406"/>
                <a:gd name="T25" fmla="*/ 46 h 205"/>
                <a:gd name="T26" fmla="*/ 328 w 406"/>
                <a:gd name="T27" fmla="*/ 0 h 205"/>
                <a:gd name="T28" fmla="*/ 34 w 406"/>
                <a:gd name="T29" fmla="*/ 0 h 205"/>
                <a:gd name="T30" fmla="*/ 1 w 406"/>
                <a:gd name="T31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6" h="205">
                  <a:moveTo>
                    <a:pt x="1" y="14"/>
                  </a:move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1" y="204"/>
                    <a:pt x="2" y="194"/>
                    <a:pt x="34" y="194"/>
                  </a:cubicBezTo>
                  <a:cubicBezTo>
                    <a:pt x="68" y="194"/>
                    <a:pt x="328" y="194"/>
                    <a:pt x="328" y="194"/>
                  </a:cubicBezTo>
                  <a:cubicBezTo>
                    <a:pt x="328" y="194"/>
                    <a:pt x="356" y="192"/>
                    <a:pt x="376" y="147"/>
                  </a:cubicBezTo>
                  <a:cubicBezTo>
                    <a:pt x="393" y="108"/>
                    <a:pt x="403" y="99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5"/>
                    <a:pt x="393" y="85"/>
                    <a:pt x="376" y="46"/>
                  </a:cubicBezTo>
                  <a:cubicBezTo>
                    <a:pt x="356" y="1"/>
                    <a:pt x="328" y="0"/>
                    <a:pt x="328" y="0"/>
                  </a:cubicBezTo>
                  <a:cubicBezTo>
                    <a:pt x="328" y="0"/>
                    <a:pt x="68" y="0"/>
                    <a:pt x="34" y="0"/>
                  </a:cubicBezTo>
                  <a:cubicBezTo>
                    <a:pt x="0" y="0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Content Placeholder 2"/>
            <p:cNvSpPr txBox="1"/>
            <p:nvPr/>
          </p:nvSpPr>
          <p:spPr>
            <a:xfrm>
              <a:off x="6193608" y="3625455"/>
              <a:ext cx="1828800" cy="502291"/>
            </a:xfrm>
            <a:prstGeom prst="round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863083" y="3658449"/>
            <a:ext cx="1828562" cy="631441"/>
            <a:chOff x="8864237" y="3491970"/>
            <a:chExt cx="1828800" cy="796925"/>
          </a:xfrm>
        </p:grpSpPr>
        <p:sp>
          <p:nvSpPr>
            <p:cNvPr id="6" name="Freeform 241"/>
            <p:cNvSpPr/>
            <p:nvPr/>
          </p:nvSpPr>
          <p:spPr bwMode="auto">
            <a:xfrm>
              <a:off x="8952642" y="4126970"/>
              <a:ext cx="57150" cy="161925"/>
            </a:xfrm>
            <a:custGeom>
              <a:avLst/>
              <a:gdLst>
                <a:gd name="T0" fmla="*/ 0 w 15"/>
                <a:gd name="T1" fmla="*/ 36 h 43"/>
                <a:gd name="T2" fmla="*/ 15 w 15"/>
                <a:gd name="T3" fmla="*/ 43 h 43"/>
                <a:gd name="T4" fmla="*/ 15 w 15"/>
                <a:gd name="T5" fmla="*/ 0 h 43"/>
                <a:gd name="T6" fmla="*/ 0 w 15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3">
                  <a:moveTo>
                    <a:pt x="0" y="36"/>
                  </a:moveTo>
                  <a:cubicBezTo>
                    <a:pt x="0" y="36"/>
                    <a:pt x="0" y="43"/>
                    <a:pt x="15" y="4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3"/>
                    <a:pt x="0" y="13"/>
                    <a:pt x="0" y="13"/>
                  </a:cubicBezTo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243"/>
            <p:cNvSpPr/>
            <p:nvPr/>
          </p:nvSpPr>
          <p:spPr bwMode="auto">
            <a:xfrm>
              <a:off x="8944704" y="3491970"/>
              <a:ext cx="1525588" cy="769938"/>
            </a:xfrm>
            <a:custGeom>
              <a:avLst/>
              <a:gdLst>
                <a:gd name="T0" fmla="*/ 1 w 406"/>
                <a:gd name="T1" fmla="*/ 14 h 205"/>
                <a:gd name="T2" fmla="*/ 1 w 406"/>
                <a:gd name="T3" fmla="*/ 97 h 205"/>
                <a:gd name="T4" fmla="*/ 1 w 406"/>
                <a:gd name="T5" fmla="*/ 97 h 205"/>
                <a:gd name="T6" fmla="*/ 1 w 406"/>
                <a:gd name="T7" fmla="*/ 205 h 205"/>
                <a:gd name="T8" fmla="*/ 34 w 406"/>
                <a:gd name="T9" fmla="*/ 194 h 205"/>
                <a:gd name="T10" fmla="*/ 328 w 406"/>
                <a:gd name="T11" fmla="*/ 194 h 205"/>
                <a:gd name="T12" fmla="*/ 376 w 406"/>
                <a:gd name="T13" fmla="*/ 147 h 205"/>
                <a:gd name="T14" fmla="*/ 405 w 406"/>
                <a:gd name="T15" fmla="*/ 97 h 205"/>
                <a:gd name="T16" fmla="*/ 406 w 406"/>
                <a:gd name="T17" fmla="*/ 97 h 205"/>
                <a:gd name="T18" fmla="*/ 405 w 406"/>
                <a:gd name="T19" fmla="*/ 97 h 205"/>
                <a:gd name="T20" fmla="*/ 406 w 406"/>
                <a:gd name="T21" fmla="*/ 97 h 205"/>
                <a:gd name="T22" fmla="*/ 405 w 406"/>
                <a:gd name="T23" fmla="*/ 97 h 205"/>
                <a:gd name="T24" fmla="*/ 376 w 406"/>
                <a:gd name="T25" fmla="*/ 46 h 205"/>
                <a:gd name="T26" fmla="*/ 328 w 406"/>
                <a:gd name="T27" fmla="*/ 0 h 205"/>
                <a:gd name="T28" fmla="*/ 34 w 406"/>
                <a:gd name="T29" fmla="*/ 0 h 205"/>
                <a:gd name="T30" fmla="*/ 1 w 406"/>
                <a:gd name="T31" fmla="*/ 1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6" h="205">
                  <a:moveTo>
                    <a:pt x="1" y="14"/>
                  </a:moveTo>
                  <a:cubicBezTo>
                    <a:pt x="1" y="97"/>
                    <a:pt x="1" y="97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" y="205"/>
                    <a:pt x="1" y="205"/>
                    <a:pt x="1" y="205"/>
                  </a:cubicBezTo>
                  <a:cubicBezTo>
                    <a:pt x="1" y="204"/>
                    <a:pt x="2" y="194"/>
                    <a:pt x="34" y="194"/>
                  </a:cubicBezTo>
                  <a:cubicBezTo>
                    <a:pt x="68" y="194"/>
                    <a:pt x="328" y="194"/>
                    <a:pt x="328" y="194"/>
                  </a:cubicBezTo>
                  <a:cubicBezTo>
                    <a:pt x="328" y="194"/>
                    <a:pt x="356" y="192"/>
                    <a:pt x="376" y="147"/>
                  </a:cubicBezTo>
                  <a:cubicBezTo>
                    <a:pt x="393" y="108"/>
                    <a:pt x="403" y="99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5"/>
                    <a:pt x="393" y="85"/>
                    <a:pt x="376" y="46"/>
                  </a:cubicBezTo>
                  <a:cubicBezTo>
                    <a:pt x="356" y="1"/>
                    <a:pt x="328" y="0"/>
                    <a:pt x="328" y="0"/>
                  </a:cubicBezTo>
                  <a:cubicBezTo>
                    <a:pt x="328" y="0"/>
                    <a:pt x="68" y="0"/>
                    <a:pt x="34" y="0"/>
                  </a:cubicBezTo>
                  <a:cubicBezTo>
                    <a:pt x="0" y="0"/>
                    <a:pt x="1" y="14"/>
                    <a:pt x="1" y="1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Content Placeholder 2"/>
            <p:cNvSpPr txBox="1"/>
            <p:nvPr/>
          </p:nvSpPr>
          <p:spPr>
            <a:xfrm>
              <a:off x="8864237" y="3625455"/>
              <a:ext cx="1828800" cy="502291"/>
            </a:xfrm>
            <a:prstGeom prst="roundRect">
              <a:avLst/>
            </a:prstGeom>
            <a:noFill/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82356" y="4925740"/>
            <a:ext cx="10262800" cy="738835"/>
            <a:chOff x="757804" y="3746781"/>
            <a:chExt cx="10264136" cy="738664"/>
          </a:xfrm>
        </p:grpSpPr>
        <p:sp>
          <p:nvSpPr>
            <p:cNvPr id="50" name="文本框 49"/>
            <p:cNvSpPr txBox="1"/>
            <p:nvPr/>
          </p:nvSpPr>
          <p:spPr>
            <a:xfrm>
              <a:off x="1003866" y="3746781"/>
              <a:ext cx="100180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77"/>
            <p:cNvSpPr>
              <a:spLocks noEditPoints="1"/>
            </p:cNvSpPr>
            <p:nvPr/>
          </p:nvSpPr>
          <p:spPr bwMode="auto">
            <a:xfrm>
              <a:off x="757804" y="3897115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497"/>
            <a:ext cx="137142" cy="411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142" y="171497"/>
            <a:ext cx="3931408" cy="411575"/>
            <a:chOff x="137160" y="171456"/>
            <a:chExt cx="3931920" cy="411480"/>
          </a:xfrm>
        </p:grpSpPr>
        <p:sp>
          <p:nvSpPr>
            <p:cNvPr id="4" name="矩形 3"/>
            <p:cNvSpPr/>
            <p:nvPr/>
          </p:nvSpPr>
          <p:spPr>
            <a:xfrm>
              <a:off x="137160" y="171456"/>
              <a:ext cx="3931920" cy="41148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37160" y="171456"/>
              <a:ext cx="3520440" cy="411480"/>
            </a:xfrm>
            <a:prstGeom prst="rect">
              <a:avLst/>
            </a:prstGeom>
            <a:gradFill flip="none" rotWithShape="1">
              <a:gsLst>
                <a:gs pos="56000">
                  <a:srgbClr val="00B0F0">
                    <a:alpha val="50000"/>
                  </a:srgbClr>
                </a:gs>
                <a:gs pos="1000">
                  <a:schemeClr val="accent1">
                    <a:lumMod val="75000"/>
                    <a:alpha val="80000"/>
                  </a:schemeClr>
                </a:gs>
                <a:gs pos="100000">
                  <a:srgbClr val="002E8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48431" y="140901"/>
            <a:ext cx="4394109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48431" y="1194407"/>
            <a:ext cx="6046775" cy="1543264"/>
            <a:chOff x="448488" y="1194130"/>
            <a:chExt cx="6047562" cy="1542906"/>
          </a:xfrm>
        </p:grpSpPr>
        <p:sp>
          <p:nvSpPr>
            <p:cNvPr id="121" name="Freeform 177"/>
            <p:cNvSpPr>
              <a:spLocks noEditPoints="1"/>
            </p:cNvSpPr>
            <p:nvPr/>
          </p:nvSpPr>
          <p:spPr bwMode="auto">
            <a:xfrm>
              <a:off x="757804" y="1819493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48488" y="1194130"/>
              <a:ext cx="320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1003868" y="1675453"/>
              <a:ext cx="5492182" cy="10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7695414" y="4662962"/>
            <a:ext cx="1810118" cy="1623634"/>
            <a:chOff x="6201064" y="4225678"/>
            <a:chExt cx="1810354" cy="1623258"/>
          </a:xfrm>
        </p:grpSpPr>
        <p:sp>
          <p:nvSpPr>
            <p:cNvPr id="140" name="矩形 139"/>
            <p:cNvSpPr/>
            <p:nvPr/>
          </p:nvSpPr>
          <p:spPr>
            <a:xfrm>
              <a:off x="6201064" y="4225678"/>
              <a:ext cx="1810354" cy="16232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230093" y="4331208"/>
              <a:ext cx="1744550" cy="492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>
                  <a:solidFill>
                    <a:schemeClr val="bg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6817106" y="4858002"/>
              <a:ext cx="734103" cy="696027"/>
              <a:chOff x="10805134" y="2856644"/>
              <a:chExt cx="765176" cy="725488"/>
            </a:xfrm>
            <a:solidFill>
              <a:schemeClr val="bg1">
                <a:alpha val="82000"/>
              </a:schemeClr>
            </a:solidFill>
          </p:grpSpPr>
          <p:sp>
            <p:nvSpPr>
              <p:cNvPr id="143" name="Freeform 186"/>
              <p:cNvSpPr/>
              <p:nvPr/>
            </p:nvSpPr>
            <p:spPr bwMode="auto">
              <a:xfrm>
                <a:off x="10805134" y="2856644"/>
                <a:ext cx="454025" cy="725488"/>
              </a:xfrm>
              <a:custGeom>
                <a:avLst/>
                <a:gdLst>
                  <a:gd name="T0" fmla="*/ 98 w 121"/>
                  <a:gd name="T1" fmla="*/ 175 h 193"/>
                  <a:gd name="T2" fmla="*/ 97 w 121"/>
                  <a:gd name="T3" fmla="*/ 174 h 193"/>
                  <a:gd name="T4" fmla="*/ 97 w 121"/>
                  <a:gd name="T5" fmla="*/ 173 h 193"/>
                  <a:gd name="T6" fmla="*/ 96 w 121"/>
                  <a:gd name="T7" fmla="*/ 160 h 193"/>
                  <a:gd name="T8" fmla="*/ 121 w 121"/>
                  <a:gd name="T9" fmla="*/ 105 h 193"/>
                  <a:gd name="T10" fmla="*/ 88 w 121"/>
                  <a:gd name="T11" fmla="*/ 76 h 193"/>
                  <a:gd name="T12" fmla="*/ 78 w 121"/>
                  <a:gd name="T13" fmla="*/ 72 h 193"/>
                  <a:gd name="T14" fmla="*/ 88 w 121"/>
                  <a:gd name="T15" fmla="*/ 66 h 193"/>
                  <a:gd name="T16" fmla="*/ 105 w 121"/>
                  <a:gd name="T17" fmla="*/ 36 h 193"/>
                  <a:gd name="T18" fmla="*/ 66 w 121"/>
                  <a:gd name="T19" fmla="*/ 0 h 193"/>
                  <a:gd name="T20" fmla="*/ 27 w 121"/>
                  <a:gd name="T21" fmla="*/ 36 h 193"/>
                  <a:gd name="T22" fmla="*/ 45 w 121"/>
                  <a:gd name="T23" fmla="*/ 66 h 193"/>
                  <a:gd name="T24" fmla="*/ 54 w 121"/>
                  <a:gd name="T25" fmla="*/ 72 h 193"/>
                  <a:gd name="T26" fmla="*/ 44 w 121"/>
                  <a:gd name="T27" fmla="*/ 76 h 193"/>
                  <a:gd name="T28" fmla="*/ 0 w 121"/>
                  <a:gd name="T29" fmla="*/ 148 h 193"/>
                  <a:gd name="T30" fmla="*/ 1 w 121"/>
                  <a:gd name="T31" fmla="*/ 161 h 193"/>
                  <a:gd name="T32" fmla="*/ 66 w 121"/>
                  <a:gd name="T33" fmla="*/ 193 h 193"/>
                  <a:gd name="T34" fmla="*/ 105 w 121"/>
                  <a:gd name="T35" fmla="*/ 183 h 193"/>
                  <a:gd name="T36" fmla="*/ 98 w 121"/>
                  <a:gd name="T37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1" h="193">
                    <a:moveTo>
                      <a:pt x="98" y="175"/>
                    </a:moveTo>
                    <a:cubicBezTo>
                      <a:pt x="97" y="174"/>
                      <a:pt x="97" y="174"/>
                      <a:pt x="97" y="174"/>
                    </a:cubicBezTo>
                    <a:cubicBezTo>
                      <a:pt x="97" y="173"/>
                      <a:pt x="97" y="173"/>
                      <a:pt x="97" y="173"/>
                    </a:cubicBezTo>
                    <a:cubicBezTo>
                      <a:pt x="96" y="169"/>
                      <a:pt x="96" y="164"/>
                      <a:pt x="96" y="160"/>
                    </a:cubicBezTo>
                    <a:cubicBezTo>
                      <a:pt x="96" y="137"/>
                      <a:pt x="106" y="117"/>
                      <a:pt x="121" y="105"/>
                    </a:cubicBezTo>
                    <a:cubicBezTo>
                      <a:pt x="113" y="92"/>
                      <a:pt x="102" y="81"/>
                      <a:pt x="88" y="76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98" y="60"/>
                      <a:pt x="105" y="48"/>
                      <a:pt x="105" y="36"/>
                    </a:cubicBezTo>
                    <a:cubicBezTo>
                      <a:pt x="105" y="17"/>
                      <a:pt x="88" y="0"/>
                      <a:pt x="66" y="0"/>
                    </a:cubicBezTo>
                    <a:cubicBezTo>
                      <a:pt x="44" y="0"/>
                      <a:pt x="27" y="17"/>
                      <a:pt x="27" y="36"/>
                    </a:cubicBezTo>
                    <a:cubicBezTo>
                      <a:pt x="27" y="48"/>
                      <a:pt x="34" y="60"/>
                      <a:pt x="45" y="66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18" y="86"/>
                      <a:pt x="0" y="114"/>
                      <a:pt x="0" y="148"/>
                    </a:cubicBezTo>
                    <a:cubicBezTo>
                      <a:pt x="0" y="152"/>
                      <a:pt x="0" y="157"/>
                      <a:pt x="1" y="161"/>
                    </a:cubicBezTo>
                    <a:cubicBezTo>
                      <a:pt x="17" y="181"/>
                      <a:pt x="40" y="193"/>
                      <a:pt x="66" y="193"/>
                    </a:cubicBezTo>
                    <a:cubicBezTo>
                      <a:pt x="80" y="193"/>
                      <a:pt x="93" y="190"/>
                      <a:pt x="105" y="183"/>
                    </a:cubicBezTo>
                    <a:cubicBezTo>
                      <a:pt x="103" y="181"/>
                      <a:pt x="100" y="178"/>
                      <a:pt x="98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187"/>
              <p:cNvSpPr/>
              <p:nvPr/>
            </p:nvSpPr>
            <p:spPr bwMode="auto">
              <a:xfrm>
                <a:off x="11206772" y="3043969"/>
                <a:ext cx="363538" cy="538163"/>
              </a:xfrm>
              <a:custGeom>
                <a:avLst/>
                <a:gdLst>
                  <a:gd name="T0" fmla="*/ 65 w 97"/>
                  <a:gd name="T1" fmla="*/ 57 h 143"/>
                  <a:gd name="T2" fmla="*/ 55 w 97"/>
                  <a:gd name="T3" fmla="*/ 53 h 143"/>
                  <a:gd name="T4" fmla="*/ 64 w 97"/>
                  <a:gd name="T5" fmla="*/ 47 h 143"/>
                  <a:gd name="T6" fmla="*/ 77 w 97"/>
                  <a:gd name="T7" fmla="*/ 26 h 143"/>
                  <a:gd name="T8" fmla="*/ 48 w 97"/>
                  <a:gd name="T9" fmla="*/ 0 h 143"/>
                  <a:gd name="T10" fmla="*/ 20 w 97"/>
                  <a:gd name="T11" fmla="*/ 26 h 143"/>
                  <a:gd name="T12" fmla="*/ 33 w 97"/>
                  <a:gd name="T13" fmla="*/ 47 h 143"/>
                  <a:gd name="T14" fmla="*/ 42 w 97"/>
                  <a:gd name="T15" fmla="*/ 53 h 143"/>
                  <a:gd name="T16" fmla="*/ 32 w 97"/>
                  <a:gd name="T17" fmla="*/ 57 h 143"/>
                  <a:gd name="T18" fmla="*/ 28 w 97"/>
                  <a:gd name="T19" fmla="*/ 59 h 143"/>
                  <a:gd name="T20" fmla="*/ 23 w 97"/>
                  <a:gd name="T21" fmla="*/ 62 h 143"/>
                  <a:gd name="T22" fmla="*/ 19 w 97"/>
                  <a:gd name="T23" fmla="*/ 65 h 143"/>
                  <a:gd name="T24" fmla="*/ 0 w 97"/>
                  <a:gd name="T25" fmla="*/ 110 h 143"/>
                  <a:gd name="T26" fmla="*/ 0 w 97"/>
                  <a:gd name="T27" fmla="*/ 120 h 143"/>
                  <a:gd name="T28" fmla="*/ 7 w 97"/>
                  <a:gd name="T29" fmla="*/ 127 h 143"/>
                  <a:gd name="T30" fmla="*/ 12 w 97"/>
                  <a:gd name="T31" fmla="*/ 131 h 143"/>
                  <a:gd name="T32" fmla="*/ 16 w 97"/>
                  <a:gd name="T33" fmla="*/ 134 h 143"/>
                  <a:gd name="T34" fmla="*/ 48 w 97"/>
                  <a:gd name="T35" fmla="*/ 143 h 143"/>
                  <a:gd name="T36" fmla="*/ 97 w 97"/>
                  <a:gd name="T37" fmla="*/ 120 h 143"/>
                  <a:gd name="T38" fmla="*/ 97 w 97"/>
                  <a:gd name="T39" fmla="*/ 110 h 143"/>
                  <a:gd name="T40" fmla="*/ 65 w 97"/>
                  <a:gd name="T41" fmla="*/ 5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" h="143">
                    <a:moveTo>
                      <a:pt x="65" y="57"/>
                    </a:moveTo>
                    <a:cubicBezTo>
                      <a:pt x="55" y="53"/>
                      <a:pt x="55" y="53"/>
                      <a:pt x="55" y="53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72" y="42"/>
                      <a:pt x="77" y="35"/>
                      <a:pt x="77" y="26"/>
                    </a:cubicBezTo>
                    <a:cubicBezTo>
                      <a:pt x="77" y="12"/>
                      <a:pt x="64" y="0"/>
                      <a:pt x="48" y="0"/>
                    </a:cubicBezTo>
                    <a:cubicBezTo>
                      <a:pt x="32" y="0"/>
                      <a:pt x="20" y="12"/>
                      <a:pt x="20" y="26"/>
                    </a:cubicBezTo>
                    <a:cubicBezTo>
                      <a:pt x="20" y="35"/>
                      <a:pt x="25" y="42"/>
                      <a:pt x="33" y="47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29" y="58"/>
                      <a:pt x="28" y="59"/>
                    </a:cubicBezTo>
                    <a:cubicBezTo>
                      <a:pt x="26" y="60"/>
                      <a:pt x="25" y="60"/>
                      <a:pt x="23" y="62"/>
                    </a:cubicBezTo>
                    <a:cubicBezTo>
                      <a:pt x="22" y="63"/>
                      <a:pt x="20" y="64"/>
                      <a:pt x="19" y="65"/>
                    </a:cubicBezTo>
                    <a:cubicBezTo>
                      <a:pt x="7" y="75"/>
                      <a:pt x="0" y="91"/>
                      <a:pt x="0" y="110"/>
                    </a:cubicBezTo>
                    <a:cubicBezTo>
                      <a:pt x="0" y="113"/>
                      <a:pt x="0" y="117"/>
                      <a:pt x="0" y="120"/>
                    </a:cubicBezTo>
                    <a:cubicBezTo>
                      <a:pt x="2" y="122"/>
                      <a:pt x="5" y="125"/>
                      <a:pt x="7" y="127"/>
                    </a:cubicBezTo>
                    <a:cubicBezTo>
                      <a:pt x="9" y="128"/>
                      <a:pt x="10" y="130"/>
                      <a:pt x="12" y="131"/>
                    </a:cubicBezTo>
                    <a:cubicBezTo>
                      <a:pt x="13" y="132"/>
                      <a:pt x="15" y="133"/>
                      <a:pt x="16" y="134"/>
                    </a:cubicBezTo>
                    <a:cubicBezTo>
                      <a:pt x="26" y="140"/>
                      <a:pt x="37" y="143"/>
                      <a:pt x="48" y="143"/>
                    </a:cubicBezTo>
                    <a:cubicBezTo>
                      <a:pt x="67" y="143"/>
                      <a:pt x="85" y="134"/>
                      <a:pt x="97" y="120"/>
                    </a:cubicBezTo>
                    <a:cubicBezTo>
                      <a:pt x="97" y="117"/>
                      <a:pt x="97" y="113"/>
                      <a:pt x="97" y="110"/>
                    </a:cubicBezTo>
                    <a:cubicBezTo>
                      <a:pt x="97" y="85"/>
                      <a:pt x="83" y="64"/>
                      <a:pt x="65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5" name="组合 144"/>
          <p:cNvGrpSpPr/>
          <p:nvPr/>
        </p:nvGrpSpPr>
        <p:grpSpPr>
          <a:xfrm>
            <a:off x="7674130" y="2678366"/>
            <a:ext cx="1852689" cy="1623634"/>
            <a:chOff x="6179776" y="2241541"/>
            <a:chExt cx="1852930" cy="1623258"/>
          </a:xfrm>
        </p:grpSpPr>
        <p:sp>
          <p:nvSpPr>
            <p:cNvPr id="146" name="矩形 145"/>
            <p:cNvSpPr/>
            <p:nvPr/>
          </p:nvSpPr>
          <p:spPr>
            <a:xfrm>
              <a:off x="6201064" y="2241541"/>
              <a:ext cx="1810354" cy="16232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6179776" y="2361585"/>
              <a:ext cx="1852930" cy="492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>
                  <a:solidFill>
                    <a:schemeClr val="bg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6817106" y="2912191"/>
              <a:ext cx="788435" cy="850089"/>
              <a:chOff x="3552824" y="1627187"/>
              <a:chExt cx="669926" cy="722313"/>
            </a:xfrm>
            <a:solidFill>
              <a:schemeClr val="bg1">
                <a:alpha val="82000"/>
              </a:schemeClr>
            </a:solidFill>
          </p:grpSpPr>
          <p:sp>
            <p:nvSpPr>
              <p:cNvPr id="149" name="Freeform 7"/>
              <p:cNvSpPr>
                <a:spLocks noEditPoints="1"/>
              </p:cNvSpPr>
              <p:nvPr/>
            </p:nvSpPr>
            <p:spPr bwMode="auto">
              <a:xfrm>
                <a:off x="3552824" y="1627187"/>
                <a:ext cx="606425" cy="542925"/>
              </a:xfrm>
              <a:custGeom>
                <a:avLst/>
                <a:gdLst>
                  <a:gd name="T0" fmla="*/ 84 w 161"/>
                  <a:gd name="T1" fmla="*/ 84 h 142"/>
                  <a:gd name="T2" fmla="*/ 114 w 161"/>
                  <a:gd name="T3" fmla="*/ 116 h 142"/>
                  <a:gd name="T4" fmla="*/ 122 w 161"/>
                  <a:gd name="T5" fmla="*/ 97 h 142"/>
                  <a:gd name="T6" fmla="*/ 97 w 161"/>
                  <a:gd name="T7" fmla="*/ 84 h 142"/>
                  <a:gd name="T8" fmla="*/ 84 w 161"/>
                  <a:gd name="T9" fmla="*/ 0 h 142"/>
                  <a:gd name="T10" fmla="*/ 117 w 161"/>
                  <a:gd name="T11" fmla="*/ 40 h 142"/>
                  <a:gd name="T12" fmla="*/ 84 w 161"/>
                  <a:gd name="T13" fmla="*/ 46 h 142"/>
                  <a:gd name="T14" fmla="*/ 106 w 161"/>
                  <a:gd name="T15" fmla="*/ 78 h 142"/>
                  <a:gd name="T16" fmla="*/ 122 w 161"/>
                  <a:gd name="T17" fmla="*/ 73 h 142"/>
                  <a:gd name="T18" fmla="*/ 84 w 161"/>
                  <a:gd name="T19" fmla="*/ 46 h 142"/>
                  <a:gd name="T20" fmla="*/ 109 w 161"/>
                  <a:gd name="T21" fmla="*/ 122 h 142"/>
                  <a:gd name="T22" fmla="*/ 84 w 161"/>
                  <a:gd name="T23" fmla="*/ 138 h 142"/>
                  <a:gd name="T24" fmla="*/ 0 w 161"/>
                  <a:gd name="T25" fmla="*/ 84 h 142"/>
                  <a:gd name="T26" fmla="*/ 36 w 161"/>
                  <a:gd name="T27" fmla="*/ 116 h 142"/>
                  <a:gd name="T28" fmla="*/ 36 w 161"/>
                  <a:gd name="T29" fmla="*/ 46 h 142"/>
                  <a:gd name="T30" fmla="*/ 0 w 161"/>
                  <a:gd name="T31" fmla="*/ 78 h 142"/>
                  <a:gd name="T32" fmla="*/ 36 w 161"/>
                  <a:gd name="T33" fmla="*/ 46 h 142"/>
                  <a:gd name="T34" fmla="*/ 11 w 161"/>
                  <a:gd name="T35" fmla="*/ 123 h 142"/>
                  <a:gd name="T36" fmla="*/ 38 w 161"/>
                  <a:gd name="T37" fmla="*/ 122 h 142"/>
                  <a:gd name="T38" fmla="*/ 41 w 161"/>
                  <a:gd name="T39" fmla="*/ 78 h 142"/>
                  <a:gd name="T40" fmla="*/ 77 w 161"/>
                  <a:gd name="T41" fmla="*/ 46 h 142"/>
                  <a:gd name="T42" fmla="*/ 41 w 161"/>
                  <a:gd name="T43" fmla="*/ 78 h 142"/>
                  <a:gd name="T44" fmla="*/ 117 w 161"/>
                  <a:gd name="T45" fmla="*/ 19 h 142"/>
                  <a:gd name="T46" fmla="*/ 152 w 161"/>
                  <a:gd name="T47" fmla="*/ 40 h 142"/>
                  <a:gd name="T48" fmla="*/ 155 w 161"/>
                  <a:gd name="T49" fmla="*/ 46 h 142"/>
                  <a:gd name="T50" fmla="*/ 130 w 161"/>
                  <a:gd name="T51" fmla="*/ 71 h 142"/>
                  <a:gd name="T52" fmla="*/ 161 w 161"/>
                  <a:gd name="T53" fmla="*/ 62 h 142"/>
                  <a:gd name="T54" fmla="*/ 53 w 161"/>
                  <a:gd name="T55" fmla="*/ 23 h 142"/>
                  <a:gd name="T56" fmla="*/ 77 w 161"/>
                  <a:gd name="T57" fmla="*/ 40 h 142"/>
                  <a:gd name="T58" fmla="*/ 53 w 161"/>
                  <a:gd name="T59" fmla="*/ 23 h 142"/>
                  <a:gd name="T60" fmla="*/ 57 w 161"/>
                  <a:gd name="T61" fmla="*/ 3 h 142"/>
                  <a:gd name="T62" fmla="*/ 38 w 161"/>
                  <a:gd name="T63" fmla="*/ 40 h 142"/>
                  <a:gd name="T64" fmla="*/ 53 w 161"/>
                  <a:gd name="T65" fmla="*/ 141 h 142"/>
                  <a:gd name="T66" fmla="*/ 63 w 161"/>
                  <a:gd name="T67" fmla="*/ 142 h 142"/>
                  <a:gd name="T68" fmla="*/ 77 w 161"/>
                  <a:gd name="T69" fmla="*/ 122 h 142"/>
                  <a:gd name="T70" fmla="*/ 53 w 161"/>
                  <a:gd name="T71" fmla="*/ 141 h 142"/>
                  <a:gd name="T72" fmla="*/ 77 w 161"/>
                  <a:gd name="T73" fmla="*/ 116 h 142"/>
                  <a:gd name="T74" fmla="*/ 40 w 161"/>
                  <a:gd name="T75" fmla="*/ 8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42">
                    <a:moveTo>
                      <a:pt x="97" y="84"/>
                    </a:moveTo>
                    <a:cubicBezTo>
                      <a:pt x="84" y="84"/>
                      <a:pt x="84" y="84"/>
                      <a:pt x="84" y="84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114" y="116"/>
                      <a:pt x="114" y="116"/>
                      <a:pt x="114" y="116"/>
                    </a:cubicBezTo>
                    <a:cubicBezTo>
                      <a:pt x="117" y="112"/>
                      <a:pt x="119" y="108"/>
                      <a:pt x="121" y="104"/>
                    </a:cubicBezTo>
                    <a:cubicBezTo>
                      <a:pt x="121" y="102"/>
                      <a:pt x="122" y="99"/>
                      <a:pt x="122" y="97"/>
                    </a:cubicBezTo>
                    <a:cubicBezTo>
                      <a:pt x="110" y="91"/>
                      <a:pt x="110" y="91"/>
                      <a:pt x="110" y="91"/>
                    </a:cubicBezTo>
                    <a:lnTo>
                      <a:pt x="97" y="84"/>
                    </a:lnTo>
                    <a:close/>
                    <a:moveTo>
                      <a:pt x="110" y="23"/>
                    </a:moveTo>
                    <a:cubicBezTo>
                      <a:pt x="103" y="9"/>
                      <a:pt x="94" y="1"/>
                      <a:pt x="84" y="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5" y="34"/>
                      <a:pt x="113" y="28"/>
                      <a:pt x="110" y="23"/>
                    </a:cubicBezTo>
                    <a:close/>
                    <a:moveTo>
                      <a:pt x="84" y="46"/>
                    </a:moveTo>
                    <a:cubicBezTo>
                      <a:pt x="84" y="78"/>
                      <a:pt x="84" y="78"/>
                      <a:pt x="84" y="78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22" y="73"/>
                      <a:pt x="122" y="73"/>
                      <a:pt x="122" y="73"/>
                    </a:cubicBezTo>
                    <a:cubicBezTo>
                      <a:pt x="122" y="64"/>
                      <a:pt x="121" y="55"/>
                      <a:pt x="119" y="46"/>
                    </a:cubicBezTo>
                    <a:lnTo>
                      <a:pt x="84" y="46"/>
                    </a:lnTo>
                    <a:close/>
                    <a:moveTo>
                      <a:pt x="84" y="138"/>
                    </a:moveTo>
                    <a:cubicBezTo>
                      <a:pt x="95" y="135"/>
                      <a:pt x="103" y="129"/>
                      <a:pt x="109" y="122"/>
                    </a:cubicBezTo>
                    <a:cubicBezTo>
                      <a:pt x="84" y="122"/>
                      <a:pt x="84" y="122"/>
                      <a:pt x="84" y="122"/>
                    </a:cubicBezTo>
                    <a:lnTo>
                      <a:pt x="84" y="138"/>
                    </a:lnTo>
                    <a:close/>
                    <a:moveTo>
                      <a:pt x="33" y="84"/>
                    </a:moveTo>
                    <a:cubicBezTo>
                      <a:pt x="0" y="84"/>
                      <a:pt x="0" y="84"/>
                      <a:pt x="0" y="84"/>
                    </a:cubicBezTo>
                    <a:cubicBezTo>
                      <a:pt x="1" y="96"/>
                      <a:pt x="3" y="106"/>
                      <a:pt x="8" y="116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34" y="106"/>
                      <a:pt x="33" y="96"/>
                      <a:pt x="33" y="84"/>
                    </a:cubicBezTo>
                    <a:close/>
                    <a:moveTo>
                      <a:pt x="36" y="46"/>
                    </a:moveTo>
                    <a:cubicBezTo>
                      <a:pt x="8" y="46"/>
                      <a:pt x="8" y="46"/>
                      <a:pt x="8" y="46"/>
                    </a:cubicBezTo>
                    <a:cubicBezTo>
                      <a:pt x="4" y="56"/>
                      <a:pt x="1" y="67"/>
                      <a:pt x="0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7"/>
                      <a:pt x="34" y="56"/>
                      <a:pt x="36" y="46"/>
                    </a:cubicBezTo>
                    <a:close/>
                    <a:moveTo>
                      <a:pt x="11" y="122"/>
                    </a:moveTo>
                    <a:cubicBezTo>
                      <a:pt x="11" y="123"/>
                      <a:pt x="11" y="123"/>
                      <a:pt x="11" y="123"/>
                    </a:cubicBezTo>
                    <a:cubicBezTo>
                      <a:pt x="22" y="133"/>
                      <a:pt x="34" y="138"/>
                      <a:pt x="44" y="140"/>
                    </a:cubicBezTo>
                    <a:cubicBezTo>
                      <a:pt x="41" y="135"/>
                      <a:pt x="39" y="129"/>
                      <a:pt x="38" y="122"/>
                    </a:cubicBezTo>
                    <a:lnTo>
                      <a:pt x="11" y="122"/>
                    </a:lnTo>
                    <a:close/>
                    <a:moveTo>
                      <a:pt x="41" y="78"/>
                    </a:moveTo>
                    <a:cubicBezTo>
                      <a:pt x="77" y="78"/>
                      <a:pt x="77" y="78"/>
                      <a:pt x="77" y="78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2" y="56"/>
                      <a:pt x="41" y="67"/>
                      <a:pt x="41" y="78"/>
                    </a:cubicBezTo>
                    <a:close/>
                    <a:moveTo>
                      <a:pt x="106" y="3"/>
                    </a:moveTo>
                    <a:cubicBezTo>
                      <a:pt x="110" y="8"/>
                      <a:pt x="114" y="13"/>
                      <a:pt x="117" y="19"/>
                    </a:cubicBezTo>
                    <a:cubicBezTo>
                      <a:pt x="120" y="25"/>
                      <a:pt x="123" y="32"/>
                      <a:pt x="125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41" y="23"/>
                      <a:pt x="125" y="10"/>
                      <a:pt x="106" y="3"/>
                    </a:cubicBezTo>
                    <a:close/>
                    <a:moveTo>
                      <a:pt x="155" y="46"/>
                    </a:moveTo>
                    <a:cubicBezTo>
                      <a:pt x="127" y="46"/>
                      <a:pt x="127" y="46"/>
                      <a:pt x="127" y="46"/>
                    </a:cubicBezTo>
                    <a:cubicBezTo>
                      <a:pt x="129" y="54"/>
                      <a:pt x="130" y="62"/>
                      <a:pt x="130" y="71"/>
                    </a:cubicBezTo>
                    <a:cubicBezTo>
                      <a:pt x="156" y="63"/>
                      <a:pt x="156" y="63"/>
                      <a:pt x="156" y="63"/>
                    </a:cubicBezTo>
                    <a:cubicBezTo>
                      <a:pt x="161" y="62"/>
                      <a:pt x="161" y="62"/>
                      <a:pt x="161" y="62"/>
                    </a:cubicBezTo>
                    <a:cubicBezTo>
                      <a:pt x="159" y="57"/>
                      <a:pt x="157" y="51"/>
                      <a:pt x="155" y="46"/>
                    </a:cubicBezTo>
                    <a:close/>
                    <a:moveTo>
                      <a:pt x="53" y="23"/>
                    </a:moveTo>
                    <a:cubicBezTo>
                      <a:pt x="51" y="28"/>
                      <a:pt x="48" y="34"/>
                      <a:pt x="46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68" y="3"/>
                      <a:pt x="60" y="10"/>
                      <a:pt x="53" y="23"/>
                    </a:cubicBezTo>
                    <a:close/>
                    <a:moveTo>
                      <a:pt x="46" y="19"/>
                    </a:moveTo>
                    <a:cubicBezTo>
                      <a:pt x="49" y="13"/>
                      <a:pt x="53" y="8"/>
                      <a:pt x="57" y="3"/>
                    </a:cubicBezTo>
                    <a:cubicBezTo>
                      <a:pt x="38" y="10"/>
                      <a:pt x="22" y="23"/>
                      <a:pt x="12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0" y="32"/>
                      <a:pt x="43" y="25"/>
                      <a:pt x="46" y="19"/>
                    </a:cubicBezTo>
                    <a:close/>
                    <a:moveTo>
                      <a:pt x="53" y="141"/>
                    </a:moveTo>
                    <a:cubicBezTo>
                      <a:pt x="53" y="141"/>
                      <a:pt x="53" y="141"/>
                      <a:pt x="53" y="141"/>
                    </a:cubicBezTo>
                    <a:cubicBezTo>
                      <a:pt x="57" y="142"/>
                      <a:pt x="60" y="142"/>
                      <a:pt x="63" y="142"/>
                    </a:cubicBezTo>
                    <a:cubicBezTo>
                      <a:pt x="68" y="142"/>
                      <a:pt x="72" y="141"/>
                      <a:pt x="77" y="140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46" y="122"/>
                      <a:pt x="46" y="122"/>
                      <a:pt x="46" y="122"/>
                    </a:cubicBezTo>
                    <a:cubicBezTo>
                      <a:pt x="48" y="129"/>
                      <a:pt x="50" y="135"/>
                      <a:pt x="53" y="141"/>
                    </a:cubicBezTo>
                    <a:close/>
                    <a:moveTo>
                      <a:pt x="44" y="116"/>
                    </a:moveTo>
                    <a:cubicBezTo>
                      <a:pt x="77" y="116"/>
                      <a:pt x="77" y="116"/>
                      <a:pt x="77" y="116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1" y="96"/>
                      <a:pt x="42" y="106"/>
                      <a:pt x="44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8"/>
              <p:cNvSpPr/>
              <p:nvPr/>
            </p:nvSpPr>
            <p:spPr bwMode="auto">
              <a:xfrm>
                <a:off x="3665537" y="1898650"/>
                <a:ext cx="557213" cy="450850"/>
              </a:xfrm>
              <a:custGeom>
                <a:avLst/>
                <a:gdLst>
                  <a:gd name="T0" fmla="*/ 0 w 148"/>
                  <a:gd name="T1" fmla="*/ 74 h 118"/>
                  <a:gd name="T2" fmla="*/ 130 w 148"/>
                  <a:gd name="T3" fmla="*/ 37 h 118"/>
                  <a:gd name="T4" fmla="*/ 148 w 148"/>
                  <a:gd name="T5" fmla="*/ 47 h 118"/>
                  <a:gd name="T6" fmla="*/ 131 w 148"/>
                  <a:gd name="T7" fmla="*/ 0 h 118"/>
                  <a:gd name="T8" fmla="*/ 84 w 148"/>
                  <a:gd name="T9" fmla="*/ 13 h 118"/>
                  <a:gd name="T10" fmla="*/ 103 w 148"/>
                  <a:gd name="T11" fmla="*/ 23 h 118"/>
                  <a:gd name="T12" fmla="*/ 0 w 148"/>
                  <a:gd name="T13" fmla="*/ 7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18">
                    <a:moveTo>
                      <a:pt x="0" y="74"/>
                    </a:moveTo>
                    <a:cubicBezTo>
                      <a:pt x="56" y="118"/>
                      <a:pt x="113" y="84"/>
                      <a:pt x="130" y="37"/>
                    </a:cubicBezTo>
                    <a:cubicBezTo>
                      <a:pt x="135" y="40"/>
                      <a:pt x="148" y="47"/>
                      <a:pt x="148" y="47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23"/>
                      <a:pt x="89" y="98"/>
                      <a:pt x="0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1" name="组合 150"/>
          <p:cNvGrpSpPr/>
          <p:nvPr/>
        </p:nvGrpSpPr>
        <p:grpSpPr>
          <a:xfrm>
            <a:off x="9895440" y="2678366"/>
            <a:ext cx="1810118" cy="1623634"/>
            <a:chOff x="8401376" y="2241541"/>
            <a:chExt cx="1810354" cy="1623258"/>
          </a:xfrm>
        </p:grpSpPr>
        <p:sp>
          <p:nvSpPr>
            <p:cNvPr id="152" name="矩形 151"/>
            <p:cNvSpPr/>
            <p:nvPr/>
          </p:nvSpPr>
          <p:spPr>
            <a:xfrm>
              <a:off x="8401376" y="2241541"/>
              <a:ext cx="1810354" cy="16232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8412119" y="2361585"/>
              <a:ext cx="1752699" cy="492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>
                  <a:solidFill>
                    <a:schemeClr val="bg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9038125" y="2914650"/>
              <a:ext cx="711134" cy="600514"/>
              <a:chOff x="2099253" y="5646746"/>
              <a:chExt cx="714375" cy="603251"/>
            </a:xfrm>
            <a:solidFill>
              <a:schemeClr val="bg1">
                <a:alpha val="82000"/>
              </a:schemeClr>
            </a:solidFill>
          </p:grpSpPr>
          <p:sp>
            <p:nvSpPr>
              <p:cNvPr id="155" name="Freeform 123"/>
              <p:cNvSpPr/>
              <p:nvPr/>
            </p:nvSpPr>
            <p:spPr bwMode="auto">
              <a:xfrm>
                <a:off x="2174298" y="5824258"/>
                <a:ext cx="562841" cy="248228"/>
              </a:xfrm>
              <a:custGeom>
                <a:avLst/>
                <a:gdLst>
                  <a:gd name="T0" fmla="*/ 129 w 134"/>
                  <a:gd name="T1" fmla="*/ 0 h 59"/>
                  <a:gd name="T2" fmla="*/ 5 w 134"/>
                  <a:gd name="T3" fmla="*/ 0 h 59"/>
                  <a:gd name="T4" fmla="*/ 0 w 134"/>
                  <a:gd name="T5" fmla="*/ 6 h 59"/>
                  <a:gd name="T6" fmla="*/ 0 w 134"/>
                  <a:gd name="T7" fmla="*/ 53 h 59"/>
                  <a:gd name="T8" fmla="*/ 5 w 134"/>
                  <a:gd name="T9" fmla="*/ 59 h 59"/>
                  <a:gd name="T10" fmla="*/ 129 w 134"/>
                  <a:gd name="T11" fmla="*/ 59 h 59"/>
                  <a:gd name="T12" fmla="*/ 134 w 134"/>
                  <a:gd name="T13" fmla="*/ 53 h 59"/>
                  <a:gd name="T14" fmla="*/ 134 w 134"/>
                  <a:gd name="T15" fmla="*/ 6 h 59"/>
                  <a:gd name="T16" fmla="*/ 129 w 134"/>
                  <a:gd name="T1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59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6"/>
                      <a:pt x="2" y="59"/>
                      <a:pt x="5" y="59"/>
                    </a:cubicBezTo>
                    <a:cubicBezTo>
                      <a:pt x="129" y="59"/>
                      <a:pt x="129" y="59"/>
                      <a:pt x="129" y="59"/>
                    </a:cubicBezTo>
                    <a:cubicBezTo>
                      <a:pt x="132" y="59"/>
                      <a:pt x="134" y="56"/>
                      <a:pt x="134" y="53"/>
                    </a:cubicBezTo>
                    <a:cubicBezTo>
                      <a:pt x="134" y="6"/>
                      <a:pt x="134" y="6"/>
                      <a:pt x="134" y="6"/>
                    </a:cubicBezTo>
                    <a:cubicBezTo>
                      <a:pt x="134" y="3"/>
                      <a:pt x="132" y="0"/>
                      <a:pt x="1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124"/>
              <p:cNvSpPr>
                <a:spLocks noEditPoints="1"/>
              </p:cNvSpPr>
              <p:nvPr/>
            </p:nvSpPr>
            <p:spPr bwMode="auto">
              <a:xfrm>
                <a:off x="2171412" y="5646746"/>
                <a:ext cx="565728" cy="85148"/>
              </a:xfrm>
              <a:custGeom>
                <a:avLst/>
                <a:gdLst>
                  <a:gd name="T0" fmla="*/ 0 w 135"/>
                  <a:gd name="T1" fmla="*/ 5 h 20"/>
                  <a:gd name="T2" fmla="*/ 5 w 135"/>
                  <a:gd name="T3" fmla="*/ 0 h 20"/>
                  <a:gd name="T4" fmla="*/ 9 w 135"/>
                  <a:gd name="T5" fmla="*/ 5 h 20"/>
                  <a:gd name="T6" fmla="*/ 5 w 135"/>
                  <a:gd name="T7" fmla="*/ 20 h 20"/>
                  <a:gd name="T8" fmla="*/ 0 w 135"/>
                  <a:gd name="T9" fmla="*/ 16 h 20"/>
                  <a:gd name="T10" fmla="*/ 23 w 135"/>
                  <a:gd name="T11" fmla="*/ 20 h 20"/>
                  <a:gd name="T12" fmla="*/ 27 w 135"/>
                  <a:gd name="T13" fmla="*/ 16 h 20"/>
                  <a:gd name="T14" fmla="*/ 27 w 135"/>
                  <a:gd name="T15" fmla="*/ 5 h 20"/>
                  <a:gd name="T16" fmla="*/ 23 w 135"/>
                  <a:gd name="T17" fmla="*/ 0 h 20"/>
                  <a:gd name="T18" fmla="*/ 18 w 135"/>
                  <a:gd name="T19" fmla="*/ 16 h 20"/>
                  <a:gd name="T20" fmla="*/ 41 w 135"/>
                  <a:gd name="T21" fmla="*/ 20 h 20"/>
                  <a:gd name="T22" fmla="*/ 45 w 135"/>
                  <a:gd name="T23" fmla="*/ 16 h 20"/>
                  <a:gd name="T24" fmla="*/ 45 w 135"/>
                  <a:gd name="T25" fmla="*/ 5 h 20"/>
                  <a:gd name="T26" fmla="*/ 41 w 135"/>
                  <a:gd name="T27" fmla="*/ 0 h 20"/>
                  <a:gd name="T28" fmla="*/ 36 w 135"/>
                  <a:gd name="T29" fmla="*/ 16 h 20"/>
                  <a:gd name="T30" fmla="*/ 59 w 135"/>
                  <a:gd name="T31" fmla="*/ 20 h 20"/>
                  <a:gd name="T32" fmla="*/ 63 w 135"/>
                  <a:gd name="T33" fmla="*/ 16 h 20"/>
                  <a:gd name="T34" fmla="*/ 63 w 135"/>
                  <a:gd name="T35" fmla="*/ 5 h 20"/>
                  <a:gd name="T36" fmla="*/ 59 w 135"/>
                  <a:gd name="T37" fmla="*/ 0 h 20"/>
                  <a:gd name="T38" fmla="*/ 54 w 135"/>
                  <a:gd name="T39" fmla="*/ 16 h 20"/>
                  <a:gd name="T40" fmla="*/ 77 w 135"/>
                  <a:gd name="T41" fmla="*/ 20 h 20"/>
                  <a:gd name="T42" fmla="*/ 81 w 135"/>
                  <a:gd name="T43" fmla="*/ 16 h 20"/>
                  <a:gd name="T44" fmla="*/ 81 w 135"/>
                  <a:gd name="T45" fmla="*/ 5 h 20"/>
                  <a:gd name="T46" fmla="*/ 77 w 135"/>
                  <a:gd name="T47" fmla="*/ 0 h 20"/>
                  <a:gd name="T48" fmla="*/ 72 w 135"/>
                  <a:gd name="T49" fmla="*/ 16 h 20"/>
                  <a:gd name="T50" fmla="*/ 95 w 135"/>
                  <a:gd name="T51" fmla="*/ 20 h 20"/>
                  <a:gd name="T52" fmla="*/ 99 w 135"/>
                  <a:gd name="T53" fmla="*/ 16 h 20"/>
                  <a:gd name="T54" fmla="*/ 99 w 135"/>
                  <a:gd name="T55" fmla="*/ 5 h 20"/>
                  <a:gd name="T56" fmla="*/ 95 w 135"/>
                  <a:gd name="T57" fmla="*/ 0 h 20"/>
                  <a:gd name="T58" fmla="*/ 90 w 135"/>
                  <a:gd name="T59" fmla="*/ 16 h 20"/>
                  <a:gd name="T60" fmla="*/ 113 w 135"/>
                  <a:gd name="T61" fmla="*/ 20 h 20"/>
                  <a:gd name="T62" fmla="*/ 117 w 135"/>
                  <a:gd name="T63" fmla="*/ 16 h 20"/>
                  <a:gd name="T64" fmla="*/ 117 w 135"/>
                  <a:gd name="T65" fmla="*/ 5 h 20"/>
                  <a:gd name="T66" fmla="*/ 113 w 135"/>
                  <a:gd name="T67" fmla="*/ 0 h 20"/>
                  <a:gd name="T68" fmla="*/ 108 w 135"/>
                  <a:gd name="T69" fmla="*/ 16 h 20"/>
                  <a:gd name="T70" fmla="*/ 131 w 135"/>
                  <a:gd name="T71" fmla="*/ 20 h 20"/>
                  <a:gd name="T72" fmla="*/ 135 w 135"/>
                  <a:gd name="T73" fmla="*/ 16 h 20"/>
                  <a:gd name="T74" fmla="*/ 135 w 135"/>
                  <a:gd name="T75" fmla="*/ 5 h 20"/>
                  <a:gd name="T76" fmla="*/ 131 w 135"/>
                  <a:gd name="T77" fmla="*/ 0 h 20"/>
                  <a:gd name="T78" fmla="*/ 126 w 135"/>
                  <a:gd name="T7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5" h="20">
                    <a:moveTo>
                      <a:pt x="0" y="1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9"/>
                      <a:pt x="7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0"/>
                      <a:pt x="0" y="19"/>
                      <a:pt x="0" y="16"/>
                    </a:cubicBezTo>
                    <a:close/>
                    <a:moveTo>
                      <a:pt x="18" y="16"/>
                    </a:moveTo>
                    <a:cubicBezTo>
                      <a:pt x="18" y="19"/>
                      <a:pt x="20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7" y="19"/>
                      <a:pt x="27" y="1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"/>
                      <a:pt x="25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8" y="2"/>
                      <a:pt x="18" y="5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36" y="16"/>
                    </a:moveTo>
                    <a:cubicBezTo>
                      <a:pt x="36" y="19"/>
                      <a:pt x="38" y="20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9"/>
                      <a:pt x="45" y="16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6" y="2"/>
                      <a:pt x="36" y="5"/>
                    </a:cubicBezTo>
                    <a:cubicBezTo>
                      <a:pt x="36" y="16"/>
                      <a:pt x="36" y="16"/>
                      <a:pt x="36" y="16"/>
                    </a:cubicBezTo>
                    <a:close/>
                    <a:moveTo>
                      <a:pt x="54" y="16"/>
                    </a:moveTo>
                    <a:cubicBezTo>
                      <a:pt x="54" y="19"/>
                      <a:pt x="56" y="20"/>
                      <a:pt x="59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61" y="20"/>
                      <a:pt x="63" y="19"/>
                      <a:pt x="63" y="16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2"/>
                      <a:pt x="61" y="0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6" y="0"/>
                      <a:pt x="54" y="2"/>
                      <a:pt x="54" y="5"/>
                    </a:cubicBezTo>
                    <a:cubicBezTo>
                      <a:pt x="54" y="16"/>
                      <a:pt x="54" y="16"/>
                      <a:pt x="54" y="16"/>
                    </a:cubicBezTo>
                    <a:close/>
                    <a:moveTo>
                      <a:pt x="72" y="16"/>
                    </a:moveTo>
                    <a:cubicBezTo>
                      <a:pt x="72" y="19"/>
                      <a:pt x="74" y="20"/>
                      <a:pt x="77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9" y="20"/>
                      <a:pt x="81" y="19"/>
                      <a:pt x="81" y="16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2"/>
                      <a:pt x="79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4" y="0"/>
                      <a:pt x="72" y="2"/>
                      <a:pt x="72" y="5"/>
                    </a:cubicBezTo>
                    <a:cubicBezTo>
                      <a:pt x="72" y="16"/>
                      <a:pt x="72" y="16"/>
                      <a:pt x="72" y="16"/>
                    </a:cubicBezTo>
                    <a:close/>
                    <a:moveTo>
                      <a:pt x="90" y="16"/>
                    </a:moveTo>
                    <a:cubicBezTo>
                      <a:pt x="90" y="19"/>
                      <a:pt x="92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0"/>
                      <a:pt x="99" y="19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2"/>
                      <a:pt x="97" y="0"/>
                      <a:pt x="95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2" y="0"/>
                      <a:pt x="90" y="2"/>
                      <a:pt x="90" y="5"/>
                    </a:cubicBezTo>
                    <a:cubicBezTo>
                      <a:pt x="90" y="16"/>
                      <a:pt x="90" y="16"/>
                      <a:pt x="90" y="16"/>
                    </a:cubicBezTo>
                    <a:close/>
                    <a:moveTo>
                      <a:pt x="108" y="16"/>
                    </a:moveTo>
                    <a:cubicBezTo>
                      <a:pt x="108" y="19"/>
                      <a:pt x="110" y="20"/>
                      <a:pt x="113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5" y="20"/>
                      <a:pt x="117" y="19"/>
                      <a:pt x="117" y="16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2"/>
                      <a:pt x="115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0"/>
                      <a:pt x="108" y="2"/>
                      <a:pt x="108" y="5"/>
                    </a:cubicBezTo>
                    <a:cubicBezTo>
                      <a:pt x="108" y="16"/>
                      <a:pt x="108" y="16"/>
                      <a:pt x="108" y="16"/>
                    </a:cubicBezTo>
                    <a:close/>
                    <a:moveTo>
                      <a:pt x="126" y="16"/>
                    </a:moveTo>
                    <a:cubicBezTo>
                      <a:pt x="126" y="19"/>
                      <a:pt x="128" y="20"/>
                      <a:pt x="131" y="20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3" y="20"/>
                      <a:pt x="135" y="19"/>
                      <a:pt x="135" y="1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2"/>
                      <a:pt x="133" y="0"/>
                      <a:pt x="131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28" y="0"/>
                      <a:pt x="126" y="2"/>
                      <a:pt x="126" y="5"/>
                    </a:cubicBezTo>
                    <a:cubicBezTo>
                      <a:pt x="126" y="16"/>
                      <a:pt x="126" y="16"/>
                      <a:pt x="12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125"/>
              <p:cNvSpPr>
                <a:spLocks noEditPoints="1"/>
              </p:cNvSpPr>
              <p:nvPr/>
            </p:nvSpPr>
            <p:spPr bwMode="auto">
              <a:xfrm>
                <a:off x="2171412" y="6166292"/>
                <a:ext cx="565728" cy="83705"/>
              </a:xfrm>
              <a:custGeom>
                <a:avLst/>
                <a:gdLst>
                  <a:gd name="T0" fmla="*/ 0 w 135"/>
                  <a:gd name="T1" fmla="*/ 5 h 20"/>
                  <a:gd name="T2" fmla="*/ 5 w 135"/>
                  <a:gd name="T3" fmla="*/ 0 h 20"/>
                  <a:gd name="T4" fmla="*/ 9 w 135"/>
                  <a:gd name="T5" fmla="*/ 5 h 20"/>
                  <a:gd name="T6" fmla="*/ 5 w 135"/>
                  <a:gd name="T7" fmla="*/ 20 h 20"/>
                  <a:gd name="T8" fmla="*/ 0 w 135"/>
                  <a:gd name="T9" fmla="*/ 16 h 20"/>
                  <a:gd name="T10" fmla="*/ 23 w 135"/>
                  <a:gd name="T11" fmla="*/ 20 h 20"/>
                  <a:gd name="T12" fmla="*/ 27 w 135"/>
                  <a:gd name="T13" fmla="*/ 16 h 20"/>
                  <a:gd name="T14" fmla="*/ 27 w 135"/>
                  <a:gd name="T15" fmla="*/ 5 h 20"/>
                  <a:gd name="T16" fmla="*/ 23 w 135"/>
                  <a:gd name="T17" fmla="*/ 0 h 20"/>
                  <a:gd name="T18" fmla="*/ 18 w 135"/>
                  <a:gd name="T19" fmla="*/ 16 h 20"/>
                  <a:gd name="T20" fmla="*/ 41 w 135"/>
                  <a:gd name="T21" fmla="*/ 20 h 20"/>
                  <a:gd name="T22" fmla="*/ 45 w 135"/>
                  <a:gd name="T23" fmla="*/ 16 h 20"/>
                  <a:gd name="T24" fmla="*/ 45 w 135"/>
                  <a:gd name="T25" fmla="*/ 5 h 20"/>
                  <a:gd name="T26" fmla="*/ 41 w 135"/>
                  <a:gd name="T27" fmla="*/ 0 h 20"/>
                  <a:gd name="T28" fmla="*/ 36 w 135"/>
                  <a:gd name="T29" fmla="*/ 16 h 20"/>
                  <a:gd name="T30" fmla="*/ 59 w 135"/>
                  <a:gd name="T31" fmla="*/ 20 h 20"/>
                  <a:gd name="T32" fmla="*/ 63 w 135"/>
                  <a:gd name="T33" fmla="*/ 16 h 20"/>
                  <a:gd name="T34" fmla="*/ 63 w 135"/>
                  <a:gd name="T35" fmla="*/ 5 h 20"/>
                  <a:gd name="T36" fmla="*/ 59 w 135"/>
                  <a:gd name="T37" fmla="*/ 0 h 20"/>
                  <a:gd name="T38" fmla="*/ 54 w 135"/>
                  <a:gd name="T39" fmla="*/ 16 h 20"/>
                  <a:gd name="T40" fmla="*/ 77 w 135"/>
                  <a:gd name="T41" fmla="*/ 20 h 20"/>
                  <a:gd name="T42" fmla="*/ 81 w 135"/>
                  <a:gd name="T43" fmla="*/ 16 h 20"/>
                  <a:gd name="T44" fmla="*/ 81 w 135"/>
                  <a:gd name="T45" fmla="*/ 5 h 20"/>
                  <a:gd name="T46" fmla="*/ 77 w 135"/>
                  <a:gd name="T47" fmla="*/ 0 h 20"/>
                  <a:gd name="T48" fmla="*/ 72 w 135"/>
                  <a:gd name="T49" fmla="*/ 16 h 20"/>
                  <a:gd name="T50" fmla="*/ 95 w 135"/>
                  <a:gd name="T51" fmla="*/ 20 h 20"/>
                  <a:gd name="T52" fmla="*/ 99 w 135"/>
                  <a:gd name="T53" fmla="*/ 16 h 20"/>
                  <a:gd name="T54" fmla="*/ 99 w 135"/>
                  <a:gd name="T55" fmla="*/ 5 h 20"/>
                  <a:gd name="T56" fmla="*/ 95 w 135"/>
                  <a:gd name="T57" fmla="*/ 0 h 20"/>
                  <a:gd name="T58" fmla="*/ 90 w 135"/>
                  <a:gd name="T59" fmla="*/ 16 h 20"/>
                  <a:gd name="T60" fmla="*/ 113 w 135"/>
                  <a:gd name="T61" fmla="*/ 20 h 20"/>
                  <a:gd name="T62" fmla="*/ 117 w 135"/>
                  <a:gd name="T63" fmla="*/ 16 h 20"/>
                  <a:gd name="T64" fmla="*/ 117 w 135"/>
                  <a:gd name="T65" fmla="*/ 5 h 20"/>
                  <a:gd name="T66" fmla="*/ 113 w 135"/>
                  <a:gd name="T67" fmla="*/ 0 h 20"/>
                  <a:gd name="T68" fmla="*/ 108 w 135"/>
                  <a:gd name="T69" fmla="*/ 16 h 20"/>
                  <a:gd name="T70" fmla="*/ 131 w 135"/>
                  <a:gd name="T71" fmla="*/ 20 h 20"/>
                  <a:gd name="T72" fmla="*/ 135 w 135"/>
                  <a:gd name="T73" fmla="*/ 16 h 20"/>
                  <a:gd name="T74" fmla="*/ 135 w 135"/>
                  <a:gd name="T75" fmla="*/ 5 h 20"/>
                  <a:gd name="T76" fmla="*/ 131 w 135"/>
                  <a:gd name="T77" fmla="*/ 0 h 20"/>
                  <a:gd name="T78" fmla="*/ 126 w 135"/>
                  <a:gd name="T7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5" h="20">
                    <a:moveTo>
                      <a:pt x="0" y="16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8"/>
                      <a:pt x="7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0"/>
                      <a:pt x="0" y="18"/>
                      <a:pt x="0" y="16"/>
                    </a:cubicBezTo>
                    <a:close/>
                    <a:moveTo>
                      <a:pt x="18" y="16"/>
                    </a:moveTo>
                    <a:cubicBezTo>
                      <a:pt x="18" y="18"/>
                      <a:pt x="20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7" y="18"/>
                      <a:pt x="27" y="1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"/>
                      <a:pt x="25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8" y="2"/>
                      <a:pt x="18" y="5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36" y="16"/>
                    </a:moveTo>
                    <a:cubicBezTo>
                      <a:pt x="36" y="18"/>
                      <a:pt x="38" y="20"/>
                      <a:pt x="41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0"/>
                      <a:pt x="45" y="18"/>
                      <a:pt x="45" y="16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2"/>
                      <a:pt x="43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6" y="2"/>
                      <a:pt x="36" y="5"/>
                    </a:cubicBezTo>
                    <a:cubicBezTo>
                      <a:pt x="36" y="16"/>
                      <a:pt x="36" y="16"/>
                      <a:pt x="36" y="16"/>
                    </a:cubicBezTo>
                    <a:close/>
                    <a:moveTo>
                      <a:pt x="54" y="16"/>
                    </a:moveTo>
                    <a:cubicBezTo>
                      <a:pt x="54" y="18"/>
                      <a:pt x="56" y="20"/>
                      <a:pt x="59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61" y="20"/>
                      <a:pt x="63" y="18"/>
                      <a:pt x="63" y="16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2"/>
                      <a:pt x="61" y="0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6" y="0"/>
                      <a:pt x="54" y="2"/>
                      <a:pt x="54" y="5"/>
                    </a:cubicBezTo>
                    <a:cubicBezTo>
                      <a:pt x="54" y="16"/>
                      <a:pt x="54" y="16"/>
                      <a:pt x="54" y="16"/>
                    </a:cubicBezTo>
                    <a:close/>
                    <a:moveTo>
                      <a:pt x="72" y="16"/>
                    </a:moveTo>
                    <a:cubicBezTo>
                      <a:pt x="72" y="18"/>
                      <a:pt x="74" y="20"/>
                      <a:pt x="77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9" y="20"/>
                      <a:pt x="81" y="18"/>
                      <a:pt x="81" y="16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2"/>
                      <a:pt x="79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4" y="0"/>
                      <a:pt x="72" y="2"/>
                      <a:pt x="72" y="5"/>
                    </a:cubicBezTo>
                    <a:cubicBezTo>
                      <a:pt x="72" y="16"/>
                      <a:pt x="72" y="16"/>
                      <a:pt x="72" y="16"/>
                    </a:cubicBezTo>
                    <a:close/>
                    <a:moveTo>
                      <a:pt x="90" y="16"/>
                    </a:moveTo>
                    <a:cubicBezTo>
                      <a:pt x="90" y="18"/>
                      <a:pt x="92" y="20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7" y="20"/>
                      <a:pt x="99" y="18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9" y="2"/>
                      <a:pt x="97" y="0"/>
                      <a:pt x="95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2" y="0"/>
                      <a:pt x="90" y="2"/>
                      <a:pt x="90" y="5"/>
                    </a:cubicBezTo>
                    <a:cubicBezTo>
                      <a:pt x="90" y="16"/>
                      <a:pt x="90" y="16"/>
                      <a:pt x="90" y="16"/>
                    </a:cubicBezTo>
                    <a:close/>
                    <a:moveTo>
                      <a:pt x="108" y="16"/>
                    </a:moveTo>
                    <a:cubicBezTo>
                      <a:pt x="108" y="18"/>
                      <a:pt x="110" y="20"/>
                      <a:pt x="113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5" y="20"/>
                      <a:pt x="117" y="18"/>
                      <a:pt x="117" y="16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2"/>
                      <a:pt x="115" y="0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0"/>
                      <a:pt x="108" y="2"/>
                      <a:pt x="108" y="5"/>
                    </a:cubicBezTo>
                    <a:cubicBezTo>
                      <a:pt x="108" y="16"/>
                      <a:pt x="108" y="16"/>
                      <a:pt x="108" y="16"/>
                    </a:cubicBezTo>
                    <a:close/>
                    <a:moveTo>
                      <a:pt x="126" y="16"/>
                    </a:moveTo>
                    <a:cubicBezTo>
                      <a:pt x="126" y="18"/>
                      <a:pt x="128" y="20"/>
                      <a:pt x="131" y="20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3" y="20"/>
                      <a:pt x="135" y="18"/>
                      <a:pt x="135" y="16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5" y="2"/>
                      <a:pt x="133" y="0"/>
                      <a:pt x="131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28" y="0"/>
                      <a:pt x="126" y="2"/>
                      <a:pt x="126" y="5"/>
                    </a:cubicBezTo>
                    <a:cubicBezTo>
                      <a:pt x="126" y="16"/>
                      <a:pt x="126" y="16"/>
                      <a:pt x="126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126"/>
              <p:cNvSpPr>
                <a:spLocks noEditPoints="1"/>
              </p:cNvSpPr>
              <p:nvPr/>
            </p:nvSpPr>
            <p:spPr bwMode="auto">
              <a:xfrm>
                <a:off x="2099253" y="5747769"/>
                <a:ext cx="714375" cy="401205"/>
              </a:xfrm>
              <a:custGeom>
                <a:avLst/>
                <a:gdLst>
                  <a:gd name="T0" fmla="*/ 153 w 170"/>
                  <a:gd name="T1" fmla="*/ 0 h 95"/>
                  <a:gd name="T2" fmla="*/ 18 w 170"/>
                  <a:gd name="T3" fmla="*/ 0 h 95"/>
                  <a:gd name="T4" fmla="*/ 0 w 170"/>
                  <a:gd name="T5" fmla="*/ 18 h 95"/>
                  <a:gd name="T6" fmla="*/ 0 w 170"/>
                  <a:gd name="T7" fmla="*/ 77 h 95"/>
                  <a:gd name="T8" fmla="*/ 18 w 170"/>
                  <a:gd name="T9" fmla="*/ 95 h 95"/>
                  <a:gd name="T10" fmla="*/ 153 w 170"/>
                  <a:gd name="T11" fmla="*/ 95 h 95"/>
                  <a:gd name="T12" fmla="*/ 170 w 170"/>
                  <a:gd name="T13" fmla="*/ 77 h 95"/>
                  <a:gd name="T14" fmla="*/ 170 w 170"/>
                  <a:gd name="T15" fmla="*/ 18 h 95"/>
                  <a:gd name="T16" fmla="*/ 153 w 170"/>
                  <a:gd name="T17" fmla="*/ 0 h 95"/>
                  <a:gd name="T18" fmla="*/ 159 w 170"/>
                  <a:gd name="T19" fmla="*/ 71 h 95"/>
                  <a:gd name="T20" fmla="*/ 147 w 170"/>
                  <a:gd name="T21" fmla="*/ 84 h 95"/>
                  <a:gd name="T22" fmla="*/ 23 w 170"/>
                  <a:gd name="T23" fmla="*/ 84 h 95"/>
                  <a:gd name="T24" fmla="*/ 11 w 170"/>
                  <a:gd name="T25" fmla="*/ 71 h 95"/>
                  <a:gd name="T26" fmla="*/ 11 w 170"/>
                  <a:gd name="T27" fmla="*/ 24 h 95"/>
                  <a:gd name="T28" fmla="*/ 23 w 170"/>
                  <a:gd name="T29" fmla="*/ 11 h 95"/>
                  <a:gd name="T30" fmla="*/ 147 w 170"/>
                  <a:gd name="T31" fmla="*/ 11 h 95"/>
                  <a:gd name="T32" fmla="*/ 159 w 170"/>
                  <a:gd name="T33" fmla="*/ 24 h 95"/>
                  <a:gd name="T34" fmla="*/ 159 w 170"/>
                  <a:gd name="T35" fmla="*/ 7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0" h="95">
                    <a:moveTo>
                      <a:pt x="15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87"/>
                      <a:pt x="8" y="95"/>
                      <a:pt x="18" y="95"/>
                    </a:cubicBezTo>
                    <a:cubicBezTo>
                      <a:pt x="153" y="95"/>
                      <a:pt x="153" y="95"/>
                      <a:pt x="153" y="95"/>
                    </a:cubicBezTo>
                    <a:cubicBezTo>
                      <a:pt x="162" y="95"/>
                      <a:pt x="170" y="87"/>
                      <a:pt x="170" y="77"/>
                    </a:cubicBezTo>
                    <a:cubicBezTo>
                      <a:pt x="170" y="18"/>
                      <a:pt x="170" y="18"/>
                      <a:pt x="170" y="18"/>
                    </a:cubicBezTo>
                    <a:cubicBezTo>
                      <a:pt x="170" y="8"/>
                      <a:pt x="162" y="0"/>
                      <a:pt x="153" y="0"/>
                    </a:cubicBezTo>
                    <a:close/>
                    <a:moveTo>
                      <a:pt x="159" y="71"/>
                    </a:moveTo>
                    <a:cubicBezTo>
                      <a:pt x="159" y="78"/>
                      <a:pt x="154" y="84"/>
                      <a:pt x="147" y="84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16" y="84"/>
                      <a:pt x="11" y="78"/>
                      <a:pt x="11" y="71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17"/>
                      <a:pt x="16" y="11"/>
                      <a:pt x="23" y="11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54" y="11"/>
                      <a:pt x="159" y="17"/>
                      <a:pt x="159" y="24"/>
                    </a:cubicBezTo>
                    <a:lnTo>
                      <a:pt x="159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9" name="组合 158"/>
          <p:cNvGrpSpPr/>
          <p:nvPr/>
        </p:nvGrpSpPr>
        <p:grpSpPr>
          <a:xfrm>
            <a:off x="9753744" y="4662962"/>
            <a:ext cx="2108139" cy="1623634"/>
            <a:chOff x="8259661" y="4225678"/>
            <a:chExt cx="2108413" cy="1623258"/>
          </a:xfrm>
        </p:grpSpPr>
        <p:sp>
          <p:nvSpPr>
            <p:cNvPr id="160" name="矩形 159"/>
            <p:cNvSpPr/>
            <p:nvPr/>
          </p:nvSpPr>
          <p:spPr>
            <a:xfrm>
              <a:off x="8401376" y="4225678"/>
              <a:ext cx="1810354" cy="162325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8259661" y="4345722"/>
              <a:ext cx="2108413" cy="492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>
                  <a:solidFill>
                    <a:schemeClr val="bg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29"/>
            <p:cNvSpPr>
              <a:spLocks noEditPoints="1"/>
            </p:cNvSpPr>
            <p:nvPr/>
          </p:nvSpPr>
          <p:spPr bwMode="auto">
            <a:xfrm>
              <a:off x="8890852" y="4955175"/>
              <a:ext cx="970075" cy="516722"/>
            </a:xfrm>
            <a:custGeom>
              <a:avLst/>
              <a:gdLst>
                <a:gd name="T0" fmla="*/ 25 w 84"/>
                <a:gd name="T1" fmla="*/ 4 h 45"/>
                <a:gd name="T2" fmla="*/ 33 w 84"/>
                <a:gd name="T3" fmla="*/ 10 h 45"/>
                <a:gd name="T4" fmla="*/ 23 w 84"/>
                <a:gd name="T5" fmla="*/ 12 h 45"/>
                <a:gd name="T6" fmla="*/ 20 w 84"/>
                <a:gd name="T7" fmla="*/ 33 h 45"/>
                <a:gd name="T8" fmla="*/ 24 w 84"/>
                <a:gd name="T9" fmla="*/ 33 h 45"/>
                <a:gd name="T10" fmla="*/ 24 w 84"/>
                <a:gd name="T11" fmla="*/ 35 h 45"/>
                <a:gd name="T12" fmla="*/ 23 w 84"/>
                <a:gd name="T13" fmla="*/ 37 h 45"/>
                <a:gd name="T14" fmla="*/ 20 w 84"/>
                <a:gd name="T15" fmla="*/ 36 h 45"/>
                <a:gd name="T16" fmla="*/ 14 w 84"/>
                <a:gd name="T17" fmla="*/ 38 h 45"/>
                <a:gd name="T18" fmla="*/ 11 w 84"/>
                <a:gd name="T19" fmla="*/ 0 h 45"/>
                <a:gd name="T20" fmla="*/ 63 w 84"/>
                <a:gd name="T21" fmla="*/ 9 h 45"/>
                <a:gd name="T22" fmla="*/ 48 w 84"/>
                <a:gd name="T23" fmla="*/ 8 h 45"/>
                <a:gd name="T24" fmla="*/ 31 w 84"/>
                <a:gd name="T25" fmla="*/ 15 h 45"/>
                <a:gd name="T26" fmla="*/ 38 w 84"/>
                <a:gd name="T27" fmla="*/ 14 h 45"/>
                <a:gd name="T28" fmla="*/ 61 w 84"/>
                <a:gd name="T29" fmla="*/ 24 h 45"/>
                <a:gd name="T30" fmla="*/ 61 w 84"/>
                <a:gd name="T31" fmla="*/ 24 h 45"/>
                <a:gd name="T32" fmla="*/ 60 w 84"/>
                <a:gd name="T33" fmla="*/ 29 h 45"/>
                <a:gd name="T34" fmla="*/ 47 w 84"/>
                <a:gd name="T35" fmla="*/ 26 h 45"/>
                <a:gd name="T36" fmla="*/ 57 w 84"/>
                <a:gd name="T37" fmla="*/ 31 h 45"/>
                <a:gd name="T38" fmla="*/ 55 w 84"/>
                <a:gd name="T39" fmla="*/ 33 h 45"/>
                <a:gd name="T40" fmla="*/ 42 w 84"/>
                <a:gd name="T41" fmla="*/ 30 h 45"/>
                <a:gd name="T42" fmla="*/ 51 w 84"/>
                <a:gd name="T43" fmla="*/ 38 h 45"/>
                <a:gd name="T44" fmla="*/ 38 w 84"/>
                <a:gd name="T45" fmla="*/ 35 h 45"/>
                <a:gd name="T46" fmla="*/ 46 w 84"/>
                <a:gd name="T47" fmla="*/ 42 h 45"/>
                <a:gd name="T48" fmla="*/ 40 w 84"/>
                <a:gd name="T49" fmla="*/ 37 h 45"/>
                <a:gd name="T50" fmla="*/ 36 w 84"/>
                <a:gd name="T51" fmla="*/ 38 h 45"/>
                <a:gd name="T52" fmla="*/ 34 w 84"/>
                <a:gd name="T53" fmla="*/ 37 h 45"/>
                <a:gd name="T54" fmla="*/ 30 w 84"/>
                <a:gd name="T55" fmla="*/ 32 h 45"/>
                <a:gd name="T56" fmla="*/ 33 w 84"/>
                <a:gd name="T57" fmla="*/ 43 h 45"/>
                <a:gd name="T58" fmla="*/ 35 w 84"/>
                <a:gd name="T59" fmla="*/ 40 h 45"/>
                <a:gd name="T60" fmla="*/ 38 w 84"/>
                <a:gd name="T61" fmla="*/ 44 h 45"/>
                <a:gd name="T62" fmla="*/ 45 w 84"/>
                <a:gd name="T63" fmla="*/ 45 h 45"/>
                <a:gd name="T64" fmla="*/ 46 w 84"/>
                <a:gd name="T65" fmla="*/ 45 h 45"/>
                <a:gd name="T66" fmla="*/ 50 w 84"/>
                <a:gd name="T67" fmla="*/ 41 h 45"/>
                <a:gd name="T68" fmla="*/ 51 w 84"/>
                <a:gd name="T69" fmla="*/ 41 h 45"/>
                <a:gd name="T70" fmla="*/ 55 w 84"/>
                <a:gd name="T71" fmla="*/ 36 h 45"/>
                <a:gd name="T72" fmla="*/ 58 w 84"/>
                <a:gd name="T73" fmla="*/ 34 h 45"/>
                <a:gd name="T74" fmla="*/ 69 w 84"/>
                <a:gd name="T75" fmla="*/ 31 h 45"/>
                <a:gd name="T76" fmla="*/ 84 w 84"/>
                <a:gd name="T77" fmla="*/ 31 h 45"/>
                <a:gd name="T78" fmla="*/ 61 w 84"/>
                <a:gd name="T79" fmla="*/ 4 h 45"/>
                <a:gd name="T80" fmla="*/ 25 w 84"/>
                <a:gd name="T81" fmla="*/ 38 h 45"/>
                <a:gd name="T82" fmla="*/ 28 w 84"/>
                <a:gd name="T83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4" h="45">
                  <a:moveTo>
                    <a:pt x="11" y="0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4" y="32"/>
                    <a:pt x="24" y="33"/>
                  </a:cubicBezTo>
                  <a:cubicBezTo>
                    <a:pt x="24" y="33"/>
                    <a:pt x="24" y="34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7"/>
                    <a:pt x="23" y="37"/>
                  </a:cubicBezTo>
                  <a:cubicBezTo>
                    <a:pt x="23" y="37"/>
                    <a:pt x="21" y="37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1" y="0"/>
                    <a:pt x="11" y="0"/>
                    <a:pt x="11" y="0"/>
                  </a:cubicBezTo>
                  <a:close/>
                  <a:moveTo>
                    <a:pt x="61" y="4"/>
                  </a:moveTo>
                  <a:cubicBezTo>
                    <a:pt x="63" y="9"/>
                    <a:pt x="63" y="9"/>
                    <a:pt x="63" y="9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8"/>
                    <a:pt x="33" y="18"/>
                  </a:cubicBezTo>
                  <a:cubicBezTo>
                    <a:pt x="34" y="18"/>
                    <a:pt x="38" y="14"/>
                    <a:pt x="38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5"/>
                    <a:pt x="61" y="29"/>
                    <a:pt x="60" y="29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2"/>
                    <a:pt x="57" y="32"/>
                    <a:pt x="56" y="32"/>
                  </a:cubicBezTo>
                  <a:cubicBezTo>
                    <a:pt x="56" y="33"/>
                    <a:pt x="56" y="33"/>
                    <a:pt x="55" y="3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52" y="38"/>
                    <a:pt x="51" y="38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8" y="40"/>
                    <a:pt x="47" y="42"/>
                    <a:pt x="46" y="4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36" y="36"/>
                    <a:pt x="36" y="36"/>
                  </a:cubicBezTo>
                  <a:cubicBezTo>
                    <a:pt x="36" y="36"/>
                    <a:pt x="36" y="37"/>
                    <a:pt x="36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5" y="35"/>
                    <a:pt x="35" y="34"/>
                  </a:cubicBezTo>
                  <a:cubicBezTo>
                    <a:pt x="34" y="33"/>
                    <a:pt x="30" y="32"/>
                    <a:pt x="30" y="32"/>
                  </a:cubicBezTo>
                  <a:cubicBezTo>
                    <a:pt x="30" y="32"/>
                    <a:pt x="29" y="39"/>
                    <a:pt x="30" y="41"/>
                  </a:cubicBezTo>
                  <a:cubicBezTo>
                    <a:pt x="30" y="42"/>
                    <a:pt x="33" y="43"/>
                    <a:pt x="33" y="43"/>
                  </a:cubicBezTo>
                  <a:cubicBezTo>
                    <a:pt x="33" y="43"/>
                    <a:pt x="33" y="41"/>
                    <a:pt x="34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6" y="42"/>
                    <a:pt x="36" y="42"/>
                  </a:cubicBezTo>
                  <a:cubicBezTo>
                    <a:pt x="36" y="44"/>
                    <a:pt x="38" y="44"/>
                    <a:pt x="38" y="44"/>
                  </a:cubicBezTo>
                  <a:cubicBezTo>
                    <a:pt x="38" y="44"/>
                    <a:pt x="39" y="43"/>
                    <a:pt x="39" y="42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8" y="45"/>
                    <a:pt x="50" y="43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0"/>
                    <a:pt x="53" y="40"/>
                    <a:pt x="54" y="39"/>
                  </a:cubicBezTo>
                  <a:cubicBezTo>
                    <a:pt x="55" y="38"/>
                    <a:pt x="55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36"/>
                    <a:pt x="58" y="35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4"/>
                    <a:pt x="61" y="4"/>
                    <a:pt x="61" y="4"/>
                  </a:cubicBezTo>
                  <a:close/>
                  <a:moveTo>
                    <a:pt x="25" y="32"/>
                  </a:moveTo>
                  <a:cubicBezTo>
                    <a:pt x="25" y="32"/>
                    <a:pt x="24" y="37"/>
                    <a:pt x="25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7" y="40"/>
                    <a:pt x="29" y="35"/>
                    <a:pt x="28" y="34"/>
                  </a:cubicBezTo>
                  <a:cubicBezTo>
                    <a:pt x="28" y="33"/>
                    <a:pt x="25" y="32"/>
                    <a:pt x="2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8430" y="3266215"/>
            <a:ext cx="6046774" cy="1543264"/>
            <a:chOff x="448488" y="3265458"/>
            <a:chExt cx="6047561" cy="1542906"/>
          </a:xfrm>
        </p:grpSpPr>
        <p:sp>
          <p:nvSpPr>
            <p:cNvPr id="134" name="文本框 133"/>
            <p:cNvSpPr txBox="1"/>
            <p:nvPr/>
          </p:nvSpPr>
          <p:spPr>
            <a:xfrm>
              <a:off x="448488" y="3265458"/>
              <a:ext cx="3209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1003866" y="3746781"/>
              <a:ext cx="5492183" cy="1061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177"/>
            <p:cNvSpPr>
              <a:spLocks noEditPoints="1"/>
            </p:cNvSpPr>
            <p:nvPr/>
          </p:nvSpPr>
          <p:spPr bwMode="auto">
            <a:xfrm>
              <a:off x="757804" y="3897115"/>
              <a:ext cx="246062" cy="212316"/>
            </a:xfrm>
            <a:custGeom>
              <a:avLst/>
              <a:gdLst>
                <a:gd name="T0" fmla="*/ 246 w 288"/>
                <a:gd name="T1" fmla="*/ 26 h 247"/>
                <a:gd name="T2" fmla="*/ 144 w 288"/>
                <a:gd name="T3" fmla="*/ 0 h 247"/>
                <a:gd name="T4" fmla="*/ 41 w 288"/>
                <a:gd name="T5" fmla="*/ 26 h 247"/>
                <a:gd name="T6" fmla="*/ 0 w 288"/>
                <a:gd name="T7" fmla="*/ 98 h 247"/>
                <a:gd name="T8" fmla="*/ 144 w 288"/>
                <a:gd name="T9" fmla="*/ 247 h 247"/>
                <a:gd name="T10" fmla="*/ 288 w 288"/>
                <a:gd name="T11" fmla="*/ 98 h 247"/>
                <a:gd name="T12" fmla="*/ 246 w 288"/>
                <a:gd name="T13" fmla="*/ 26 h 247"/>
                <a:gd name="T14" fmla="*/ 245 w 288"/>
                <a:gd name="T15" fmla="*/ 115 h 247"/>
                <a:gd name="T16" fmla="*/ 201 w 288"/>
                <a:gd name="T17" fmla="*/ 71 h 247"/>
                <a:gd name="T18" fmla="*/ 234 w 288"/>
                <a:gd name="T19" fmla="*/ 41 h 247"/>
                <a:gd name="T20" fmla="*/ 245 w 288"/>
                <a:gd name="T21" fmla="*/ 115 h 247"/>
                <a:gd name="T22" fmla="*/ 227 w 288"/>
                <a:gd name="T23" fmla="*/ 40 h 247"/>
                <a:gd name="T24" fmla="*/ 143 w 288"/>
                <a:gd name="T25" fmla="*/ 72 h 247"/>
                <a:gd name="T26" fmla="*/ 59 w 288"/>
                <a:gd name="T27" fmla="*/ 40 h 247"/>
                <a:gd name="T28" fmla="*/ 62 w 288"/>
                <a:gd name="T29" fmla="*/ 32 h 247"/>
                <a:gd name="T30" fmla="*/ 144 w 288"/>
                <a:gd name="T31" fmla="*/ 15 h 247"/>
                <a:gd name="T32" fmla="*/ 223 w 288"/>
                <a:gd name="T33" fmla="*/ 30 h 247"/>
                <a:gd name="T34" fmla="*/ 227 w 288"/>
                <a:gd name="T35" fmla="*/ 40 h 247"/>
                <a:gd name="T36" fmla="*/ 183 w 288"/>
                <a:gd name="T37" fmla="*/ 76 h 247"/>
                <a:gd name="T38" fmla="*/ 144 w 288"/>
                <a:gd name="T39" fmla="*/ 143 h 247"/>
                <a:gd name="T40" fmla="*/ 105 w 288"/>
                <a:gd name="T41" fmla="*/ 76 h 247"/>
                <a:gd name="T42" fmla="*/ 143 w 288"/>
                <a:gd name="T43" fmla="*/ 80 h 247"/>
                <a:gd name="T44" fmla="*/ 183 w 288"/>
                <a:gd name="T45" fmla="*/ 76 h 247"/>
                <a:gd name="T46" fmla="*/ 52 w 288"/>
                <a:gd name="T47" fmla="*/ 43 h 247"/>
                <a:gd name="T48" fmla="*/ 89 w 288"/>
                <a:gd name="T49" fmla="*/ 72 h 247"/>
                <a:gd name="T50" fmla="*/ 44 w 288"/>
                <a:gd name="T51" fmla="*/ 117 h 247"/>
                <a:gd name="T52" fmla="*/ 52 w 288"/>
                <a:gd name="T53" fmla="*/ 43 h 247"/>
                <a:gd name="T54" fmla="*/ 96 w 288"/>
                <a:gd name="T55" fmla="*/ 76 h 247"/>
                <a:gd name="T56" fmla="*/ 136 w 288"/>
                <a:gd name="T57" fmla="*/ 145 h 247"/>
                <a:gd name="T58" fmla="*/ 49 w 288"/>
                <a:gd name="T59" fmla="*/ 122 h 247"/>
                <a:gd name="T60" fmla="*/ 96 w 288"/>
                <a:gd name="T61" fmla="*/ 76 h 247"/>
                <a:gd name="T62" fmla="*/ 144 w 288"/>
                <a:gd name="T63" fmla="*/ 153 h 247"/>
                <a:gd name="T64" fmla="*/ 187 w 288"/>
                <a:gd name="T65" fmla="*/ 149 h 247"/>
                <a:gd name="T66" fmla="*/ 144 w 288"/>
                <a:gd name="T67" fmla="*/ 224 h 247"/>
                <a:gd name="T68" fmla="*/ 101 w 288"/>
                <a:gd name="T69" fmla="*/ 149 h 247"/>
                <a:gd name="T70" fmla="*/ 144 w 288"/>
                <a:gd name="T71" fmla="*/ 153 h 247"/>
                <a:gd name="T72" fmla="*/ 151 w 288"/>
                <a:gd name="T73" fmla="*/ 145 h 247"/>
                <a:gd name="T74" fmla="*/ 193 w 288"/>
                <a:gd name="T75" fmla="*/ 73 h 247"/>
                <a:gd name="T76" fmla="*/ 241 w 288"/>
                <a:gd name="T77" fmla="*/ 121 h 247"/>
                <a:gd name="T78" fmla="*/ 151 w 288"/>
                <a:gd name="T79" fmla="*/ 145 h 247"/>
                <a:gd name="T80" fmla="*/ 273 w 288"/>
                <a:gd name="T81" fmla="*/ 94 h 247"/>
                <a:gd name="T82" fmla="*/ 253 w 288"/>
                <a:gd name="T83" fmla="*/ 113 h 247"/>
                <a:gd name="T84" fmla="*/ 242 w 288"/>
                <a:gd name="T85" fmla="*/ 41 h 247"/>
                <a:gd name="T86" fmla="*/ 273 w 288"/>
                <a:gd name="T87" fmla="*/ 94 h 247"/>
                <a:gd name="T88" fmla="*/ 44 w 288"/>
                <a:gd name="T89" fmla="*/ 42 h 247"/>
                <a:gd name="T90" fmla="*/ 36 w 288"/>
                <a:gd name="T91" fmla="*/ 114 h 247"/>
                <a:gd name="T92" fmla="*/ 15 w 288"/>
                <a:gd name="T93" fmla="*/ 93 h 247"/>
                <a:gd name="T94" fmla="*/ 44 w 288"/>
                <a:gd name="T95" fmla="*/ 42 h 247"/>
                <a:gd name="T96" fmla="*/ 47 w 288"/>
                <a:gd name="T97" fmla="*/ 130 h 247"/>
                <a:gd name="T98" fmla="*/ 91 w 288"/>
                <a:gd name="T99" fmla="*/ 147 h 247"/>
                <a:gd name="T100" fmla="*/ 127 w 288"/>
                <a:gd name="T101" fmla="*/ 209 h 247"/>
                <a:gd name="T102" fmla="*/ 47 w 288"/>
                <a:gd name="T103" fmla="*/ 130 h 247"/>
                <a:gd name="T104" fmla="*/ 161 w 288"/>
                <a:gd name="T105" fmla="*/ 209 h 247"/>
                <a:gd name="T106" fmla="*/ 197 w 288"/>
                <a:gd name="T107" fmla="*/ 147 h 247"/>
                <a:gd name="T108" fmla="*/ 241 w 288"/>
                <a:gd name="T109" fmla="*/ 130 h 247"/>
                <a:gd name="T110" fmla="*/ 161 w 288"/>
                <a:gd name="T111" fmla="*/ 20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8" h="247">
                  <a:moveTo>
                    <a:pt x="246" y="26"/>
                  </a:moveTo>
                  <a:cubicBezTo>
                    <a:pt x="219" y="12"/>
                    <a:pt x="212" y="0"/>
                    <a:pt x="144" y="0"/>
                  </a:cubicBezTo>
                  <a:cubicBezTo>
                    <a:pt x="76" y="0"/>
                    <a:pt x="68" y="12"/>
                    <a:pt x="41" y="26"/>
                  </a:cubicBezTo>
                  <a:cubicBezTo>
                    <a:pt x="11" y="43"/>
                    <a:pt x="0" y="75"/>
                    <a:pt x="0" y="98"/>
                  </a:cubicBezTo>
                  <a:cubicBezTo>
                    <a:pt x="0" y="110"/>
                    <a:pt x="144" y="247"/>
                    <a:pt x="144" y="247"/>
                  </a:cubicBezTo>
                  <a:cubicBezTo>
                    <a:pt x="144" y="247"/>
                    <a:pt x="288" y="110"/>
                    <a:pt x="288" y="98"/>
                  </a:cubicBezTo>
                  <a:cubicBezTo>
                    <a:pt x="288" y="76"/>
                    <a:pt x="277" y="43"/>
                    <a:pt x="246" y="26"/>
                  </a:cubicBezTo>
                  <a:close/>
                  <a:moveTo>
                    <a:pt x="245" y="115"/>
                  </a:moveTo>
                  <a:cubicBezTo>
                    <a:pt x="201" y="71"/>
                    <a:pt x="201" y="71"/>
                    <a:pt x="201" y="71"/>
                  </a:cubicBezTo>
                  <a:cubicBezTo>
                    <a:pt x="221" y="64"/>
                    <a:pt x="233" y="53"/>
                    <a:pt x="234" y="41"/>
                  </a:cubicBezTo>
                  <a:lnTo>
                    <a:pt x="245" y="115"/>
                  </a:lnTo>
                  <a:close/>
                  <a:moveTo>
                    <a:pt x="227" y="40"/>
                  </a:moveTo>
                  <a:cubicBezTo>
                    <a:pt x="227" y="55"/>
                    <a:pt x="193" y="72"/>
                    <a:pt x="143" y="72"/>
                  </a:cubicBezTo>
                  <a:cubicBezTo>
                    <a:pt x="93" y="72"/>
                    <a:pt x="59" y="55"/>
                    <a:pt x="59" y="40"/>
                  </a:cubicBezTo>
                  <a:cubicBezTo>
                    <a:pt x="59" y="37"/>
                    <a:pt x="60" y="34"/>
                    <a:pt x="62" y="32"/>
                  </a:cubicBezTo>
                  <a:cubicBezTo>
                    <a:pt x="79" y="21"/>
                    <a:pt x="92" y="15"/>
                    <a:pt x="144" y="15"/>
                  </a:cubicBezTo>
                  <a:cubicBezTo>
                    <a:pt x="193" y="15"/>
                    <a:pt x="207" y="21"/>
                    <a:pt x="223" y="30"/>
                  </a:cubicBezTo>
                  <a:cubicBezTo>
                    <a:pt x="225" y="33"/>
                    <a:pt x="227" y="36"/>
                    <a:pt x="227" y="40"/>
                  </a:cubicBezTo>
                  <a:close/>
                  <a:moveTo>
                    <a:pt x="183" y="76"/>
                  </a:moveTo>
                  <a:cubicBezTo>
                    <a:pt x="144" y="143"/>
                    <a:pt x="144" y="143"/>
                    <a:pt x="144" y="143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17" y="78"/>
                    <a:pt x="129" y="80"/>
                    <a:pt x="143" y="80"/>
                  </a:cubicBezTo>
                  <a:cubicBezTo>
                    <a:pt x="158" y="80"/>
                    <a:pt x="171" y="78"/>
                    <a:pt x="183" y="76"/>
                  </a:cubicBezTo>
                  <a:close/>
                  <a:moveTo>
                    <a:pt x="52" y="43"/>
                  </a:moveTo>
                  <a:cubicBezTo>
                    <a:pt x="54" y="55"/>
                    <a:pt x="68" y="65"/>
                    <a:pt x="89" y="72"/>
                  </a:cubicBezTo>
                  <a:cubicBezTo>
                    <a:pt x="44" y="117"/>
                    <a:pt x="44" y="117"/>
                    <a:pt x="44" y="117"/>
                  </a:cubicBezTo>
                  <a:lnTo>
                    <a:pt x="52" y="43"/>
                  </a:lnTo>
                  <a:close/>
                  <a:moveTo>
                    <a:pt x="96" y="76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97" y="144"/>
                    <a:pt x="69" y="134"/>
                    <a:pt x="49" y="122"/>
                  </a:cubicBezTo>
                  <a:lnTo>
                    <a:pt x="96" y="76"/>
                  </a:lnTo>
                  <a:close/>
                  <a:moveTo>
                    <a:pt x="144" y="153"/>
                  </a:moveTo>
                  <a:cubicBezTo>
                    <a:pt x="160" y="153"/>
                    <a:pt x="174" y="152"/>
                    <a:pt x="187" y="149"/>
                  </a:cubicBezTo>
                  <a:cubicBezTo>
                    <a:pt x="144" y="224"/>
                    <a:pt x="144" y="224"/>
                    <a:pt x="144" y="224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14" y="152"/>
                    <a:pt x="128" y="153"/>
                    <a:pt x="144" y="153"/>
                  </a:cubicBezTo>
                  <a:close/>
                  <a:moveTo>
                    <a:pt x="151" y="145"/>
                  </a:moveTo>
                  <a:cubicBezTo>
                    <a:pt x="193" y="73"/>
                    <a:pt x="193" y="73"/>
                    <a:pt x="193" y="73"/>
                  </a:cubicBezTo>
                  <a:cubicBezTo>
                    <a:pt x="241" y="121"/>
                    <a:pt x="241" y="121"/>
                    <a:pt x="241" y="121"/>
                  </a:cubicBezTo>
                  <a:cubicBezTo>
                    <a:pt x="221" y="133"/>
                    <a:pt x="192" y="144"/>
                    <a:pt x="151" y="145"/>
                  </a:cubicBezTo>
                  <a:close/>
                  <a:moveTo>
                    <a:pt x="273" y="94"/>
                  </a:moveTo>
                  <a:cubicBezTo>
                    <a:pt x="269" y="98"/>
                    <a:pt x="262" y="105"/>
                    <a:pt x="253" y="113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64" y="55"/>
                    <a:pt x="271" y="78"/>
                    <a:pt x="273" y="94"/>
                  </a:cubicBezTo>
                  <a:close/>
                  <a:moveTo>
                    <a:pt x="44" y="42"/>
                  </a:moveTo>
                  <a:cubicBezTo>
                    <a:pt x="36" y="114"/>
                    <a:pt x="36" y="114"/>
                    <a:pt x="36" y="114"/>
                  </a:cubicBezTo>
                  <a:cubicBezTo>
                    <a:pt x="26" y="106"/>
                    <a:pt x="19" y="98"/>
                    <a:pt x="15" y="93"/>
                  </a:cubicBezTo>
                  <a:cubicBezTo>
                    <a:pt x="16" y="76"/>
                    <a:pt x="26" y="55"/>
                    <a:pt x="44" y="42"/>
                  </a:cubicBezTo>
                  <a:close/>
                  <a:moveTo>
                    <a:pt x="47" y="130"/>
                  </a:moveTo>
                  <a:cubicBezTo>
                    <a:pt x="59" y="137"/>
                    <a:pt x="73" y="143"/>
                    <a:pt x="91" y="147"/>
                  </a:cubicBezTo>
                  <a:cubicBezTo>
                    <a:pt x="127" y="209"/>
                    <a:pt x="127" y="209"/>
                    <a:pt x="127" y="209"/>
                  </a:cubicBezTo>
                  <a:cubicBezTo>
                    <a:pt x="97" y="180"/>
                    <a:pt x="68" y="152"/>
                    <a:pt x="47" y="130"/>
                  </a:cubicBezTo>
                  <a:close/>
                  <a:moveTo>
                    <a:pt x="161" y="209"/>
                  </a:moveTo>
                  <a:cubicBezTo>
                    <a:pt x="197" y="147"/>
                    <a:pt x="197" y="147"/>
                    <a:pt x="197" y="147"/>
                  </a:cubicBezTo>
                  <a:cubicBezTo>
                    <a:pt x="215" y="143"/>
                    <a:pt x="230" y="137"/>
                    <a:pt x="241" y="130"/>
                  </a:cubicBezTo>
                  <a:cubicBezTo>
                    <a:pt x="220" y="152"/>
                    <a:pt x="191" y="180"/>
                    <a:pt x="161" y="20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6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" y="2"/>
            <a:ext cx="12190413" cy="6917286"/>
          </a:xfrm>
          <a:prstGeom prst="rect">
            <a:avLst/>
          </a:prstGeom>
          <a:gradFill flip="none" rotWithShape="1">
            <a:gsLst>
              <a:gs pos="32000">
                <a:srgbClr val="B1DEF4">
                  <a:alpha val="53000"/>
                </a:srgbClr>
              </a:gs>
              <a:gs pos="77000">
                <a:srgbClr val="E1F5FD">
                  <a:alpha val="39000"/>
                </a:srgbClr>
              </a:gs>
              <a:gs pos="57000">
                <a:schemeClr val="accent1">
                  <a:lumMod val="5000"/>
                  <a:lumOff val="95000"/>
                  <a:alpha val="65000"/>
                </a:schemeClr>
              </a:gs>
              <a:gs pos="1000">
                <a:srgbClr val="78C7ED">
                  <a:alpha val="76000"/>
                </a:srgbClr>
              </a:gs>
              <a:gs pos="100000">
                <a:srgbClr val="98E3FB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0" y="2686673"/>
            <a:ext cx="12304698" cy="4172915"/>
            <a:chOff x="1824037" y="1673226"/>
            <a:chExt cx="8547101" cy="2833688"/>
          </a:xfrm>
          <a:gradFill>
            <a:gsLst>
              <a:gs pos="61000">
                <a:srgbClr val="7CD5F7">
                  <a:alpha val="40000"/>
                </a:srgbClr>
              </a:gs>
              <a:gs pos="0">
                <a:srgbClr val="97DDF8">
                  <a:alpha val="40000"/>
                </a:srgbClr>
              </a:gs>
              <a:gs pos="100000">
                <a:srgbClr val="00B0F0">
                  <a:alpha val="30000"/>
                </a:srgbClr>
              </a:gs>
            </a:gsLst>
            <a:lin ang="5400000" scaled="1"/>
          </a:gradFill>
        </p:grpSpPr>
        <p:sp>
          <p:nvSpPr>
            <p:cNvPr id="186" name="Freeform 5"/>
            <p:cNvSpPr>
              <a:spLocks noEditPoints="1"/>
            </p:cNvSpPr>
            <p:nvPr/>
          </p:nvSpPr>
          <p:spPr bwMode="auto">
            <a:xfrm>
              <a:off x="7197725" y="1857376"/>
              <a:ext cx="341313" cy="2649538"/>
            </a:xfrm>
            <a:custGeom>
              <a:avLst/>
              <a:gdLst>
                <a:gd name="T0" fmla="*/ 0 w 215"/>
                <a:gd name="T1" fmla="*/ 1669 h 1669"/>
                <a:gd name="T2" fmla="*/ 0 w 215"/>
                <a:gd name="T3" fmla="*/ 289 h 1669"/>
                <a:gd name="T4" fmla="*/ 64 w 215"/>
                <a:gd name="T5" fmla="*/ 213 h 1669"/>
                <a:gd name="T6" fmla="*/ 66 w 215"/>
                <a:gd name="T7" fmla="*/ 0 h 1669"/>
                <a:gd name="T8" fmla="*/ 71 w 215"/>
                <a:gd name="T9" fmla="*/ 154 h 1669"/>
                <a:gd name="T10" fmla="*/ 128 w 215"/>
                <a:gd name="T11" fmla="*/ 152 h 1669"/>
                <a:gd name="T12" fmla="*/ 133 w 215"/>
                <a:gd name="T13" fmla="*/ 0 h 1669"/>
                <a:gd name="T14" fmla="*/ 135 w 215"/>
                <a:gd name="T15" fmla="*/ 213 h 1669"/>
                <a:gd name="T16" fmla="*/ 215 w 215"/>
                <a:gd name="T17" fmla="*/ 291 h 1669"/>
                <a:gd name="T18" fmla="*/ 215 w 215"/>
                <a:gd name="T19" fmla="*/ 1669 h 1669"/>
                <a:gd name="T20" fmla="*/ 0 w 215"/>
                <a:gd name="T21" fmla="*/ 1669 h 1669"/>
                <a:gd name="T22" fmla="*/ 83 w 215"/>
                <a:gd name="T23" fmla="*/ 201 h 1669"/>
                <a:gd name="T24" fmla="*/ 100 w 215"/>
                <a:gd name="T25" fmla="*/ 185 h 1669"/>
                <a:gd name="T26" fmla="*/ 116 w 215"/>
                <a:gd name="T27" fmla="*/ 201 h 1669"/>
                <a:gd name="T28" fmla="*/ 118 w 215"/>
                <a:gd name="T29" fmla="*/ 168 h 1669"/>
                <a:gd name="T30" fmla="*/ 78 w 215"/>
                <a:gd name="T31" fmla="*/ 168 h 1669"/>
                <a:gd name="T32" fmla="*/ 83 w 215"/>
                <a:gd name="T33" fmla="*/ 201 h 1669"/>
                <a:gd name="T34" fmla="*/ 83 w 215"/>
                <a:gd name="T35" fmla="*/ 20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" h="1669">
                  <a:moveTo>
                    <a:pt x="0" y="1669"/>
                  </a:moveTo>
                  <a:lnTo>
                    <a:pt x="0" y="289"/>
                  </a:lnTo>
                  <a:lnTo>
                    <a:pt x="64" y="213"/>
                  </a:lnTo>
                  <a:lnTo>
                    <a:pt x="66" y="0"/>
                  </a:lnTo>
                  <a:lnTo>
                    <a:pt x="71" y="154"/>
                  </a:lnTo>
                  <a:lnTo>
                    <a:pt x="128" y="152"/>
                  </a:lnTo>
                  <a:lnTo>
                    <a:pt x="133" y="0"/>
                  </a:lnTo>
                  <a:lnTo>
                    <a:pt x="135" y="213"/>
                  </a:lnTo>
                  <a:lnTo>
                    <a:pt x="215" y="291"/>
                  </a:lnTo>
                  <a:lnTo>
                    <a:pt x="215" y="1669"/>
                  </a:lnTo>
                  <a:lnTo>
                    <a:pt x="0" y="1669"/>
                  </a:lnTo>
                  <a:close/>
                  <a:moveTo>
                    <a:pt x="83" y="201"/>
                  </a:moveTo>
                  <a:lnTo>
                    <a:pt x="100" y="185"/>
                  </a:lnTo>
                  <a:lnTo>
                    <a:pt x="116" y="201"/>
                  </a:lnTo>
                  <a:lnTo>
                    <a:pt x="118" y="168"/>
                  </a:lnTo>
                  <a:lnTo>
                    <a:pt x="78" y="168"/>
                  </a:lnTo>
                  <a:lnTo>
                    <a:pt x="83" y="201"/>
                  </a:lnTo>
                  <a:lnTo>
                    <a:pt x="83" y="20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7392987" y="2851151"/>
              <a:ext cx="368300" cy="1655763"/>
            </a:xfrm>
            <a:custGeom>
              <a:avLst/>
              <a:gdLst>
                <a:gd name="T0" fmla="*/ 19 w 98"/>
                <a:gd name="T1" fmla="*/ 73 h 440"/>
                <a:gd name="T2" fmla="*/ 12 w 98"/>
                <a:gd name="T3" fmla="*/ 67 h 440"/>
                <a:gd name="T4" fmla="*/ 19 w 98"/>
                <a:gd name="T5" fmla="*/ 58 h 440"/>
                <a:gd name="T6" fmla="*/ 48 w 98"/>
                <a:gd name="T7" fmla="*/ 46 h 440"/>
                <a:gd name="T8" fmla="*/ 48 w 98"/>
                <a:gd name="T9" fmla="*/ 4 h 440"/>
                <a:gd name="T10" fmla="*/ 47 w 98"/>
                <a:gd name="T11" fmla="*/ 2 h 440"/>
                <a:gd name="T12" fmla="*/ 51 w 98"/>
                <a:gd name="T13" fmla="*/ 2 h 440"/>
                <a:gd name="T14" fmla="*/ 50 w 98"/>
                <a:gd name="T15" fmla="*/ 4 h 440"/>
                <a:gd name="T16" fmla="*/ 59 w 98"/>
                <a:gd name="T17" fmla="*/ 9 h 440"/>
                <a:gd name="T18" fmla="*/ 50 w 98"/>
                <a:gd name="T19" fmla="*/ 46 h 440"/>
                <a:gd name="T20" fmla="*/ 78 w 98"/>
                <a:gd name="T21" fmla="*/ 58 h 440"/>
                <a:gd name="T22" fmla="*/ 86 w 98"/>
                <a:gd name="T23" fmla="*/ 67 h 440"/>
                <a:gd name="T24" fmla="*/ 78 w 98"/>
                <a:gd name="T25" fmla="*/ 73 h 440"/>
                <a:gd name="T26" fmla="*/ 86 w 98"/>
                <a:gd name="T27" fmla="*/ 89 h 440"/>
                <a:gd name="T28" fmla="*/ 0 w 98"/>
                <a:gd name="T29" fmla="*/ 440 h 440"/>
                <a:gd name="T30" fmla="*/ 19 w 98"/>
                <a:gd name="T31" fmla="*/ 89 h 440"/>
                <a:gd name="T32" fmla="*/ 24 w 98"/>
                <a:gd name="T33" fmla="*/ 73 h 440"/>
                <a:gd name="T34" fmla="*/ 28 w 98"/>
                <a:gd name="T35" fmla="*/ 89 h 440"/>
                <a:gd name="T36" fmla="*/ 35 w 98"/>
                <a:gd name="T37" fmla="*/ 73 h 440"/>
                <a:gd name="T38" fmla="*/ 32 w 98"/>
                <a:gd name="T39" fmla="*/ 89 h 440"/>
                <a:gd name="T40" fmla="*/ 35 w 98"/>
                <a:gd name="T41" fmla="*/ 73 h 440"/>
                <a:gd name="T42" fmla="*/ 39 w 98"/>
                <a:gd name="T43" fmla="*/ 73 h 440"/>
                <a:gd name="T44" fmla="*/ 43 w 98"/>
                <a:gd name="T45" fmla="*/ 89 h 440"/>
                <a:gd name="T46" fmla="*/ 50 w 98"/>
                <a:gd name="T47" fmla="*/ 73 h 440"/>
                <a:gd name="T48" fmla="*/ 47 w 98"/>
                <a:gd name="T49" fmla="*/ 89 h 440"/>
                <a:gd name="T50" fmla="*/ 50 w 98"/>
                <a:gd name="T51" fmla="*/ 73 h 440"/>
                <a:gd name="T52" fmla="*/ 54 w 98"/>
                <a:gd name="T53" fmla="*/ 73 h 440"/>
                <a:gd name="T54" fmla="*/ 58 w 98"/>
                <a:gd name="T55" fmla="*/ 89 h 440"/>
                <a:gd name="T56" fmla="*/ 65 w 98"/>
                <a:gd name="T57" fmla="*/ 73 h 440"/>
                <a:gd name="T58" fmla="*/ 62 w 98"/>
                <a:gd name="T59" fmla="*/ 89 h 440"/>
                <a:gd name="T60" fmla="*/ 65 w 98"/>
                <a:gd name="T61" fmla="*/ 73 h 440"/>
                <a:gd name="T62" fmla="*/ 69 w 98"/>
                <a:gd name="T63" fmla="*/ 73 h 440"/>
                <a:gd name="T64" fmla="*/ 73 w 98"/>
                <a:gd name="T65" fmla="*/ 8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440">
                  <a:moveTo>
                    <a:pt x="19" y="89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5" y="52"/>
                    <a:pt x="35" y="46"/>
                    <a:pt x="48" y="46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3"/>
                    <a:pt x="47" y="2"/>
                    <a:pt x="47" y="2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1" y="1"/>
                    <a:pt x="51" y="2"/>
                  </a:cubicBezTo>
                  <a:cubicBezTo>
                    <a:pt x="51" y="2"/>
                    <a:pt x="50" y="3"/>
                    <a:pt x="50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62" y="46"/>
                    <a:pt x="72" y="52"/>
                    <a:pt x="74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98" y="440"/>
                    <a:pt x="98" y="440"/>
                    <a:pt x="98" y="440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12" y="89"/>
                    <a:pt x="12" y="89"/>
                    <a:pt x="12" y="89"/>
                  </a:cubicBezTo>
                  <a:lnTo>
                    <a:pt x="19" y="89"/>
                  </a:lnTo>
                  <a:close/>
                  <a:moveTo>
                    <a:pt x="28" y="73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8" y="89"/>
                    <a:pt x="28" y="89"/>
                    <a:pt x="28" y="89"/>
                  </a:cubicBezTo>
                  <a:lnTo>
                    <a:pt x="28" y="73"/>
                  </a:lnTo>
                  <a:close/>
                  <a:moveTo>
                    <a:pt x="3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5" y="89"/>
                    <a:pt x="35" y="89"/>
                    <a:pt x="35" y="89"/>
                  </a:cubicBezTo>
                  <a:lnTo>
                    <a:pt x="35" y="73"/>
                  </a:lnTo>
                  <a:close/>
                  <a:moveTo>
                    <a:pt x="43" y="73"/>
                  </a:moveTo>
                  <a:cubicBezTo>
                    <a:pt x="39" y="73"/>
                    <a:pt x="39" y="73"/>
                    <a:pt x="39" y="73"/>
                  </a:cubicBezTo>
                  <a:cubicBezTo>
                    <a:pt x="39" y="89"/>
                    <a:pt x="39" y="89"/>
                    <a:pt x="39" y="89"/>
                  </a:cubicBezTo>
                  <a:cubicBezTo>
                    <a:pt x="43" y="89"/>
                    <a:pt x="43" y="89"/>
                    <a:pt x="43" y="89"/>
                  </a:cubicBezTo>
                  <a:lnTo>
                    <a:pt x="43" y="73"/>
                  </a:lnTo>
                  <a:close/>
                  <a:moveTo>
                    <a:pt x="50" y="73"/>
                  </a:moveTo>
                  <a:cubicBezTo>
                    <a:pt x="47" y="73"/>
                    <a:pt x="47" y="73"/>
                    <a:pt x="47" y="73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50" y="89"/>
                    <a:pt x="50" y="89"/>
                    <a:pt x="50" y="89"/>
                  </a:cubicBezTo>
                  <a:lnTo>
                    <a:pt x="50" y="73"/>
                  </a:lnTo>
                  <a:close/>
                  <a:moveTo>
                    <a:pt x="58" y="73"/>
                  </a:moveTo>
                  <a:cubicBezTo>
                    <a:pt x="54" y="73"/>
                    <a:pt x="54" y="73"/>
                    <a:pt x="54" y="73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73"/>
                  </a:lnTo>
                  <a:close/>
                  <a:moveTo>
                    <a:pt x="65" y="73"/>
                  </a:moveTo>
                  <a:cubicBezTo>
                    <a:pt x="62" y="73"/>
                    <a:pt x="62" y="73"/>
                    <a:pt x="62" y="73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5" y="89"/>
                    <a:pt x="65" y="89"/>
                    <a:pt x="65" y="89"/>
                  </a:cubicBezTo>
                  <a:lnTo>
                    <a:pt x="65" y="73"/>
                  </a:lnTo>
                  <a:close/>
                  <a:moveTo>
                    <a:pt x="73" y="73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73" y="89"/>
                    <a:pt x="73" y="89"/>
                    <a:pt x="73" y="89"/>
                  </a:cubicBezTo>
                  <a:lnTo>
                    <a:pt x="73" y="7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7"/>
            <p:cNvSpPr/>
            <p:nvPr/>
          </p:nvSpPr>
          <p:spPr bwMode="auto">
            <a:xfrm>
              <a:off x="7543800" y="3186113"/>
              <a:ext cx="296863" cy="1320800"/>
            </a:xfrm>
            <a:custGeom>
              <a:avLst/>
              <a:gdLst>
                <a:gd name="T0" fmla="*/ 14 w 187"/>
                <a:gd name="T1" fmla="*/ 285 h 832"/>
                <a:gd name="T2" fmla="*/ 14 w 187"/>
                <a:gd name="T3" fmla="*/ 232 h 832"/>
                <a:gd name="T4" fmla="*/ 165 w 187"/>
                <a:gd name="T5" fmla="*/ 171 h 832"/>
                <a:gd name="T6" fmla="*/ 165 w 187"/>
                <a:gd name="T7" fmla="*/ 90 h 832"/>
                <a:gd name="T8" fmla="*/ 175 w 187"/>
                <a:gd name="T9" fmla="*/ 90 h 832"/>
                <a:gd name="T10" fmla="*/ 177 w 187"/>
                <a:gd name="T11" fmla="*/ 0 h 832"/>
                <a:gd name="T12" fmla="*/ 182 w 187"/>
                <a:gd name="T13" fmla="*/ 90 h 832"/>
                <a:gd name="T14" fmla="*/ 187 w 187"/>
                <a:gd name="T15" fmla="*/ 90 h 832"/>
                <a:gd name="T16" fmla="*/ 187 w 187"/>
                <a:gd name="T17" fmla="*/ 832 h 832"/>
                <a:gd name="T18" fmla="*/ 0 w 187"/>
                <a:gd name="T19" fmla="*/ 832 h 832"/>
                <a:gd name="T20" fmla="*/ 0 w 187"/>
                <a:gd name="T21" fmla="*/ 285 h 832"/>
                <a:gd name="T22" fmla="*/ 14 w 187"/>
                <a:gd name="T23" fmla="*/ 285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832">
                  <a:moveTo>
                    <a:pt x="14" y="285"/>
                  </a:moveTo>
                  <a:lnTo>
                    <a:pt x="14" y="232"/>
                  </a:lnTo>
                  <a:lnTo>
                    <a:pt x="165" y="171"/>
                  </a:lnTo>
                  <a:lnTo>
                    <a:pt x="165" y="90"/>
                  </a:lnTo>
                  <a:lnTo>
                    <a:pt x="175" y="90"/>
                  </a:lnTo>
                  <a:lnTo>
                    <a:pt x="177" y="0"/>
                  </a:lnTo>
                  <a:lnTo>
                    <a:pt x="182" y="90"/>
                  </a:lnTo>
                  <a:lnTo>
                    <a:pt x="187" y="90"/>
                  </a:lnTo>
                  <a:lnTo>
                    <a:pt x="187" y="832"/>
                  </a:lnTo>
                  <a:lnTo>
                    <a:pt x="0" y="832"/>
                  </a:lnTo>
                  <a:lnTo>
                    <a:pt x="0" y="285"/>
                  </a:lnTo>
                  <a:lnTo>
                    <a:pt x="14" y="28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8"/>
            <p:cNvSpPr/>
            <p:nvPr/>
          </p:nvSpPr>
          <p:spPr bwMode="auto">
            <a:xfrm>
              <a:off x="3784600" y="2835276"/>
              <a:ext cx="398463" cy="1671638"/>
            </a:xfrm>
            <a:custGeom>
              <a:avLst/>
              <a:gdLst>
                <a:gd name="T0" fmla="*/ 106 w 106"/>
                <a:gd name="T1" fmla="*/ 197 h 444"/>
                <a:gd name="T2" fmla="*/ 92 w 106"/>
                <a:gd name="T3" fmla="*/ 134 h 444"/>
                <a:gd name="T4" fmla="*/ 92 w 106"/>
                <a:gd name="T5" fmla="*/ 76 h 444"/>
                <a:gd name="T6" fmla="*/ 89 w 106"/>
                <a:gd name="T7" fmla="*/ 76 h 444"/>
                <a:gd name="T8" fmla="*/ 89 w 106"/>
                <a:gd name="T9" fmla="*/ 62 h 444"/>
                <a:gd name="T10" fmla="*/ 83 w 106"/>
                <a:gd name="T11" fmla="*/ 62 h 444"/>
                <a:gd name="T12" fmla="*/ 83 w 106"/>
                <a:gd name="T13" fmla="*/ 31 h 444"/>
                <a:gd name="T14" fmla="*/ 69 w 106"/>
                <a:gd name="T15" fmla="*/ 31 h 444"/>
                <a:gd name="T16" fmla="*/ 69 w 106"/>
                <a:gd name="T17" fmla="*/ 23 h 444"/>
                <a:gd name="T18" fmla="*/ 67 w 106"/>
                <a:gd name="T19" fmla="*/ 23 h 444"/>
                <a:gd name="T20" fmla="*/ 67 w 106"/>
                <a:gd name="T21" fmla="*/ 17 h 444"/>
                <a:gd name="T22" fmla="*/ 63 w 106"/>
                <a:gd name="T23" fmla="*/ 17 h 444"/>
                <a:gd name="T24" fmla="*/ 63 w 106"/>
                <a:gd name="T25" fmla="*/ 12 h 444"/>
                <a:gd name="T26" fmla="*/ 62 w 106"/>
                <a:gd name="T27" fmla="*/ 12 h 444"/>
                <a:gd name="T28" fmla="*/ 62 w 106"/>
                <a:gd name="T29" fmla="*/ 17 h 444"/>
                <a:gd name="T30" fmla="*/ 58 w 106"/>
                <a:gd name="T31" fmla="*/ 17 h 444"/>
                <a:gd name="T32" fmla="*/ 58 w 106"/>
                <a:gd name="T33" fmla="*/ 23 h 444"/>
                <a:gd name="T34" fmla="*/ 56 w 106"/>
                <a:gd name="T35" fmla="*/ 23 h 444"/>
                <a:gd name="T36" fmla="*/ 56 w 106"/>
                <a:gd name="T37" fmla="*/ 31 h 444"/>
                <a:gd name="T38" fmla="*/ 47 w 106"/>
                <a:gd name="T39" fmla="*/ 31 h 444"/>
                <a:gd name="T40" fmla="*/ 47 w 106"/>
                <a:gd name="T41" fmla="*/ 21 h 444"/>
                <a:gd name="T42" fmla="*/ 40 w 106"/>
                <a:gd name="T43" fmla="*/ 21 h 444"/>
                <a:gd name="T44" fmla="*/ 40 w 106"/>
                <a:gd name="T45" fmla="*/ 0 h 444"/>
                <a:gd name="T46" fmla="*/ 37 w 106"/>
                <a:gd name="T47" fmla="*/ 0 h 444"/>
                <a:gd name="T48" fmla="*/ 37 w 106"/>
                <a:gd name="T49" fmla="*/ 21 h 444"/>
                <a:gd name="T50" fmla="*/ 32 w 106"/>
                <a:gd name="T51" fmla="*/ 21 h 444"/>
                <a:gd name="T52" fmla="*/ 32 w 106"/>
                <a:gd name="T53" fmla="*/ 31 h 444"/>
                <a:gd name="T54" fmla="*/ 22 w 106"/>
                <a:gd name="T55" fmla="*/ 31 h 444"/>
                <a:gd name="T56" fmla="*/ 22 w 106"/>
                <a:gd name="T57" fmla="*/ 62 h 444"/>
                <a:gd name="T58" fmla="*/ 16 w 106"/>
                <a:gd name="T59" fmla="*/ 62 h 444"/>
                <a:gd name="T60" fmla="*/ 16 w 106"/>
                <a:gd name="T61" fmla="*/ 76 h 444"/>
                <a:gd name="T62" fmla="*/ 13 w 106"/>
                <a:gd name="T63" fmla="*/ 76 h 444"/>
                <a:gd name="T64" fmla="*/ 13 w 106"/>
                <a:gd name="T65" fmla="*/ 134 h 444"/>
                <a:gd name="T66" fmla="*/ 0 w 106"/>
                <a:gd name="T67" fmla="*/ 197 h 444"/>
                <a:gd name="T68" fmla="*/ 0 w 106"/>
                <a:gd name="T69" fmla="*/ 197 h 444"/>
                <a:gd name="T70" fmla="*/ 0 w 106"/>
                <a:gd name="T71" fmla="*/ 444 h 444"/>
                <a:gd name="T72" fmla="*/ 106 w 106"/>
                <a:gd name="T73" fmla="*/ 444 h 444"/>
                <a:gd name="T74" fmla="*/ 106 w 106"/>
                <a:gd name="T75" fmla="*/ 19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6" h="444">
                  <a:moveTo>
                    <a:pt x="106" y="197"/>
                  </a:moveTo>
                  <a:cubicBezTo>
                    <a:pt x="106" y="172"/>
                    <a:pt x="101" y="150"/>
                    <a:pt x="92" y="134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" y="151"/>
                    <a:pt x="0" y="173"/>
                    <a:pt x="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106" y="444"/>
                    <a:pt x="106" y="444"/>
                    <a:pt x="106" y="444"/>
                  </a:cubicBezTo>
                  <a:cubicBezTo>
                    <a:pt x="106" y="197"/>
                    <a:pt x="106" y="197"/>
                    <a:pt x="106" y="197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8402637" y="1673226"/>
              <a:ext cx="225425" cy="2833688"/>
            </a:xfrm>
            <a:custGeom>
              <a:avLst/>
              <a:gdLst>
                <a:gd name="T0" fmla="*/ 43 w 60"/>
                <a:gd name="T1" fmla="*/ 240 h 753"/>
                <a:gd name="T2" fmla="*/ 39 w 60"/>
                <a:gd name="T3" fmla="*/ 136 h 753"/>
                <a:gd name="T4" fmla="*/ 33 w 60"/>
                <a:gd name="T5" fmla="*/ 133 h 753"/>
                <a:gd name="T6" fmla="*/ 33 w 60"/>
                <a:gd name="T7" fmla="*/ 130 h 753"/>
                <a:gd name="T8" fmla="*/ 37 w 60"/>
                <a:gd name="T9" fmla="*/ 127 h 753"/>
                <a:gd name="T10" fmla="*/ 33 w 60"/>
                <a:gd name="T11" fmla="*/ 125 h 753"/>
                <a:gd name="T12" fmla="*/ 33 w 60"/>
                <a:gd name="T13" fmla="*/ 123 h 753"/>
                <a:gd name="T14" fmla="*/ 37 w 60"/>
                <a:gd name="T15" fmla="*/ 120 h 753"/>
                <a:gd name="T16" fmla="*/ 33 w 60"/>
                <a:gd name="T17" fmla="*/ 117 h 753"/>
                <a:gd name="T18" fmla="*/ 33 w 60"/>
                <a:gd name="T19" fmla="*/ 115 h 753"/>
                <a:gd name="T20" fmla="*/ 37 w 60"/>
                <a:gd name="T21" fmla="*/ 112 h 753"/>
                <a:gd name="T22" fmla="*/ 32 w 60"/>
                <a:gd name="T23" fmla="*/ 110 h 753"/>
                <a:gd name="T24" fmla="*/ 32 w 60"/>
                <a:gd name="T25" fmla="*/ 107 h 753"/>
                <a:gd name="T26" fmla="*/ 37 w 60"/>
                <a:gd name="T27" fmla="*/ 104 h 753"/>
                <a:gd name="T28" fmla="*/ 32 w 60"/>
                <a:gd name="T29" fmla="*/ 102 h 753"/>
                <a:gd name="T30" fmla="*/ 32 w 60"/>
                <a:gd name="T31" fmla="*/ 100 h 753"/>
                <a:gd name="T32" fmla="*/ 28 w 60"/>
                <a:gd name="T33" fmla="*/ 100 h 753"/>
                <a:gd name="T34" fmla="*/ 28 w 60"/>
                <a:gd name="T35" fmla="*/ 102 h 753"/>
                <a:gd name="T36" fmla="*/ 23 w 60"/>
                <a:gd name="T37" fmla="*/ 104 h 753"/>
                <a:gd name="T38" fmla="*/ 28 w 60"/>
                <a:gd name="T39" fmla="*/ 107 h 753"/>
                <a:gd name="T40" fmla="*/ 28 w 60"/>
                <a:gd name="T41" fmla="*/ 110 h 753"/>
                <a:gd name="T42" fmla="*/ 23 w 60"/>
                <a:gd name="T43" fmla="*/ 112 h 753"/>
                <a:gd name="T44" fmla="*/ 28 w 60"/>
                <a:gd name="T45" fmla="*/ 115 h 753"/>
                <a:gd name="T46" fmla="*/ 28 w 60"/>
                <a:gd name="T47" fmla="*/ 117 h 753"/>
                <a:gd name="T48" fmla="*/ 23 w 60"/>
                <a:gd name="T49" fmla="*/ 120 h 753"/>
                <a:gd name="T50" fmla="*/ 28 w 60"/>
                <a:gd name="T51" fmla="*/ 123 h 753"/>
                <a:gd name="T52" fmla="*/ 28 w 60"/>
                <a:gd name="T53" fmla="*/ 125 h 753"/>
                <a:gd name="T54" fmla="*/ 23 w 60"/>
                <a:gd name="T55" fmla="*/ 127 h 753"/>
                <a:gd name="T56" fmla="*/ 27 w 60"/>
                <a:gd name="T57" fmla="*/ 130 h 753"/>
                <a:gd name="T58" fmla="*/ 27 w 60"/>
                <a:gd name="T59" fmla="*/ 133 h 753"/>
                <a:gd name="T60" fmla="*/ 22 w 60"/>
                <a:gd name="T61" fmla="*/ 136 h 753"/>
                <a:gd name="T62" fmla="*/ 17 w 60"/>
                <a:gd name="T63" fmla="*/ 240 h 753"/>
                <a:gd name="T64" fmla="*/ 9 w 60"/>
                <a:gd name="T65" fmla="*/ 345 h 753"/>
                <a:gd name="T66" fmla="*/ 60 w 60"/>
                <a:gd name="T67" fmla="*/ 753 h 753"/>
                <a:gd name="T68" fmla="*/ 43 w 60"/>
                <a:gd name="T69" fmla="*/ 345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753">
                  <a:moveTo>
                    <a:pt x="43" y="345"/>
                  </a:moveTo>
                  <a:cubicBezTo>
                    <a:pt x="43" y="240"/>
                    <a:pt x="43" y="240"/>
                    <a:pt x="43" y="240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6" y="133"/>
                    <a:pt x="37" y="132"/>
                    <a:pt x="37" y="132"/>
                  </a:cubicBezTo>
                  <a:cubicBezTo>
                    <a:pt x="37" y="131"/>
                    <a:pt x="36" y="131"/>
                    <a:pt x="33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5" y="128"/>
                    <a:pt x="37" y="128"/>
                    <a:pt x="37" y="127"/>
                  </a:cubicBezTo>
                  <a:cubicBezTo>
                    <a:pt x="37" y="127"/>
                    <a:pt x="35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5" y="125"/>
                    <a:pt x="37" y="124"/>
                    <a:pt x="37" y="124"/>
                  </a:cubicBezTo>
                  <a:cubicBezTo>
                    <a:pt x="37" y="123"/>
                    <a:pt x="35" y="123"/>
                    <a:pt x="33" y="123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5" y="121"/>
                    <a:pt x="37" y="120"/>
                    <a:pt x="37" y="120"/>
                  </a:cubicBezTo>
                  <a:cubicBezTo>
                    <a:pt x="37" y="119"/>
                    <a:pt x="35" y="119"/>
                    <a:pt x="33" y="118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5" y="117"/>
                    <a:pt x="37" y="117"/>
                    <a:pt x="37" y="116"/>
                  </a:cubicBezTo>
                  <a:cubicBezTo>
                    <a:pt x="37" y="115"/>
                    <a:pt x="35" y="115"/>
                    <a:pt x="33" y="115"/>
                  </a:cubicBezTo>
                  <a:cubicBezTo>
                    <a:pt x="32" y="113"/>
                    <a:pt x="32" y="113"/>
                    <a:pt x="32" y="113"/>
                  </a:cubicBezTo>
                  <a:cubicBezTo>
                    <a:pt x="35" y="113"/>
                    <a:pt x="37" y="113"/>
                    <a:pt x="37" y="112"/>
                  </a:cubicBezTo>
                  <a:cubicBezTo>
                    <a:pt x="37" y="112"/>
                    <a:pt x="35" y="111"/>
                    <a:pt x="32" y="111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5" y="110"/>
                    <a:pt x="37" y="109"/>
                    <a:pt x="37" y="109"/>
                  </a:cubicBezTo>
                  <a:cubicBezTo>
                    <a:pt x="37" y="108"/>
                    <a:pt x="35" y="108"/>
                    <a:pt x="32" y="107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5" y="105"/>
                    <a:pt x="37" y="105"/>
                    <a:pt x="37" y="104"/>
                  </a:cubicBezTo>
                  <a:cubicBezTo>
                    <a:pt x="37" y="104"/>
                    <a:pt x="35" y="103"/>
                    <a:pt x="32" y="103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5" y="102"/>
                    <a:pt x="37" y="101"/>
                    <a:pt x="37" y="101"/>
                  </a:cubicBezTo>
                  <a:cubicBezTo>
                    <a:pt x="37" y="100"/>
                    <a:pt x="35" y="100"/>
                    <a:pt x="32" y="10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5" y="100"/>
                    <a:pt x="23" y="100"/>
                    <a:pt x="23" y="101"/>
                  </a:cubicBezTo>
                  <a:cubicBezTo>
                    <a:pt x="23" y="101"/>
                    <a:pt x="25" y="102"/>
                    <a:pt x="28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5" y="103"/>
                    <a:pt x="23" y="104"/>
                    <a:pt x="23" y="104"/>
                  </a:cubicBezTo>
                  <a:cubicBezTo>
                    <a:pt x="23" y="105"/>
                    <a:pt x="25" y="105"/>
                    <a:pt x="28" y="106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5" y="108"/>
                    <a:pt x="23" y="108"/>
                    <a:pt x="23" y="109"/>
                  </a:cubicBezTo>
                  <a:cubicBezTo>
                    <a:pt x="23" y="109"/>
                    <a:pt x="25" y="109"/>
                    <a:pt x="28" y="110"/>
                  </a:cubicBezTo>
                  <a:cubicBezTo>
                    <a:pt x="28" y="111"/>
                    <a:pt x="28" y="111"/>
                    <a:pt x="28" y="111"/>
                  </a:cubicBezTo>
                  <a:cubicBezTo>
                    <a:pt x="25" y="111"/>
                    <a:pt x="23" y="112"/>
                    <a:pt x="23" y="112"/>
                  </a:cubicBezTo>
                  <a:cubicBezTo>
                    <a:pt x="23" y="113"/>
                    <a:pt x="25" y="113"/>
                    <a:pt x="28" y="113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5" y="115"/>
                    <a:pt x="23" y="115"/>
                    <a:pt x="23" y="116"/>
                  </a:cubicBezTo>
                  <a:cubicBezTo>
                    <a:pt x="23" y="116"/>
                    <a:pt x="25" y="117"/>
                    <a:pt x="28" y="117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5" y="119"/>
                    <a:pt x="23" y="119"/>
                    <a:pt x="23" y="120"/>
                  </a:cubicBezTo>
                  <a:cubicBezTo>
                    <a:pt x="23" y="120"/>
                    <a:pt x="25" y="121"/>
                    <a:pt x="28" y="121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3"/>
                    <a:pt x="23" y="123"/>
                    <a:pt x="23" y="124"/>
                  </a:cubicBezTo>
                  <a:cubicBezTo>
                    <a:pt x="23" y="124"/>
                    <a:pt x="25" y="125"/>
                    <a:pt x="28" y="125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5" y="126"/>
                    <a:pt x="23" y="127"/>
                    <a:pt x="23" y="127"/>
                  </a:cubicBezTo>
                  <a:cubicBezTo>
                    <a:pt x="23" y="128"/>
                    <a:pt x="25" y="128"/>
                    <a:pt x="28" y="129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5" y="131"/>
                    <a:pt x="23" y="131"/>
                    <a:pt x="23" y="132"/>
                  </a:cubicBezTo>
                  <a:cubicBezTo>
                    <a:pt x="23" y="132"/>
                    <a:pt x="25" y="132"/>
                    <a:pt x="27" y="133"/>
                  </a:cubicBezTo>
                  <a:cubicBezTo>
                    <a:pt x="27" y="136"/>
                    <a:pt x="27" y="136"/>
                    <a:pt x="27" y="136"/>
                  </a:cubicBezTo>
                  <a:cubicBezTo>
                    <a:pt x="22" y="136"/>
                    <a:pt x="22" y="136"/>
                    <a:pt x="22" y="13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7" y="345"/>
                    <a:pt x="17" y="345"/>
                    <a:pt x="17" y="345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60" y="753"/>
                    <a:pt x="60" y="753"/>
                    <a:pt x="60" y="753"/>
                  </a:cubicBezTo>
                  <a:cubicBezTo>
                    <a:pt x="52" y="345"/>
                    <a:pt x="52" y="345"/>
                    <a:pt x="52" y="345"/>
                  </a:cubicBezTo>
                  <a:lnTo>
                    <a:pt x="43" y="3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6267450" y="3155951"/>
              <a:ext cx="307975" cy="1350963"/>
            </a:xfrm>
            <a:custGeom>
              <a:avLst/>
              <a:gdLst>
                <a:gd name="T0" fmla="*/ 194 w 194"/>
                <a:gd name="T1" fmla="*/ 851 h 851"/>
                <a:gd name="T2" fmla="*/ 194 w 194"/>
                <a:gd name="T3" fmla="*/ 57 h 851"/>
                <a:gd name="T4" fmla="*/ 165 w 194"/>
                <a:gd name="T5" fmla="*/ 57 h 851"/>
                <a:gd name="T6" fmla="*/ 165 w 194"/>
                <a:gd name="T7" fmla="*/ 28 h 851"/>
                <a:gd name="T8" fmla="*/ 127 w 194"/>
                <a:gd name="T9" fmla="*/ 28 h 851"/>
                <a:gd name="T10" fmla="*/ 127 w 194"/>
                <a:gd name="T11" fmla="*/ 0 h 851"/>
                <a:gd name="T12" fmla="*/ 71 w 194"/>
                <a:gd name="T13" fmla="*/ 0 h 851"/>
                <a:gd name="T14" fmla="*/ 56 w 194"/>
                <a:gd name="T15" fmla="*/ 14 h 851"/>
                <a:gd name="T16" fmla="*/ 35 w 194"/>
                <a:gd name="T17" fmla="*/ 14 h 851"/>
                <a:gd name="T18" fmla="*/ 35 w 194"/>
                <a:gd name="T19" fmla="*/ 33 h 851"/>
                <a:gd name="T20" fmla="*/ 14 w 194"/>
                <a:gd name="T21" fmla="*/ 33 h 851"/>
                <a:gd name="T22" fmla="*/ 14 w 194"/>
                <a:gd name="T23" fmla="*/ 52 h 851"/>
                <a:gd name="T24" fmla="*/ 0 w 194"/>
                <a:gd name="T25" fmla="*/ 52 h 851"/>
                <a:gd name="T26" fmla="*/ 0 w 194"/>
                <a:gd name="T27" fmla="*/ 851 h 851"/>
                <a:gd name="T28" fmla="*/ 194 w 194"/>
                <a:gd name="T2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4" h="851">
                  <a:moveTo>
                    <a:pt x="194" y="851"/>
                  </a:moveTo>
                  <a:lnTo>
                    <a:pt x="194" y="57"/>
                  </a:lnTo>
                  <a:lnTo>
                    <a:pt x="165" y="57"/>
                  </a:lnTo>
                  <a:lnTo>
                    <a:pt x="165" y="28"/>
                  </a:lnTo>
                  <a:lnTo>
                    <a:pt x="127" y="28"/>
                  </a:lnTo>
                  <a:lnTo>
                    <a:pt x="127" y="0"/>
                  </a:lnTo>
                  <a:lnTo>
                    <a:pt x="71" y="0"/>
                  </a:lnTo>
                  <a:lnTo>
                    <a:pt x="56" y="14"/>
                  </a:lnTo>
                  <a:lnTo>
                    <a:pt x="35" y="14"/>
                  </a:lnTo>
                  <a:lnTo>
                    <a:pt x="35" y="33"/>
                  </a:lnTo>
                  <a:lnTo>
                    <a:pt x="14" y="33"/>
                  </a:lnTo>
                  <a:lnTo>
                    <a:pt x="14" y="52"/>
                  </a:lnTo>
                  <a:lnTo>
                    <a:pt x="0" y="52"/>
                  </a:lnTo>
                  <a:lnTo>
                    <a:pt x="0" y="851"/>
                  </a:lnTo>
                  <a:lnTo>
                    <a:pt x="194" y="85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1"/>
            <p:cNvSpPr/>
            <p:nvPr/>
          </p:nvSpPr>
          <p:spPr bwMode="auto">
            <a:xfrm>
              <a:off x="4452937" y="1984376"/>
              <a:ext cx="304800" cy="2522538"/>
            </a:xfrm>
            <a:custGeom>
              <a:avLst/>
              <a:gdLst>
                <a:gd name="T0" fmla="*/ 0 w 192"/>
                <a:gd name="T1" fmla="*/ 1589 h 1589"/>
                <a:gd name="T2" fmla="*/ 0 w 192"/>
                <a:gd name="T3" fmla="*/ 510 h 1589"/>
                <a:gd name="T4" fmla="*/ 0 w 192"/>
                <a:gd name="T5" fmla="*/ 399 h 1589"/>
                <a:gd name="T6" fmla="*/ 0 w 192"/>
                <a:gd name="T7" fmla="*/ 294 h 1589"/>
                <a:gd name="T8" fmla="*/ 0 w 192"/>
                <a:gd name="T9" fmla="*/ 190 h 1589"/>
                <a:gd name="T10" fmla="*/ 0 w 192"/>
                <a:gd name="T11" fmla="*/ 0 h 1589"/>
                <a:gd name="T12" fmla="*/ 12 w 192"/>
                <a:gd name="T13" fmla="*/ 190 h 1589"/>
                <a:gd name="T14" fmla="*/ 29 w 192"/>
                <a:gd name="T15" fmla="*/ 190 h 1589"/>
                <a:gd name="T16" fmla="*/ 29 w 192"/>
                <a:gd name="T17" fmla="*/ 294 h 1589"/>
                <a:gd name="T18" fmla="*/ 57 w 192"/>
                <a:gd name="T19" fmla="*/ 294 h 1589"/>
                <a:gd name="T20" fmla="*/ 57 w 192"/>
                <a:gd name="T21" fmla="*/ 399 h 1589"/>
                <a:gd name="T22" fmla="*/ 88 w 192"/>
                <a:gd name="T23" fmla="*/ 399 h 1589"/>
                <a:gd name="T24" fmla="*/ 88 w 192"/>
                <a:gd name="T25" fmla="*/ 503 h 1589"/>
                <a:gd name="T26" fmla="*/ 123 w 192"/>
                <a:gd name="T27" fmla="*/ 503 h 1589"/>
                <a:gd name="T28" fmla="*/ 123 w 192"/>
                <a:gd name="T29" fmla="*/ 605 h 1589"/>
                <a:gd name="T30" fmla="*/ 192 w 192"/>
                <a:gd name="T31" fmla="*/ 660 h 1589"/>
                <a:gd name="T32" fmla="*/ 192 w 192"/>
                <a:gd name="T33" fmla="*/ 1589 h 1589"/>
                <a:gd name="T34" fmla="*/ 0 w 192"/>
                <a:gd name="T35" fmla="*/ 1589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589">
                  <a:moveTo>
                    <a:pt x="0" y="1589"/>
                  </a:moveTo>
                  <a:lnTo>
                    <a:pt x="0" y="510"/>
                  </a:lnTo>
                  <a:lnTo>
                    <a:pt x="0" y="399"/>
                  </a:lnTo>
                  <a:lnTo>
                    <a:pt x="0" y="294"/>
                  </a:lnTo>
                  <a:lnTo>
                    <a:pt x="0" y="190"/>
                  </a:lnTo>
                  <a:lnTo>
                    <a:pt x="0" y="0"/>
                  </a:lnTo>
                  <a:lnTo>
                    <a:pt x="12" y="190"/>
                  </a:lnTo>
                  <a:lnTo>
                    <a:pt x="29" y="190"/>
                  </a:lnTo>
                  <a:lnTo>
                    <a:pt x="29" y="294"/>
                  </a:lnTo>
                  <a:lnTo>
                    <a:pt x="57" y="294"/>
                  </a:lnTo>
                  <a:lnTo>
                    <a:pt x="57" y="399"/>
                  </a:lnTo>
                  <a:lnTo>
                    <a:pt x="88" y="399"/>
                  </a:lnTo>
                  <a:lnTo>
                    <a:pt x="88" y="503"/>
                  </a:lnTo>
                  <a:lnTo>
                    <a:pt x="123" y="503"/>
                  </a:lnTo>
                  <a:lnTo>
                    <a:pt x="123" y="605"/>
                  </a:lnTo>
                  <a:lnTo>
                    <a:pt x="192" y="660"/>
                  </a:lnTo>
                  <a:lnTo>
                    <a:pt x="192" y="1589"/>
                  </a:lnTo>
                  <a:lnTo>
                    <a:pt x="0" y="15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2"/>
            <p:cNvSpPr/>
            <p:nvPr/>
          </p:nvSpPr>
          <p:spPr bwMode="auto">
            <a:xfrm>
              <a:off x="6650037" y="2549526"/>
              <a:ext cx="327025" cy="1957388"/>
            </a:xfrm>
            <a:custGeom>
              <a:avLst/>
              <a:gdLst>
                <a:gd name="T0" fmla="*/ 0 w 206"/>
                <a:gd name="T1" fmla="*/ 1233 h 1233"/>
                <a:gd name="T2" fmla="*/ 0 w 206"/>
                <a:gd name="T3" fmla="*/ 657 h 1233"/>
                <a:gd name="T4" fmla="*/ 5 w 206"/>
                <a:gd name="T5" fmla="*/ 657 h 1233"/>
                <a:gd name="T6" fmla="*/ 5 w 206"/>
                <a:gd name="T7" fmla="*/ 434 h 1233"/>
                <a:gd name="T8" fmla="*/ 7 w 206"/>
                <a:gd name="T9" fmla="*/ 434 h 1233"/>
                <a:gd name="T10" fmla="*/ 7 w 206"/>
                <a:gd name="T11" fmla="*/ 263 h 1233"/>
                <a:gd name="T12" fmla="*/ 9 w 206"/>
                <a:gd name="T13" fmla="*/ 263 h 1233"/>
                <a:gd name="T14" fmla="*/ 9 w 206"/>
                <a:gd name="T15" fmla="*/ 204 h 1233"/>
                <a:gd name="T16" fmla="*/ 12 w 206"/>
                <a:gd name="T17" fmla="*/ 204 h 1233"/>
                <a:gd name="T18" fmla="*/ 12 w 206"/>
                <a:gd name="T19" fmla="*/ 159 h 1233"/>
                <a:gd name="T20" fmla="*/ 14 w 206"/>
                <a:gd name="T21" fmla="*/ 159 h 1233"/>
                <a:gd name="T22" fmla="*/ 14 w 206"/>
                <a:gd name="T23" fmla="*/ 150 h 1233"/>
                <a:gd name="T24" fmla="*/ 19 w 206"/>
                <a:gd name="T25" fmla="*/ 150 h 1233"/>
                <a:gd name="T26" fmla="*/ 21 w 206"/>
                <a:gd name="T27" fmla="*/ 116 h 1233"/>
                <a:gd name="T28" fmla="*/ 28 w 206"/>
                <a:gd name="T29" fmla="*/ 116 h 1233"/>
                <a:gd name="T30" fmla="*/ 47 w 206"/>
                <a:gd name="T31" fmla="*/ 43 h 1233"/>
                <a:gd name="T32" fmla="*/ 52 w 206"/>
                <a:gd name="T33" fmla="*/ 0 h 1233"/>
                <a:gd name="T34" fmla="*/ 61 w 206"/>
                <a:gd name="T35" fmla="*/ 78 h 1233"/>
                <a:gd name="T36" fmla="*/ 68 w 206"/>
                <a:gd name="T37" fmla="*/ 0 h 1233"/>
                <a:gd name="T38" fmla="*/ 78 w 206"/>
                <a:gd name="T39" fmla="*/ 78 h 1233"/>
                <a:gd name="T40" fmla="*/ 85 w 206"/>
                <a:gd name="T41" fmla="*/ 0 h 1233"/>
                <a:gd name="T42" fmla="*/ 94 w 206"/>
                <a:gd name="T43" fmla="*/ 78 h 1233"/>
                <a:gd name="T44" fmla="*/ 102 w 206"/>
                <a:gd name="T45" fmla="*/ 0 h 1233"/>
                <a:gd name="T46" fmla="*/ 111 w 206"/>
                <a:gd name="T47" fmla="*/ 78 h 1233"/>
                <a:gd name="T48" fmla="*/ 121 w 206"/>
                <a:gd name="T49" fmla="*/ 0 h 1233"/>
                <a:gd name="T50" fmla="*/ 128 w 206"/>
                <a:gd name="T51" fmla="*/ 78 h 1233"/>
                <a:gd name="T52" fmla="*/ 137 w 206"/>
                <a:gd name="T53" fmla="*/ 0 h 1233"/>
                <a:gd name="T54" fmla="*/ 144 w 206"/>
                <a:gd name="T55" fmla="*/ 78 h 1233"/>
                <a:gd name="T56" fmla="*/ 154 w 206"/>
                <a:gd name="T57" fmla="*/ 0 h 1233"/>
                <a:gd name="T58" fmla="*/ 158 w 206"/>
                <a:gd name="T59" fmla="*/ 43 h 1233"/>
                <a:gd name="T60" fmla="*/ 177 w 206"/>
                <a:gd name="T61" fmla="*/ 116 h 1233"/>
                <a:gd name="T62" fmla="*/ 177 w 206"/>
                <a:gd name="T63" fmla="*/ 116 h 1233"/>
                <a:gd name="T64" fmla="*/ 184 w 206"/>
                <a:gd name="T65" fmla="*/ 116 h 1233"/>
                <a:gd name="T66" fmla="*/ 187 w 206"/>
                <a:gd name="T67" fmla="*/ 150 h 1233"/>
                <a:gd name="T68" fmla="*/ 191 w 206"/>
                <a:gd name="T69" fmla="*/ 150 h 1233"/>
                <a:gd name="T70" fmla="*/ 191 w 206"/>
                <a:gd name="T71" fmla="*/ 159 h 1233"/>
                <a:gd name="T72" fmla="*/ 194 w 206"/>
                <a:gd name="T73" fmla="*/ 159 h 1233"/>
                <a:gd name="T74" fmla="*/ 194 w 206"/>
                <a:gd name="T75" fmla="*/ 204 h 1233"/>
                <a:gd name="T76" fmla="*/ 196 w 206"/>
                <a:gd name="T77" fmla="*/ 204 h 1233"/>
                <a:gd name="T78" fmla="*/ 196 w 206"/>
                <a:gd name="T79" fmla="*/ 263 h 1233"/>
                <a:gd name="T80" fmla="*/ 199 w 206"/>
                <a:gd name="T81" fmla="*/ 263 h 1233"/>
                <a:gd name="T82" fmla="*/ 199 w 206"/>
                <a:gd name="T83" fmla="*/ 434 h 1233"/>
                <a:gd name="T84" fmla="*/ 203 w 206"/>
                <a:gd name="T85" fmla="*/ 434 h 1233"/>
                <a:gd name="T86" fmla="*/ 203 w 206"/>
                <a:gd name="T87" fmla="*/ 657 h 1233"/>
                <a:gd name="T88" fmla="*/ 206 w 206"/>
                <a:gd name="T89" fmla="*/ 657 h 1233"/>
                <a:gd name="T90" fmla="*/ 206 w 206"/>
                <a:gd name="T91" fmla="*/ 1233 h 1233"/>
                <a:gd name="T92" fmla="*/ 0 w 206"/>
                <a:gd name="T93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6" h="1233">
                  <a:moveTo>
                    <a:pt x="0" y="1233"/>
                  </a:moveTo>
                  <a:lnTo>
                    <a:pt x="0" y="657"/>
                  </a:lnTo>
                  <a:lnTo>
                    <a:pt x="5" y="657"/>
                  </a:lnTo>
                  <a:lnTo>
                    <a:pt x="5" y="434"/>
                  </a:lnTo>
                  <a:lnTo>
                    <a:pt x="7" y="434"/>
                  </a:lnTo>
                  <a:lnTo>
                    <a:pt x="7" y="263"/>
                  </a:lnTo>
                  <a:lnTo>
                    <a:pt x="9" y="263"/>
                  </a:lnTo>
                  <a:lnTo>
                    <a:pt x="9" y="204"/>
                  </a:lnTo>
                  <a:lnTo>
                    <a:pt x="12" y="204"/>
                  </a:lnTo>
                  <a:lnTo>
                    <a:pt x="12" y="159"/>
                  </a:lnTo>
                  <a:lnTo>
                    <a:pt x="14" y="159"/>
                  </a:lnTo>
                  <a:lnTo>
                    <a:pt x="14" y="150"/>
                  </a:lnTo>
                  <a:lnTo>
                    <a:pt x="19" y="150"/>
                  </a:lnTo>
                  <a:lnTo>
                    <a:pt x="21" y="116"/>
                  </a:lnTo>
                  <a:lnTo>
                    <a:pt x="28" y="116"/>
                  </a:lnTo>
                  <a:lnTo>
                    <a:pt x="47" y="43"/>
                  </a:lnTo>
                  <a:lnTo>
                    <a:pt x="52" y="0"/>
                  </a:lnTo>
                  <a:lnTo>
                    <a:pt x="61" y="78"/>
                  </a:lnTo>
                  <a:lnTo>
                    <a:pt x="68" y="0"/>
                  </a:lnTo>
                  <a:lnTo>
                    <a:pt x="78" y="78"/>
                  </a:lnTo>
                  <a:lnTo>
                    <a:pt x="85" y="0"/>
                  </a:lnTo>
                  <a:lnTo>
                    <a:pt x="94" y="78"/>
                  </a:lnTo>
                  <a:lnTo>
                    <a:pt x="102" y="0"/>
                  </a:lnTo>
                  <a:lnTo>
                    <a:pt x="111" y="78"/>
                  </a:lnTo>
                  <a:lnTo>
                    <a:pt x="121" y="0"/>
                  </a:lnTo>
                  <a:lnTo>
                    <a:pt x="128" y="78"/>
                  </a:lnTo>
                  <a:lnTo>
                    <a:pt x="137" y="0"/>
                  </a:lnTo>
                  <a:lnTo>
                    <a:pt x="144" y="78"/>
                  </a:lnTo>
                  <a:lnTo>
                    <a:pt x="154" y="0"/>
                  </a:lnTo>
                  <a:lnTo>
                    <a:pt x="158" y="43"/>
                  </a:lnTo>
                  <a:lnTo>
                    <a:pt x="177" y="116"/>
                  </a:lnTo>
                  <a:lnTo>
                    <a:pt x="177" y="116"/>
                  </a:lnTo>
                  <a:lnTo>
                    <a:pt x="184" y="116"/>
                  </a:lnTo>
                  <a:lnTo>
                    <a:pt x="187" y="150"/>
                  </a:lnTo>
                  <a:lnTo>
                    <a:pt x="191" y="150"/>
                  </a:lnTo>
                  <a:lnTo>
                    <a:pt x="191" y="159"/>
                  </a:lnTo>
                  <a:lnTo>
                    <a:pt x="194" y="159"/>
                  </a:lnTo>
                  <a:lnTo>
                    <a:pt x="194" y="204"/>
                  </a:lnTo>
                  <a:lnTo>
                    <a:pt x="196" y="204"/>
                  </a:lnTo>
                  <a:lnTo>
                    <a:pt x="196" y="263"/>
                  </a:lnTo>
                  <a:lnTo>
                    <a:pt x="199" y="263"/>
                  </a:lnTo>
                  <a:lnTo>
                    <a:pt x="199" y="434"/>
                  </a:lnTo>
                  <a:lnTo>
                    <a:pt x="203" y="434"/>
                  </a:lnTo>
                  <a:lnTo>
                    <a:pt x="203" y="657"/>
                  </a:lnTo>
                  <a:lnTo>
                    <a:pt x="206" y="657"/>
                  </a:lnTo>
                  <a:lnTo>
                    <a:pt x="206" y="1233"/>
                  </a:lnTo>
                  <a:lnTo>
                    <a:pt x="0" y="123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"/>
            <p:cNvSpPr/>
            <p:nvPr/>
          </p:nvSpPr>
          <p:spPr bwMode="auto">
            <a:xfrm>
              <a:off x="8151812" y="2881313"/>
              <a:ext cx="269875" cy="1625600"/>
            </a:xfrm>
            <a:custGeom>
              <a:avLst/>
              <a:gdLst>
                <a:gd name="T0" fmla="*/ 0 w 72"/>
                <a:gd name="T1" fmla="*/ 432 h 432"/>
                <a:gd name="T2" fmla="*/ 0 w 72"/>
                <a:gd name="T3" fmla="*/ 66 h 432"/>
                <a:gd name="T4" fmla="*/ 22 w 72"/>
                <a:gd name="T5" fmla="*/ 47 h 432"/>
                <a:gd name="T6" fmla="*/ 35 w 72"/>
                <a:gd name="T7" fmla="*/ 47 h 432"/>
                <a:gd name="T8" fmla="*/ 47 w 72"/>
                <a:gd name="T9" fmla="*/ 36 h 432"/>
                <a:gd name="T10" fmla="*/ 50 w 72"/>
                <a:gd name="T11" fmla="*/ 36 h 432"/>
                <a:gd name="T12" fmla="*/ 52 w 72"/>
                <a:gd name="T13" fmla="*/ 0 h 432"/>
                <a:gd name="T14" fmla="*/ 54 w 72"/>
                <a:gd name="T15" fmla="*/ 36 h 432"/>
                <a:gd name="T16" fmla="*/ 58 w 72"/>
                <a:gd name="T17" fmla="*/ 36 h 432"/>
                <a:gd name="T18" fmla="*/ 58 w 72"/>
                <a:gd name="T19" fmla="*/ 136 h 432"/>
                <a:gd name="T20" fmla="*/ 64 w 72"/>
                <a:gd name="T21" fmla="*/ 136 h 432"/>
                <a:gd name="T22" fmla="*/ 64 w 72"/>
                <a:gd name="T23" fmla="*/ 160 h 432"/>
                <a:gd name="T24" fmla="*/ 72 w 72"/>
                <a:gd name="T25" fmla="*/ 160 h 432"/>
                <a:gd name="T26" fmla="*/ 72 w 72"/>
                <a:gd name="T27" fmla="*/ 432 h 432"/>
                <a:gd name="T28" fmla="*/ 0 w 72"/>
                <a:gd name="T2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32">
                  <a:moveTo>
                    <a:pt x="0" y="432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3" y="47"/>
                    <a:pt x="22" y="47"/>
                  </a:cubicBezTo>
                  <a:cubicBezTo>
                    <a:pt x="31" y="47"/>
                    <a:pt x="35" y="47"/>
                    <a:pt x="35" y="4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136"/>
                    <a:pt x="58" y="136"/>
                    <a:pt x="58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72" y="160"/>
                    <a:pt x="72" y="160"/>
                    <a:pt x="72" y="160"/>
                  </a:cubicBezTo>
                  <a:cubicBezTo>
                    <a:pt x="72" y="432"/>
                    <a:pt x="72" y="432"/>
                    <a:pt x="72" y="432"/>
                  </a:cubicBezTo>
                  <a:lnTo>
                    <a:pt x="0" y="43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4"/>
            <p:cNvSpPr/>
            <p:nvPr/>
          </p:nvSpPr>
          <p:spPr bwMode="auto">
            <a:xfrm>
              <a:off x="4978400" y="1804988"/>
              <a:ext cx="271463" cy="2701925"/>
            </a:xfrm>
            <a:custGeom>
              <a:avLst/>
              <a:gdLst>
                <a:gd name="T0" fmla="*/ 0 w 171"/>
                <a:gd name="T1" fmla="*/ 1702 h 1702"/>
                <a:gd name="T2" fmla="*/ 0 w 171"/>
                <a:gd name="T3" fmla="*/ 517 h 1702"/>
                <a:gd name="T4" fmla="*/ 14 w 171"/>
                <a:gd name="T5" fmla="*/ 517 h 1702"/>
                <a:gd name="T6" fmla="*/ 14 w 171"/>
                <a:gd name="T7" fmla="*/ 407 h 1702"/>
                <a:gd name="T8" fmla="*/ 38 w 171"/>
                <a:gd name="T9" fmla="*/ 407 h 1702"/>
                <a:gd name="T10" fmla="*/ 38 w 171"/>
                <a:gd name="T11" fmla="*/ 303 h 1702"/>
                <a:gd name="T12" fmla="*/ 52 w 171"/>
                <a:gd name="T13" fmla="*/ 303 h 1702"/>
                <a:gd name="T14" fmla="*/ 52 w 171"/>
                <a:gd name="T15" fmla="*/ 201 h 1702"/>
                <a:gd name="T16" fmla="*/ 69 w 171"/>
                <a:gd name="T17" fmla="*/ 201 h 1702"/>
                <a:gd name="T18" fmla="*/ 69 w 171"/>
                <a:gd name="T19" fmla="*/ 111 h 1702"/>
                <a:gd name="T20" fmla="*/ 78 w 171"/>
                <a:gd name="T21" fmla="*/ 111 h 1702"/>
                <a:gd name="T22" fmla="*/ 78 w 171"/>
                <a:gd name="T23" fmla="*/ 0 h 1702"/>
                <a:gd name="T24" fmla="*/ 93 w 171"/>
                <a:gd name="T25" fmla="*/ 0 h 1702"/>
                <a:gd name="T26" fmla="*/ 93 w 171"/>
                <a:gd name="T27" fmla="*/ 111 h 1702"/>
                <a:gd name="T28" fmla="*/ 102 w 171"/>
                <a:gd name="T29" fmla="*/ 111 h 1702"/>
                <a:gd name="T30" fmla="*/ 102 w 171"/>
                <a:gd name="T31" fmla="*/ 201 h 1702"/>
                <a:gd name="T32" fmla="*/ 119 w 171"/>
                <a:gd name="T33" fmla="*/ 201 h 1702"/>
                <a:gd name="T34" fmla="*/ 119 w 171"/>
                <a:gd name="T35" fmla="*/ 303 h 1702"/>
                <a:gd name="T36" fmla="*/ 133 w 171"/>
                <a:gd name="T37" fmla="*/ 303 h 1702"/>
                <a:gd name="T38" fmla="*/ 133 w 171"/>
                <a:gd name="T39" fmla="*/ 407 h 1702"/>
                <a:gd name="T40" fmla="*/ 156 w 171"/>
                <a:gd name="T41" fmla="*/ 407 h 1702"/>
                <a:gd name="T42" fmla="*/ 156 w 171"/>
                <a:gd name="T43" fmla="*/ 517 h 1702"/>
                <a:gd name="T44" fmla="*/ 171 w 171"/>
                <a:gd name="T45" fmla="*/ 517 h 1702"/>
                <a:gd name="T46" fmla="*/ 171 w 171"/>
                <a:gd name="T47" fmla="*/ 1702 h 1702"/>
                <a:gd name="T48" fmla="*/ 0 w 171"/>
                <a:gd name="T49" fmla="*/ 1702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1" h="1702">
                  <a:moveTo>
                    <a:pt x="0" y="1702"/>
                  </a:moveTo>
                  <a:lnTo>
                    <a:pt x="0" y="517"/>
                  </a:lnTo>
                  <a:lnTo>
                    <a:pt x="14" y="517"/>
                  </a:lnTo>
                  <a:lnTo>
                    <a:pt x="14" y="407"/>
                  </a:lnTo>
                  <a:lnTo>
                    <a:pt x="38" y="407"/>
                  </a:lnTo>
                  <a:lnTo>
                    <a:pt x="38" y="303"/>
                  </a:lnTo>
                  <a:lnTo>
                    <a:pt x="52" y="303"/>
                  </a:lnTo>
                  <a:lnTo>
                    <a:pt x="52" y="201"/>
                  </a:lnTo>
                  <a:lnTo>
                    <a:pt x="69" y="201"/>
                  </a:lnTo>
                  <a:lnTo>
                    <a:pt x="69" y="111"/>
                  </a:lnTo>
                  <a:lnTo>
                    <a:pt x="78" y="111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93" y="111"/>
                  </a:lnTo>
                  <a:lnTo>
                    <a:pt x="102" y="111"/>
                  </a:lnTo>
                  <a:lnTo>
                    <a:pt x="102" y="201"/>
                  </a:lnTo>
                  <a:lnTo>
                    <a:pt x="119" y="201"/>
                  </a:lnTo>
                  <a:lnTo>
                    <a:pt x="119" y="303"/>
                  </a:lnTo>
                  <a:lnTo>
                    <a:pt x="133" y="303"/>
                  </a:lnTo>
                  <a:lnTo>
                    <a:pt x="133" y="407"/>
                  </a:lnTo>
                  <a:lnTo>
                    <a:pt x="156" y="407"/>
                  </a:lnTo>
                  <a:lnTo>
                    <a:pt x="156" y="517"/>
                  </a:lnTo>
                  <a:lnTo>
                    <a:pt x="171" y="517"/>
                  </a:lnTo>
                  <a:lnTo>
                    <a:pt x="171" y="1702"/>
                  </a:lnTo>
                  <a:lnTo>
                    <a:pt x="0" y="170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5"/>
            <p:cNvSpPr>
              <a:spLocks noEditPoints="1"/>
            </p:cNvSpPr>
            <p:nvPr/>
          </p:nvSpPr>
          <p:spPr bwMode="auto">
            <a:xfrm>
              <a:off x="4689475" y="2930526"/>
              <a:ext cx="360363" cy="1576388"/>
            </a:xfrm>
            <a:custGeom>
              <a:avLst/>
              <a:gdLst>
                <a:gd name="T0" fmla="*/ 93 w 96"/>
                <a:gd name="T1" fmla="*/ 55 h 419"/>
                <a:gd name="T2" fmla="*/ 91 w 96"/>
                <a:gd name="T3" fmla="*/ 46 h 419"/>
                <a:gd name="T4" fmla="*/ 80 w 96"/>
                <a:gd name="T5" fmla="*/ 55 h 419"/>
                <a:gd name="T6" fmla="*/ 78 w 96"/>
                <a:gd name="T7" fmla="*/ 48 h 419"/>
                <a:gd name="T8" fmla="*/ 70 w 96"/>
                <a:gd name="T9" fmla="*/ 39 h 419"/>
                <a:gd name="T10" fmla="*/ 67 w 96"/>
                <a:gd name="T11" fmla="*/ 29 h 419"/>
                <a:gd name="T12" fmla="*/ 64 w 96"/>
                <a:gd name="T13" fmla="*/ 39 h 419"/>
                <a:gd name="T14" fmla="*/ 62 w 96"/>
                <a:gd name="T15" fmla="*/ 43 h 419"/>
                <a:gd name="T16" fmla="*/ 60 w 96"/>
                <a:gd name="T17" fmla="*/ 42 h 419"/>
                <a:gd name="T18" fmla="*/ 59 w 96"/>
                <a:gd name="T19" fmla="*/ 43 h 419"/>
                <a:gd name="T20" fmla="*/ 57 w 96"/>
                <a:gd name="T21" fmla="*/ 42 h 419"/>
                <a:gd name="T22" fmla="*/ 55 w 96"/>
                <a:gd name="T23" fmla="*/ 43 h 419"/>
                <a:gd name="T24" fmla="*/ 54 w 96"/>
                <a:gd name="T25" fmla="*/ 42 h 419"/>
                <a:gd name="T26" fmla="*/ 52 w 96"/>
                <a:gd name="T27" fmla="*/ 43 h 419"/>
                <a:gd name="T28" fmla="*/ 51 w 96"/>
                <a:gd name="T29" fmla="*/ 42 h 419"/>
                <a:gd name="T30" fmla="*/ 49 w 96"/>
                <a:gd name="T31" fmla="*/ 43 h 419"/>
                <a:gd name="T32" fmla="*/ 47 w 96"/>
                <a:gd name="T33" fmla="*/ 42 h 419"/>
                <a:gd name="T34" fmla="*/ 46 w 96"/>
                <a:gd name="T35" fmla="*/ 43 h 419"/>
                <a:gd name="T36" fmla="*/ 44 w 96"/>
                <a:gd name="T37" fmla="*/ 42 h 419"/>
                <a:gd name="T38" fmla="*/ 42 w 96"/>
                <a:gd name="T39" fmla="*/ 43 h 419"/>
                <a:gd name="T40" fmla="*/ 32 w 96"/>
                <a:gd name="T41" fmla="*/ 42 h 419"/>
                <a:gd name="T42" fmla="*/ 29 w 96"/>
                <a:gd name="T43" fmla="*/ 30 h 419"/>
                <a:gd name="T44" fmla="*/ 27 w 96"/>
                <a:gd name="T45" fmla="*/ 30 h 419"/>
                <a:gd name="T46" fmla="*/ 20 w 96"/>
                <a:gd name="T47" fmla="*/ 0 h 419"/>
                <a:gd name="T48" fmla="*/ 16 w 96"/>
                <a:gd name="T49" fmla="*/ 30 h 419"/>
                <a:gd name="T50" fmla="*/ 6 w 96"/>
                <a:gd name="T51" fmla="*/ 46 h 419"/>
                <a:gd name="T52" fmla="*/ 3 w 96"/>
                <a:gd name="T53" fmla="*/ 55 h 419"/>
                <a:gd name="T54" fmla="*/ 0 w 96"/>
                <a:gd name="T55" fmla="*/ 80 h 419"/>
                <a:gd name="T56" fmla="*/ 96 w 96"/>
                <a:gd name="T57" fmla="*/ 419 h 419"/>
                <a:gd name="T58" fmla="*/ 93 w 96"/>
                <a:gd name="T59" fmla="*/ 80 h 419"/>
                <a:gd name="T60" fmla="*/ 64 w 96"/>
                <a:gd name="T61" fmla="*/ 45 h 419"/>
                <a:gd name="T62" fmla="*/ 62 w 96"/>
                <a:gd name="T63" fmla="*/ 48 h 419"/>
                <a:gd name="T64" fmla="*/ 59 w 96"/>
                <a:gd name="T65" fmla="*/ 45 h 419"/>
                <a:gd name="T66" fmla="*/ 60 w 96"/>
                <a:gd name="T67" fmla="*/ 48 h 419"/>
                <a:gd name="T68" fmla="*/ 59 w 96"/>
                <a:gd name="T69" fmla="*/ 45 h 419"/>
                <a:gd name="T70" fmla="*/ 57 w 96"/>
                <a:gd name="T71" fmla="*/ 45 h 419"/>
                <a:gd name="T72" fmla="*/ 55 w 96"/>
                <a:gd name="T73" fmla="*/ 48 h 419"/>
                <a:gd name="T74" fmla="*/ 52 w 96"/>
                <a:gd name="T75" fmla="*/ 45 h 419"/>
                <a:gd name="T76" fmla="*/ 54 w 96"/>
                <a:gd name="T77" fmla="*/ 48 h 419"/>
                <a:gd name="T78" fmla="*/ 52 w 96"/>
                <a:gd name="T79" fmla="*/ 45 h 419"/>
                <a:gd name="T80" fmla="*/ 51 w 96"/>
                <a:gd name="T81" fmla="*/ 45 h 419"/>
                <a:gd name="T82" fmla="*/ 49 w 96"/>
                <a:gd name="T83" fmla="*/ 48 h 419"/>
                <a:gd name="T84" fmla="*/ 46 w 96"/>
                <a:gd name="T85" fmla="*/ 45 h 419"/>
                <a:gd name="T86" fmla="*/ 47 w 96"/>
                <a:gd name="T87" fmla="*/ 48 h 419"/>
                <a:gd name="T88" fmla="*/ 46 w 96"/>
                <a:gd name="T89" fmla="*/ 45 h 419"/>
                <a:gd name="T90" fmla="*/ 44 w 96"/>
                <a:gd name="T91" fmla="*/ 45 h 419"/>
                <a:gd name="T92" fmla="*/ 42 w 96"/>
                <a:gd name="T93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419">
                  <a:moveTo>
                    <a:pt x="93" y="80"/>
                  </a:moveTo>
                  <a:cubicBezTo>
                    <a:pt x="93" y="55"/>
                    <a:pt x="93" y="55"/>
                    <a:pt x="93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2" y="38"/>
                    <a:pt x="73" y="36"/>
                    <a:pt x="73" y="35"/>
                  </a:cubicBezTo>
                  <a:cubicBezTo>
                    <a:pt x="73" y="31"/>
                    <a:pt x="70" y="29"/>
                    <a:pt x="67" y="29"/>
                  </a:cubicBezTo>
                  <a:cubicBezTo>
                    <a:pt x="64" y="29"/>
                    <a:pt x="61" y="31"/>
                    <a:pt x="61" y="35"/>
                  </a:cubicBezTo>
                  <a:cubicBezTo>
                    <a:pt x="61" y="36"/>
                    <a:pt x="62" y="38"/>
                    <a:pt x="64" y="3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419"/>
                    <a:pt x="0" y="419"/>
                    <a:pt x="0" y="419"/>
                  </a:cubicBezTo>
                  <a:cubicBezTo>
                    <a:pt x="96" y="419"/>
                    <a:pt x="96" y="419"/>
                    <a:pt x="96" y="419"/>
                  </a:cubicBezTo>
                  <a:cubicBezTo>
                    <a:pt x="96" y="80"/>
                    <a:pt x="96" y="80"/>
                    <a:pt x="96" y="80"/>
                  </a:cubicBezTo>
                  <a:lnTo>
                    <a:pt x="93" y="80"/>
                  </a:lnTo>
                  <a:close/>
                  <a:moveTo>
                    <a:pt x="62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45"/>
                  </a:lnTo>
                  <a:close/>
                  <a:moveTo>
                    <a:pt x="59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lnTo>
                    <a:pt x="59" y="45"/>
                  </a:lnTo>
                  <a:close/>
                  <a:moveTo>
                    <a:pt x="55" y="45"/>
                  </a:moveTo>
                  <a:cubicBezTo>
                    <a:pt x="57" y="45"/>
                    <a:pt x="57" y="45"/>
                    <a:pt x="57" y="45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lnTo>
                    <a:pt x="55" y="45"/>
                  </a:lnTo>
                  <a:close/>
                  <a:moveTo>
                    <a:pt x="52" y="45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5"/>
                  </a:lnTo>
                  <a:close/>
                  <a:moveTo>
                    <a:pt x="49" y="45"/>
                  </a:moveTo>
                  <a:cubicBezTo>
                    <a:pt x="51" y="45"/>
                    <a:pt x="51" y="45"/>
                    <a:pt x="51" y="45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9" y="48"/>
                    <a:pt x="49" y="48"/>
                    <a:pt x="49" y="48"/>
                  </a:cubicBezTo>
                  <a:lnTo>
                    <a:pt x="49" y="45"/>
                  </a:lnTo>
                  <a:close/>
                  <a:moveTo>
                    <a:pt x="46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45"/>
                  </a:lnTo>
                  <a:close/>
                  <a:moveTo>
                    <a:pt x="42" y="45"/>
                  </a:moveTo>
                  <a:cubicBezTo>
                    <a:pt x="44" y="45"/>
                    <a:pt x="44" y="45"/>
                    <a:pt x="44" y="45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42" y="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2095500" y="3452813"/>
              <a:ext cx="476250" cy="1054100"/>
            </a:xfrm>
            <a:custGeom>
              <a:avLst/>
              <a:gdLst>
                <a:gd name="T0" fmla="*/ 113 w 127"/>
                <a:gd name="T1" fmla="*/ 280 h 280"/>
                <a:gd name="T2" fmla="*/ 105 w 127"/>
                <a:gd name="T3" fmla="*/ 39 h 280"/>
                <a:gd name="T4" fmla="*/ 98 w 127"/>
                <a:gd name="T5" fmla="*/ 35 h 280"/>
                <a:gd name="T6" fmla="*/ 93 w 127"/>
                <a:gd name="T7" fmla="*/ 25 h 280"/>
                <a:gd name="T8" fmla="*/ 69 w 127"/>
                <a:gd name="T9" fmla="*/ 22 h 280"/>
                <a:gd name="T10" fmla="*/ 67 w 127"/>
                <a:gd name="T11" fmla="*/ 8 h 280"/>
                <a:gd name="T12" fmla="*/ 66 w 127"/>
                <a:gd name="T13" fmla="*/ 22 h 280"/>
                <a:gd name="T14" fmla="*/ 58 w 127"/>
                <a:gd name="T15" fmla="*/ 22 h 280"/>
                <a:gd name="T16" fmla="*/ 58 w 127"/>
                <a:gd name="T17" fmla="*/ 11 h 280"/>
                <a:gd name="T18" fmla="*/ 52 w 127"/>
                <a:gd name="T19" fmla="*/ 11 h 280"/>
                <a:gd name="T20" fmla="*/ 52 w 127"/>
                <a:gd name="T21" fmla="*/ 22 h 280"/>
                <a:gd name="T22" fmla="*/ 49 w 127"/>
                <a:gd name="T23" fmla="*/ 22 h 280"/>
                <a:gd name="T24" fmla="*/ 49 w 127"/>
                <a:gd name="T25" fmla="*/ 0 h 280"/>
                <a:gd name="T26" fmla="*/ 47 w 127"/>
                <a:gd name="T27" fmla="*/ 22 h 280"/>
                <a:gd name="T28" fmla="*/ 31 w 127"/>
                <a:gd name="T29" fmla="*/ 25 h 280"/>
                <a:gd name="T30" fmla="*/ 26 w 127"/>
                <a:gd name="T31" fmla="*/ 35 h 280"/>
                <a:gd name="T32" fmla="*/ 20 w 127"/>
                <a:gd name="T33" fmla="*/ 39 h 280"/>
                <a:gd name="T34" fmla="*/ 11 w 127"/>
                <a:gd name="T35" fmla="*/ 280 h 280"/>
                <a:gd name="T36" fmla="*/ 113 w 127"/>
                <a:gd name="T3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7" h="280">
                  <a:moveTo>
                    <a:pt x="113" y="280"/>
                  </a:moveTo>
                  <a:cubicBezTo>
                    <a:pt x="113" y="280"/>
                    <a:pt x="127" y="121"/>
                    <a:pt x="105" y="39"/>
                  </a:cubicBezTo>
                  <a:cubicBezTo>
                    <a:pt x="101" y="36"/>
                    <a:pt x="98" y="35"/>
                    <a:pt x="98" y="35"/>
                  </a:cubicBezTo>
                  <a:cubicBezTo>
                    <a:pt x="98" y="35"/>
                    <a:pt x="94" y="26"/>
                    <a:pt x="93" y="25"/>
                  </a:cubicBezTo>
                  <a:cubicBezTo>
                    <a:pt x="89" y="22"/>
                    <a:pt x="69" y="22"/>
                    <a:pt x="69" y="22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34" y="24"/>
                    <a:pt x="31" y="25"/>
                  </a:cubicBezTo>
                  <a:cubicBezTo>
                    <a:pt x="30" y="26"/>
                    <a:pt x="26" y="35"/>
                    <a:pt x="26" y="35"/>
                  </a:cubicBezTo>
                  <a:cubicBezTo>
                    <a:pt x="26" y="35"/>
                    <a:pt x="23" y="36"/>
                    <a:pt x="20" y="39"/>
                  </a:cubicBezTo>
                  <a:cubicBezTo>
                    <a:pt x="0" y="120"/>
                    <a:pt x="11" y="280"/>
                    <a:pt x="11" y="280"/>
                  </a:cubicBezTo>
                  <a:lnTo>
                    <a:pt x="113" y="28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9213850" y="2524126"/>
              <a:ext cx="236538" cy="1982788"/>
            </a:xfrm>
            <a:custGeom>
              <a:avLst/>
              <a:gdLst>
                <a:gd name="T0" fmla="*/ 6 w 63"/>
                <a:gd name="T1" fmla="*/ 127 h 527"/>
                <a:gd name="T2" fmla="*/ 6 w 63"/>
                <a:gd name="T3" fmla="*/ 117 h 527"/>
                <a:gd name="T4" fmla="*/ 11 w 63"/>
                <a:gd name="T5" fmla="*/ 113 h 527"/>
                <a:gd name="T6" fmla="*/ 11 w 63"/>
                <a:gd name="T7" fmla="*/ 103 h 527"/>
                <a:gd name="T8" fmla="*/ 16 w 63"/>
                <a:gd name="T9" fmla="*/ 99 h 527"/>
                <a:gd name="T10" fmla="*/ 16 w 63"/>
                <a:gd name="T11" fmla="*/ 89 h 527"/>
                <a:gd name="T12" fmla="*/ 28 w 63"/>
                <a:gd name="T13" fmla="*/ 79 h 527"/>
                <a:gd name="T14" fmla="*/ 30 w 63"/>
                <a:gd name="T15" fmla="*/ 42 h 527"/>
                <a:gd name="T16" fmla="*/ 27 w 63"/>
                <a:gd name="T17" fmla="*/ 38 h 527"/>
                <a:gd name="T18" fmla="*/ 30 w 63"/>
                <a:gd name="T19" fmla="*/ 34 h 527"/>
                <a:gd name="T20" fmla="*/ 32 w 63"/>
                <a:gd name="T21" fmla="*/ 0 h 527"/>
                <a:gd name="T22" fmla="*/ 33 w 63"/>
                <a:gd name="T23" fmla="*/ 34 h 527"/>
                <a:gd name="T24" fmla="*/ 37 w 63"/>
                <a:gd name="T25" fmla="*/ 38 h 527"/>
                <a:gd name="T26" fmla="*/ 34 w 63"/>
                <a:gd name="T27" fmla="*/ 43 h 527"/>
                <a:gd name="T28" fmla="*/ 35 w 63"/>
                <a:gd name="T29" fmla="*/ 79 h 527"/>
                <a:gd name="T30" fmla="*/ 48 w 63"/>
                <a:gd name="T31" fmla="*/ 89 h 527"/>
                <a:gd name="T32" fmla="*/ 48 w 63"/>
                <a:gd name="T33" fmla="*/ 99 h 527"/>
                <a:gd name="T34" fmla="*/ 53 w 63"/>
                <a:gd name="T35" fmla="*/ 103 h 527"/>
                <a:gd name="T36" fmla="*/ 53 w 63"/>
                <a:gd name="T37" fmla="*/ 113 h 527"/>
                <a:gd name="T38" fmla="*/ 58 w 63"/>
                <a:gd name="T39" fmla="*/ 117 h 527"/>
                <a:gd name="T40" fmla="*/ 58 w 63"/>
                <a:gd name="T41" fmla="*/ 127 h 527"/>
                <a:gd name="T42" fmla="*/ 63 w 63"/>
                <a:gd name="T43" fmla="*/ 132 h 527"/>
                <a:gd name="T44" fmla="*/ 63 w 63"/>
                <a:gd name="T45" fmla="*/ 527 h 527"/>
                <a:gd name="T46" fmla="*/ 0 w 63"/>
                <a:gd name="T47" fmla="*/ 527 h 527"/>
                <a:gd name="T48" fmla="*/ 0 w 63"/>
                <a:gd name="T49" fmla="*/ 132 h 527"/>
                <a:gd name="T50" fmla="*/ 6 w 63"/>
                <a:gd name="T51" fmla="*/ 1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527">
                  <a:moveTo>
                    <a:pt x="6" y="127"/>
                  </a:moveTo>
                  <a:cubicBezTo>
                    <a:pt x="6" y="117"/>
                    <a:pt x="6" y="117"/>
                    <a:pt x="6" y="117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42"/>
                    <a:pt x="27" y="40"/>
                    <a:pt x="27" y="38"/>
                  </a:cubicBezTo>
                  <a:cubicBezTo>
                    <a:pt x="27" y="36"/>
                    <a:pt x="28" y="34"/>
                    <a:pt x="30" y="3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6"/>
                    <a:pt x="37" y="38"/>
                  </a:cubicBezTo>
                  <a:cubicBezTo>
                    <a:pt x="37" y="40"/>
                    <a:pt x="35" y="42"/>
                    <a:pt x="34" y="43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8" y="127"/>
                    <a:pt x="58" y="127"/>
                    <a:pt x="58" y="127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527"/>
                    <a:pt x="63" y="527"/>
                    <a:pt x="63" y="527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32"/>
                    <a:pt x="0" y="132"/>
                    <a:pt x="0" y="132"/>
                  </a:cubicBezTo>
                  <a:lnTo>
                    <a:pt x="6" y="12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8"/>
            <p:cNvSpPr>
              <a:spLocks noEditPoints="1"/>
            </p:cNvSpPr>
            <p:nvPr/>
          </p:nvSpPr>
          <p:spPr bwMode="auto">
            <a:xfrm>
              <a:off x="8520112" y="3062288"/>
              <a:ext cx="495300" cy="1444625"/>
            </a:xfrm>
            <a:custGeom>
              <a:avLst/>
              <a:gdLst>
                <a:gd name="T0" fmla="*/ 111 w 132"/>
                <a:gd name="T1" fmla="*/ 25 h 384"/>
                <a:gd name="T2" fmla="*/ 76 w 132"/>
                <a:gd name="T3" fmla="*/ 36 h 384"/>
                <a:gd name="T4" fmla="*/ 18 w 132"/>
                <a:gd name="T5" fmla="*/ 20 h 384"/>
                <a:gd name="T6" fmla="*/ 130 w 132"/>
                <a:gd name="T7" fmla="*/ 372 h 384"/>
                <a:gd name="T8" fmla="*/ 130 w 132"/>
                <a:gd name="T9" fmla="*/ 344 h 384"/>
                <a:gd name="T10" fmla="*/ 132 w 132"/>
                <a:gd name="T11" fmla="*/ 307 h 384"/>
                <a:gd name="T12" fmla="*/ 132 w 132"/>
                <a:gd name="T13" fmla="*/ 273 h 384"/>
                <a:gd name="T14" fmla="*/ 130 w 132"/>
                <a:gd name="T15" fmla="*/ 237 h 384"/>
                <a:gd name="T16" fmla="*/ 130 w 132"/>
                <a:gd name="T17" fmla="*/ 209 h 384"/>
                <a:gd name="T18" fmla="*/ 132 w 132"/>
                <a:gd name="T19" fmla="*/ 172 h 384"/>
                <a:gd name="T20" fmla="*/ 132 w 132"/>
                <a:gd name="T21" fmla="*/ 138 h 384"/>
                <a:gd name="T22" fmla="*/ 130 w 132"/>
                <a:gd name="T23" fmla="*/ 101 h 384"/>
                <a:gd name="T24" fmla="*/ 130 w 132"/>
                <a:gd name="T25" fmla="*/ 74 h 384"/>
                <a:gd name="T26" fmla="*/ 132 w 132"/>
                <a:gd name="T27" fmla="*/ 37 h 384"/>
                <a:gd name="T28" fmla="*/ 103 w 132"/>
                <a:gd name="T29" fmla="*/ 37 h 384"/>
                <a:gd name="T30" fmla="*/ 101 w 132"/>
                <a:gd name="T31" fmla="*/ 40 h 384"/>
                <a:gd name="T32" fmla="*/ 103 w 132"/>
                <a:gd name="T33" fmla="*/ 64 h 384"/>
                <a:gd name="T34" fmla="*/ 103 w 132"/>
                <a:gd name="T35" fmla="*/ 98 h 384"/>
                <a:gd name="T36" fmla="*/ 101 w 132"/>
                <a:gd name="T37" fmla="*/ 123 h 384"/>
                <a:gd name="T38" fmla="*/ 101 w 132"/>
                <a:gd name="T39" fmla="*/ 138 h 384"/>
                <a:gd name="T40" fmla="*/ 101 w 132"/>
                <a:gd name="T41" fmla="*/ 332 h 384"/>
                <a:gd name="T42" fmla="*/ 101 w 132"/>
                <a:gd name="T43" fmla="*/ 298 h 384"/>
                <a:gd name="T44" fmla="*/ 103 w 132"/>
                <a:gd name="T45" fmla="*/ 273 h 384"/>
                <a:gd name="T46" fmla="*/ 103 w 132"/>
                <a:gd name="T47" fmla="*/ 258 h 384"/>
                <a:gd name="T48" fmla="*/ 101 w 132"/>
                <a:gd name="T49" fmla="*/ 234 h 384"/>
                <a:gd name="T50" fmla="*/ 101 w 132"/>
                <a:gd name="T51" fmla="*/ 197 h 384"/>
                <a:gd name="T52" fmla="*/ 101 w 132"/>
                <a:gd name="T53" fmla="*/ 163 h 384"/>
                <a:gd name="T54" fmla="*/ 110 w 132"/>
                <a:gd name="T55" fmla="*/ 160 h 384"/>
                <a:gd name="T56" fmla="*/ 110 w 132"/>
                <a:gd name="T57" fmla="*/ 135 h 384"/>
                <a:gd name="T58" fmla="*/ 106 w 132"/>
                <a:gd name="T59" fmla="*/ 111 h 384"/>
                <a:gd name="T60" fmla="*/ 106 w 132"/>
                <a:gd name="T61" fmla="*/ 74 h 384"/>
                <a:gd name="T62" fmla="*/ 106 w 132"/>
                <a:gd name="T63" fmla="*/ 40 h 384"/>
                <a:gd name="T64" fmla="*/ 103 w 132"/>
                <a:gd name="T65" fmla="*/ 369 h 384"/>
                <a:gd name="T66" fmla="*/ 115 w 132"/>
                <a:gd name="T67" fmla="*/ 357 h 384"/>
                <a:gd name="T68" fmla="*/ 106 w 132"/>
                <a:gd name="T69" fmla="*/ 332 h 384"/>
                <a:gd name="T70" fmla="*/ 106 w 132"/>
                <a:gd name="T71" fmla="*/ 295 h 384"/>
                <a:gd name="T72" fmla="*/ 106 w 132"/>
                <a:gd name="T73" fmla="*/ 261 h 384"/>
                <a:gd name="T74" fmla="*/ 115 w 132"/>
                <a:gd name="T75" fmla="*/ 237 h 384"/>
                <a:gd name="T76" fmla="*/ 115 w 132"/>
                <a:gd name="T77" fmla="*/ 221 h 384"/>
                <a:gd name="T78" fmla="*/ 106 w 132"/>
                <a:gd name="T79" fmla="*/ 197 h 384"/>
                <a:gd name="T80" fmla="*/ 108 w 132"/>
                <a:gd name="T81" fmla="*/ 169 h 384"/>
                <a:gd name="T82" fmla="*/ 115 w 132"/>
                <a:gd name="T83" fmla="*/ 160 h 384"/>
                <a:gd name="T84" fmla="*/ 111 w 132"/>
                <a:gd name="T85" fmla="*/ 135 h 384"/>
                <a:gd name="T86" fmla="*/ 111 w 132"/>
                <a:gd name="T87" fmla="*/ 98 h 384"/>
                <a:gd name="T88" fmla="*/ 111 w 132"/>
                <a:gd name="T89" fmla="*/ 64 h 384"/>
                <a:gd name="T90" fmla="*/ 115 w 132"/>
                <a:gd name="T91" fmla="*/ 40 h 384"/>
                <a:gd name="T92" fmla="*/ 94 w 132"/>
                <a:gd name="T93" fmla="*/ 33 h 384"/>
                <a:gd name="T94" fmla="*/ 103 w 132"/>
                <a:gd name="T95" fmla="*/ 381 h 384"/>
                <a:gd name="T96" fmla="*/ 127 w 132"/>
                <a:gd name="T97" fmla="*/ 381 h 384"/>
                <a:gd name="T98" fmla="*/ 127 w 132"/>
                <a:gd name="T99" fmla="*/ 344 h 384"/>
                <a:gd name="T100" fmla="*/ 118 w 132"/>
                <a:gd name="T101" fmla="*/ 320 h 384"/>
                <a:gd name="T102" fmla="*/ 118 w 132"/>
                <a:gd name="T103" fmla="*/ 286 h 384"/>
                <a:gd name="T104" fmla="*/ 127 w 132"/>
                <a:gd name="T105" fmla="*/ 261 h 384"/>
                <a:gd name="T106" fmla="*/ 127 w 132"/>
                <a:gd name="T107" fmla="*/ 246 h 384"/>
                <a:gd name="T108" fmla="*/ 127 w 132"/>
                <a:gd name="T109" fmla="*/ 209 h 384"/>
                <a:gd name="T110" fmla="*/ 118 w 132"/>
                <a:gd name="T111" fmla="*/ 184 h 384"/>
                <a:gd name="T112" fmla="*/ 118 w 132"/>
                <a:gd name="T113" fmla="*/ 150 h 384"/>
                <a:gd name="T114" fmla="*/ 127 w 132"/>
                <a:gd name="T115" fmla="*/ 126 h 384"/>
                <a:gd name="T116" fmla="*/ 127 w 132"/>
                <a:gd name="T117" fmla="*/ 111 h 384"/>
                <a:gd name="T118" fmla="*/ 127 w 132"/>
                <a:gd name="T119" fmla="*/ 74 h 384"/>
                <a:gd name="T120" fmla="*/ 118 w 132"/>
                <a:gd name="T121" fmla="*/ 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384">
                  <a:moveTo>
                    <a:pt x="132" y="27"/>
                  </a:moveTo>
                  <a:cubicBezTo>
                    <a:pt x="132" y="25"/>
                    <a:pt x="132" y="25"/>
                    <a:pt x="132" y="25"/>
                  </a:cubicBezTo>
                  <a:cubicBezTo>
                    <a:pt x="130" y="25"/>
                    <a:pt x="130" y="25"/>
                    <a:pt x="130" y="25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3" y="10"/>
                    <a:pt x="115" y="8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7" y="0"/>
                    <a:pt x="105" y="2"/>
                    <a:pt x="105" y="5"/>
                  </a:cubicBezTo>
                  <a:cubicBezTo>
                    <a:pt x="105" y="6"/>
                    <a:pt x="105" y="7"/>
                    <a:pt x="105" y="7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132" y="384"/>
                    <a:pt x="132" y="384"/>
                    <a:pt x="132" y="384"/>
                  </a:cubicBezTo>
                  <a:cubicBezTo>
                    <a:pt x="132" y="381"/>
                    <a:pt x="132" y="381"/>
                    <a:pt x="132" y="381"/>
                  </a:cubicBezTo>
                  <a:cubicBezTo>
                    <a:pt x="130" y="381"/>
                    <a:pt x="130" y="381"/>
                    <a:pt x="130" y="381"/>
                  </a:cubicBezTo>
                  <a:cubicBezTo>
                    <a:pt x="130" y="372"/>
                    <a:pt x="130" y="372"/>
                    <a:pt x="130" y="372"/>
                  </a:cubicBezTo>
                  <a:cubicBezTo>
                    <a:pt x="132" y="372"/>
                    <a:pt x="132" y="372"/>
                    <a:pt x="132" y="372"/>
                  </a:cubicBezTo>
                  <a:cubicBezTo>
                    <a:pt x="132" y="369"/>
                    <a:pt x="132" y="369"/>
                    <a:pt x="132" y="369"/>
                  </a:cubicBezTo>
                  <a:cubicBezTo>
                    <a:pt x="130" y="369"/>
                    <a:pt x="130" y="369"/>
                    <a:pt x="130" y="369"/>
                  </a:cubicBezTo>
                  <a:cubicBezTo>
                    <a:pt x="130" y="360"/>
                    <a:pt x="130" y="360"/>
                    <a:pt x="130" y="360"/>
                  </a:cubicBezTo>
                  <a:cubicBezTo>
                    <a:pt x="132" y="360"/>
                    <a:pt x="132" y="360"/>
                    <a:pt x="132" y="360"/>
                  </a:cubicBezTo>
                  <a:cubicBezTo>
                    <a:pt x="132" y="357"/>
                    <a:pt x="132" y="357"/>
                    <a:pt x="132" y="357"/>
                  </a:cubicBezTo>
                  <a:cubicBezTo>
                    <a:pt x="130" y="357"/>
                    <a:pt x="130" y="357"/>
                    <a:pt x="130" y="357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2" y="347"/>
                    <a:pt x="132" y="347"/>
                    <a:pt x="132" y="347"/>
                  </a:cubicBezTo>
                  <a:cubicBezTo>
                    <a:pt x="132" y="344"/>
                    <a:pt x="132" y="344"/>
                    <a:pt x="132" y="344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2" y="335"/>
                    <a:pt x="132" y="335"/>
                    <a:pt x="132" y="335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130" y="332"/>
                    <a:pt x="130" y="332"/>
                    <a:pt x="130" y="332"/>
                  </a:cubicBezTo>
                  <a:cubicBezTo>
                    <a:pt x="130" y="323"/>
                    <a:pt x="130" y="323"/>
                    <a:pt x="130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0"/>
                    <a:pt x="132" y="320"/>
                    <a:pt x="132" y="320"/>
                  </a:cubicBezTo>
                  <a:cubicBezTo>
                    <a:pt x="130" y="320"/>
                    <a:pt x="130" y="320"/>
                    <a:pt x="130" y="320"/>
                  </a:cubicBezTo>
                  <a:cubicBezTo>
                    <a:pt x="130" y="310"/>
                    <a:pt x="130" y="310"/>
                    <a:pt x="130" y="310"/>
                  </a:cubicBezTo>
                  <a:cubicBezTo>
                    <a:pt x="132" y="310"/>
                    <a:pt x="132" y="310"/>
                    <a:pt x="132" y="310"/>
                  </a:cubicBezTo>
                  <a:cubicBezTo>
                    <a:pt x="132" y="307"/>
                    <a:pt x="132" y="307"/>
                    <a:pt x="13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8"/>
                    <a:pt x="130" y="298"/>
                    <a:pt x="130" y="298"/>
                  </a:cubicBezTo>
                  <a:cubicBezTo>
                    <a:pt x="132" y="298"/>
                    <a:pt x="132" y="298"/>
                    <a:pt x="132" y="298"/>
                  </a:cubicBezTo>
                  <a:cubicBezTo>
                    <a:pt x="132" y="295"/>
                    <a:pt x="132" y="295"/>
                    <a:pt x="132" y="295"/>
                  </a:cubicBezTo>
                  <a:cubicBezTo>
                    <a:pt x="130" y="295"/>
                    <a:pt x="130" y="295"/>
                    <a:pt x="130" y="295"/>
                  </a:cubicBezTo>
                  <a:cubicBezTo>
                    <a:pt x="130" y="286"/>
                    <a:pt x="130" y="286"/>
                    <a:pt x="130" y="286"/>
                  </a:cubicBezTo>
                  <a:cubicBezTo>
                    <a:pt x="132" y="286"/>
                    <a:pt x="132" y="286"/>
                    <a:pt x="132" y="28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73"/>
                    <a:pt x="130" y="273"/>
                    <a:pt x="130" y="273"/>
                  </a:cubicBezTo>
                  <a:cubicBezTo>
                    <a:pt x="132" y="273"/>
                    <a:pt x="132" y="273"/>
                    <a:pt x="132" y="273"/>
                  </a:cubicBezTo>
                  <a:cubicBezTo>
                    <a:pt x="132" y="271"/>
                    <a:pt x="132" y="271"/>
                    <a:pt x="132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30" y="261"/>
                    <a:pt x="130" y="261"/>
                    <a:pt x="130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2" y="258"/>
                    <a:pt x="132" y="258"/>
                    <a:pt x="132" y="258"/>
                  </a:cubicBezTo>
                  <a:cubicBezTo>
                    <a:pt x="130" y="258"/>
                    <a:pt x="130" y="258"/>
                    <a:pt x="130" y="258"/>
                  </a:cubicBezTo>
                  <a:cubicBezTo>
                    <a:pt x="130" y="249"/>
                    <a:pt x="130" y="249"/>
                    <a:pt x="130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130" y="246"/>
                    <a:pt x="130" y="246"/>
                    <a:pt x="130" y="246"/>
                  </a:cubicBezTo>
                  <a:cubicBezTo>
                    <a:pt x="130" y="237"/>
                    <a:pt x="130" y="237"/>
                    <a:pt x="130" y="237"/>
                  </a:cubicBezTo>
                  <a:cubicBezTo>
                    <a:pt x="132" y="237"/>
                    <a:pt x="132" y="237"/>
                    <a:pt x="132" y="237"/>
                  </a:cubicBezTo>
                  <a:cubicBezTo>
                    <a:pt x="132" y="234"/>
                    <a:pt x="132" y="234"/>
                    <a:pt x="132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24"/>
                    <a:pt x="130" y="224"/>
                    <a:pt x="130" y="224"/>
                  </a:cubicBezTo>
                  <a:cubicBezTo>
                    <a:pt x="132" y="224"/>
                    <a:pt x="132" y="224"/>
                    <a:pt x="132" y="224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2" y="209"/>
                    <a:pt x="132" y="209"/>
                    <a:pt x="132" y="209"/>
                  </a:cubicBezTo>
                  <a:cubicBezTo>
                    <a:pt x="130" y="209"/>
                    <a:pt x="130" y="209"/>
                    <a:pt x="130" y="209"/>
                  </a:cubicBezTo>
                  <a:cubicBezTo>
                    <a:pt x="130" y="200"/>
                    <a:pt x="130" y="200"/>
                    <a:pt x="130" y="200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32" y="197"/>
                    <a:pt x="132" y="197"/>
                    <a:pt x="132" y="197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132" y="175"/>
                    <a:pt x="132" y="175"/>
                    <a:pt x="132" y="175"/>
                  </a:cubicBezTo>
                  <a:cubicBezTo>
                    <a:pt x="132" y="172"/>
                    <a:pt x="132" y="172"/>
                    <a:pt x="132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63"/>
                    <a:pt x="130" y="163"/>
                    <a:pt x="130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98"/>
                    <a:pt x="132" y="98"/>
                    <a:pt x="132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2" y="89"/>
                    <a:pt x="132" y="89"/>
                    <a:pt x="132" y="89"/>
                  </a:cubicBezTo>
                  <a:cubicBezTo>
                    <a:pt x="132" y="86"/>
                    <a:pt x="132" y="86"/>
                    <a:pt x="132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0" y="77"/>
                    <a:pt x="130" y="77"/>
                    <a:pt x="130" y="77"/>
                  </a:cubicBezTo>
                  <a:cubicBezTo>
                    <a:pt x="132" y="77"/>
                    <a:pt x="132" y="77"/>
                    <a:pt x="132" y="77"/>
                  </a:cubicBezTo>
                  <a:cubicBezTo>
                    <a:pt x="132" y="74"/>
                    <a:pt x="132" y="74"/>
                    <a:pt x="132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64"/>
                    <a:pt x="130" y="64"/>
                    <a:pt x="130" y="64"/>
                  </a:cubicBezTo>
                  <a:cubicBezTo>
                    <a:pt x="132" y="64"/>
                    <a:pt x="132" y="64"/>
                    <a:pt x="132" y="64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27"/>
                    <a:pt x="130" y="27"/>
                    <a:pt x="130" y="27"/>
                  </a:cubicBezTo>
                  <a:lnTo>
                    <a:pt x="132" y="27"/>
                  </a:lnTo>
                  <a:close/>
                  <a:moveTo>
                    <a:pt x="115" y="27"/>
                  </a:moveTo>
                  <a:cubicBezTo>
                    <a:pt x="115" y="37"/>
                    <a:pt x="115" y="37"/>
                    <a:pt x="115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27"/>
                    <a:pt x="111" y="27"/>
                    <a:pt x="111" y="27"/>
                  </a:cubicBezTo>
                  <a:lnTo>
                    <a:pt x="115" y="27"/>
                  </a:lnTo>
                  <a:close/>
                  <a:moveTo>
                    <a:pt x="100" y="27"/>
                  </a:moveTo>
                  <a:cubicBezTo>
                    <a:pt x="103" y="27"/>
                    <a:pt x="103" y="27"/>
                    <a:pt x="103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3"/>
                    <a:pt x="97" y="33"/>
                    <a:pt x="97" y="33"/>
                  </a:cubicBezTo>
                  <a:lnTo>
                    <a:pt x="100" y="27"/>
                  </a:lnTo>
                  <a:close/>
                  <a:moveTo>
                    <a:pt x="101" y="25"/>
                  </a:moveTo>
                  <a:cubicBezTo>
                    <a:pt x="103" y="22"/>
                    <a:pt x="103" y="22"/>
                    <a:pt x="103" y="22"/>
                  </a:cubicBezTo>
                  <a:cubicBezTo>
                    <a:pt x="103" y="25"/>
                    <a:pt x="103" y="25"/>
                    <a:pt x="103" y="25"/>
                  </a:cubicBezTo>
                  <a:lnTo>
                    <a:pt x="101" y="25"/>
                  </a:lnTo>
                  <a:close/>
                  <a:moveTo>
                    <a:pt x="101" y="40"/>
                  </a:moveTo>
                  <a:cubicBezTo>
                    <a:pt x="103" y="40"/>
                    <a:pt x="103" y="40"/>
                    <a:pt x="103" y="40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1" y="49"/>
                    <a:pt x="101" y="49"/>
                    <a:pt x="101" y="49"/>
                  </a:cubicBezTo>
                  <a:lnTo>
                    <a:pt x="101" y="40"/>
                  </a:lnTo>
                  <a:close/>
                  <a:moveTo>
                    <a:pt x="101" y="52"/>
                  </a:moveTo>
                  <a:cubicBezTo>
                    <a:pt x="103" y="52"/>
                    <a:pt x="103" y="52"/>
                    <a:pt x="103" y="52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101" y="61"/>
                    <a:pt x="101" y="61"/>
                    <a:pt x="101" y="61"/>
                  </a:cubicBezTo>
                  <a:lnTo>
                    <a:pt x="101" y="52"/>
                  </a:lnTo>
                  <a:close/>
                  <a:moveTo>
                    <a:pt x="101" y="64"/>
                  </a:moveTo>
                  <a:cubicBezTo>
                    <a:pt x="103" y="64"/>
                    <a:pt x="103" y="64"/>
                    <a:pt x="103" y="64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1" y="74"/>
                    <a:pt x="101" y="74"/>
                    <a:pt x="101" y="74"/>
                  </a:cubicBezTo>
                  <a:lnTo>
                    <a:pt x="101" y="64"/>
                  </a:lnTo>
                  <a:close/>
                  <a:moveTo>
                    <a:pt x="101" y="77"/>
                  </a:moveTo>
                  <a:cubicBezTo>
                    <a:pt x="103" y="77"/>
                    <a:pt x="103" y="77"/>
                    <a:pt x="103" y="77"/>
                  </a:cubicBezTo>
                  <a:cubicBezTo>
                    <a:pt x="103" y="86"/>
                    <a:pt x="103" y="86"/>
                    <a:pt x="103" y="86"/>
                  </a:cubicBezTo>
                  <a:cubicBezTo>
                    <a:pt x="101" y="86"/>
                    <a:pt x="101" y="86"/>
                    <a:pt x="101" y="86"/>
                  </a:cubicBezTo>
                  <a:lnTo>
                    <a:pt x="101" y="77"/>
                  </a:lnTo>
                  <a:close/>
                  <a:moveTo>
                    <a:pt x="101" y="89"/>
                  </a:moveTo>
                  <a:cubicBezTo>
                    <a:pt x="103" y="89"/>
                    <a:pt x="103" y="89"/>
                    <a:pt x="103" y="89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01" y="98"/>
                    <a:pt x="101" y="98"/>
                    <a:pt x="101" y="98"/>
                  </a:cubicBezTo>
                  <a:lnTo>
                    <a:pt x="101" y="89"/>
                  </a:lnTo>
                  <a:close/>
                  <a:moveTo>
                    <a:pt x="101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1" y="111"/>
                    <a:pt x="101" y="111"/>
                    <a:pt x="101" y="111"/>
                  </a:cubicBezTo>
                  <a:lnTo>
                    <a:pt x="101" y="101"/>
                  </a:lnTo>
                  <a:close/>
                  <a:moveTo>
                    <a:pt x="101" y="114"/>
                  </a:moveTo>
                  <a:cubicBezTo>
                    <a:pt x="103" y="114"/>
                    <a:pt x="103" y="114"/>
                    <a:pt x="103" y="114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1" y="123"/>
                    <a:pt x="101" y="123"/>
                    <a:pt x="101" y="123"/>
                  </a:cubicBezTo>
                  <a:lnTo>
                    <a:pt x="101" y="114"/>
                  </a:lnTo>
                  <a:close/>
                  <a:moveTo>
                    <a:pt x="101" y="126"/>
                  </a:moveTo>
                  <a:cubicBezTo>
                    <a:pt x="103" y="126"/>
                    <a:pt x="103" y="126"/>
                    <a:pt x="103" y="12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1" y="135"/>
                    <a:pt x="101" y="135"/>
                    <a:pt x="101" y="135"/>
                  </a:cubicBezTo>
                  <a:lnTo>
                    <a:pt x="101" y="126"/>
                  </a:lnTo>
                  <a:close/>
                  <a:moveTo>
                    <a:pt x="101" y="138"/>
                  </a:moveTo>
                  <a:cubicBezTo>
                    <a:pt x="103" y="138"/>
                    <a:pt x="103" y="138"/>
                    <a:pt x="103" y="138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1" y="148"/>
                    <a:pt x="101" y="148"/>
                    <a:pt x="101" y="148"/>
                  </a:cubicBezTo>
                  <a:lnTo>
                    <a:pt x="101" y="138"/>
                  </a:lnTo>
                  <a:close/>
                  <a:moveTo>
                    <a:pt x="101" y="347"/>
                  </a:moveTo>
                  <a:cubicBezTo>
                    <a:pt x="103" y="347"/>
                    <a:pt x="103" y="347"/>
                    <a:pt x="103" y="347"/>
                  </a:cubicBezTo>
                  <a:cubicBezTo>
                    <a:pt x="103" y="357"/>
                    <a:pt x="103" y="357"/>
                    <a:pt x="103" y="357"/>
                  </a:cubicBezTo>
                  <a:cubicBezTo>
                    <a:pt x="101" y="357"/>
                    <a:pt x="101" y="357"/>
                    <a:pt x="101" y="357"/>
                  </a:cubicBezTo>
                  <a:lnTo>
                    <a:pt x="101" y="347"/>
                  </a:lnTo>
                  <a:close/>
                  <a:moveTo>
                    <a:pt x="101" y="344"/>
                  </a:moveTo>
                  <a:cubicBezTo>
                    <a:pt x="101" y="335"/>
                    <a:pt x="101" y="335"/>
                    <a:pt x="101" y="335"/>
                  </a:cubicBezTo>
                  <a:cubicBezTo>
                    <a:pt x="103" y="335"/>
                    <a:pt x="103" y="335"/>
                    <a:pt x="103" y="335"/>
                  </a:cubicBezTo>
                  <a:cubicBezTo>
                    <a:pt x="103" y="344"/>
                    <a:pt x="103" y="344"/>
                    <a:pt x="103" y="344"/>
                  </a:cubicBezTo>
                  <a:lnTo>
                    <a:pt x="101" y="344"/>
                  </a:lnTo>
                  <a:close/>
                  <a:moveTo>
                    <a:pt x="101" y="332"/>
                  </a:moveTo>
                  <a:cubicBezTo>
                    <a:pt x="101" y="323"/>
                    <a:pt x="101" y="323"/>
                    <a:pt x="101" y="323"/>
                  </a:cubicBezTo>
                  <a:cubicBezTo>
                    <a:pt x="103" y="323"/>
                    <a:pt x="103" y="323"/>
                    <a:pt x="103" y="323"/>
                  </a:cubicBezTo>
                  <a:cubicBezTo>
                    <a:pt x="103" y="332"/>
                    <a:pt x="103" y="332"/>
                    <a:pt x="103" y="332"/>
                  </a:cubicBezTo>
                  <a:lnTo>
                    <a:pt x="101" y="332"/>
                  </a:lnTo>
                  <a:close/>
                  <a:moveTo>
                    <a:pt x="101" y="320"/>
                  </a:moveTo>
                  <a:cubicBezTo>
                    <a:pt x="101" y="310"/>
                    <a:pt x="101" y="310"/>
                    <a:pt x="101" y="310"/>
                  </a:cubicBezTo>
                  <a:cubicBezTo>
                    <a:pt x="103" y="310"/>
                    <a:pt x="103" y="310"/>
                    <a:pt x="103" y="310"/>
                  </a:cubicBezTo>
                  <a:cubicBezTo>
                    <a:pt x="103" y="320"/>
                    <a:pt x="103" y="320"/>
                    <a:pt x="103" y="320"/>
                  </a:cubicBezTo>
                  <a:lnTo>
                    <a:pt x="101" y="320"/>
                  </a:lnTo>
                  <a:close/>
                  <a:moveTo>
                    <a:pt x="101" y="307"/>
                  </a:moveTo>
                  <a:cubicBezTo>
                    <a:pt x="101" y="298"/>
                    <a:pt x="101" y="298"/>
                    <a:pt x="101" y="298"/>
                  </a:cubicBezTo>
                  <a:cubicBezTo>
                    <a:pt x="103" y="298"/>
                    <a:pt x="103" y="298"/>
                    <a:pt x="103" y="298"/>
                  </a:cubicBezTo>
                  <a:cubicBezTo>
                    <a:pt x="103" y="307"/>
                    <a:pt x="103" y="307"/>
                    <a:pt x="103" y="307"/>
                  </a:cubicBezTo>
                  <a:lnTo>
                    <a:pt x="101" y="307"/>
                  </a:lnTo>
                  <a:close/>
                  <a:moveTo>
                    <a:pt x="101" y="295"/>
                  </a:moveTo>
                  <a:cubicBezTo>
                    <a:pt x="101" y="286"/>
                    <a:pt x="101" y="286"/>
                    <a:pt x="101" y="286"/>
                  </a:cubicBezTo>
                  <a:cubicBezTo>
                    <a:pt x="103" y="286"/>
                    <a:pt x="103" y="286"/>
                    <a:pt x="103" y="286"/>
                  </a:cubicBezTo>
                  <a:cubicBezTo>
                    <a:pt x="103" y="295"/>
                    <a:pt x="103" y="295"/>
                    <a:pt x="103" y="295"/>
                  </a:cubicBezTo>
                  <a:lnTo>
                    <a:pt x="101" y="295"/>
                  </a:lnTo>
                  <a:close/>
                  <a:moveTo>
                    <a:pt x="101" y="283"/>
                  </a:moveTo>
                  <a:cubicBezTo>
                    <a:pt x="101" y="273"/>
                    <a:pt x="101" y="273"/>
                    <a:pt x="10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83"/>
                    <a:pt x="103" y="283"/>
                    <a:pt x="103" y="283"/>
                  </a:cubicBezTo>
                  <a:lnTo>
                    <a:pt x="101" y="283"/>
                  </a:lnTo>
                  <a:close/>
                  <a:moveTo>
                    <a:pt x="101" y="271"/>
                  </a:moveTo>
                  <a:cubicBezTo>
                    <a:pt x="101" y="261"/>
                    <a:pt x="101" y="261"/>
                    <a:pt x="101" y="261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103" y="271"/>
                    <a:pt x="103" y="271"/>
                    <a:pt x="103" y="271"/>
                  </a:cubicBezTo>
                  <a:lnTo>
                    <a:pt x="101" y="271"/>
                  </a:lnTo>
                  <a:close/>
                  <a:moveTo>
                    <a:pt x="101" y="258"/>
                  </a:moveTo>
                  <a:cubicBezTo>
                    <a:pt x="101" y="249"/>
                    <a:pt x="101" y="249"/>
                    <a:pt x="101" y="24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3" y="258"/>
                    <a:pt x="103" y="258"/>
                    <a:pt x="103" y="258"/>
                  </a:cubicBezTo>
                  <a:lnTo>
                    <a:pt x="101" y="258"/>
                  </a:lnTo>
                  <a:close/>
                  <a:moveTo>
                    <a:pt x="101" y="246"/>
                  </a:moveTo>
                  <a:cubicBezTo>
                    <a:pt x="101" y="237"/>
                    <a:pt x="101" y="237"/>
                    <a:pt x="101" y="237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46"/>
                    <a:pt x="103" y="246"/>
                    <a:pt x="103" y="246"/>
                  </a:cubicBezTo>
                  <a:lnTo>
                    <a:pt x="101" y="246"/>
                  </a:lnTo>
                  <a:close/>
                  <a:moveTo>
                    <a:pt x="101" y="234"/>
                  </a:moveTo>
                  <a:cubicBezTo>
                    <a:pt x="101" y="224"/>
                    <a:pt x="101" y="224"/>
                    <a:pt x="101" y="224"/>
                  </a:cubicBezTo>
                  <a:cubicBezTo>
                    <a:pt x="103" y="224"/>
                    <a:pt x="103" y="224"/>
                    <a:pt x="103" y="224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101" y="234"/>
                  </a:lnTo>
                  <a:close/>
                  <a:moveTo>
                    <a:pt x="101" y="221"/>
                  </a:moveTo>
                  <a:cubicBezTo>
                    <a:pt x="101" y="212"/>
                    <a:pt x="101" y="212"/>
                    <a:pt x="101" y="212"/>
                  </a:cubicBezTo>
                  <a:cubicBezTo>
                    <a:pt x="103" y="212"/>
                    <a:pt x="103" y="212"/>
                    <a:pt x="103" y="212"/>
                  </a:cubicBezTo>
                  <a:cubicBezTo>
                    <a:pt x="103" y="221"/>
                    <a:pt x="103" y="221"/>
                    <a:pt x="103" y="221"/>
                  </a:cubicBezTo>
                  <a:lnTo>
                    <a:pt x="101" y="221"/>
                  </a:lnTo>
                  <a:close/>
                  <a:moveTo>
                    <a:pt x="101" y="209"/>
                  </a:moveTo>
                  <a:cubicBezTo>
                    <a:pt x="101" y="200"/>
                    <a:pt x="101" y="200"/>
                    <a:pt x="101" y="200"/>
                  </a:cubicBezTo>
                  <a:cubicBezTo>
                    <a:pt x="103" y="200"/>
                    <a:pt x="103" y="200"/>
                    <a:pt x="103" y="200"/>
                  </a:cubicBezTo>
                  <a:cubicBezTo>
                    <a:pt x="103" y="209"/>
                    <a:pt x="103" y="209"/>
                    <a:pt x="103" y="209"/>
                  </a:cubicBezTo>
                  <a:lnTo>
                    <a:pt x="101" y="209"/>
                  </a:lnTo>
                  <a:close/>
                  <a:moveTo>
                    <a:pt x="101" y="197"/>
                  </a:moveTo>
                  <a:cubicBezTo>
                    <a:pt x="101" y="187"/>
                    <a:pt x="101" y="187"/>
                    <a:pt x="101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97"/>
                    <a:pt x="103" y="197"/>
                    <a:pt x="103" y="197"/>
                  </a:cubicBezTo>
                  <a:lnTo>
                    <a:pt x="101" y="197"/>
                  </a:lnTo>
                  <a:close/>
                  <a:moveTo>
                    <a:pt x="101" y="184"/>
                  </a:moveTo>
                  <a:cubicBezTo>
                    <a:pt x="101" y="175"/>
                    <a:pt x="101" y="175"/>
                    <a:pt x="101" y="17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3" y="184"/>
                    <a:pt x="103" y="184"/>
                    <a:pt x="103" y="184"/>
                  </a:cubicBezTo>
                  <a:lnTo>
                    <a:pt x="101" y="184"/>
                  </a:lnTo>
                  <a:close/>
                  <a:moveTo>
                    <a:pt x="101" y="172"/>
                  </a:moveTo>
                  <a:cubicBezTo>
                    <a:pt x="101" y="163"/>
                    <a:pt x="101" y="163"/>
                    <a:pt x="101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172"/>
                    <a:pt x="103" y="172"/>
                    <a:pt x="103" y="172"/>
                  </a:cubicBezTo>
                  <a:lnTo>
                    <a:pt x="101" y="172"/>
                  </a:lnTo>
                  <a:close/>
                  <a:moveTo>
                    <a:pt x="101" y="16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60"/>
                    <a:pt x="103" y="160"/>
                    <a:pt x="103" y="160"/>
                  </a:cubicBezTo>
                  <a:lnTo>
                    <a:pt x="101" y="160"/>
                  </a:lnTo>
                  <a:close/>
                  <a:moveTo>
                    <a:pt x="106" y="150"/>
                  </a:moveTo>
                  <a:cubicBezTo>
                    <a:pt x="110" y="150"/>
                    <a:pt x="110" y="150"/>
                    <a:pt x="110" y="150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06" y="160"/>
                    <a:pt x="106" y="160"/>
                    <a:pt x="106" y="160"/>
                  </a:cubicBezTo>
                  <a:lnTo>
                    <a:pt x="106" y="150"/>
                  </a:lnTo>
                  <a:close/>
                  <a:moveTo>
                    <a:pt x="106" y="148"/>
                  </a:moveTo>
                  <a:cubicBezTo>
                    <a:pt x="106" y="138"/>
                    <a:pt x="106" y="138"/>
                    <a:pt x="106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48"/>
                    <a:pt x="110" y="148"/>
                    <a:pt x="110" y="148"/>
                  </a:cubicBezTo>
                  <a:lnTo>
                    <a:pt x="106" y="148"/>
                  </a:lnTo>
                  <a:close/>
                  <a:moveTo>
                    <a:pt x="106" y="135"/>
                  </a:moveTo>
                  <a:cubicBezTo>
                    <a:pt x="106" y="126"/>
                    <a:pt x="106" y="126"/>
                    <a:pt x="106" y="126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35"/>
                    <a:pt x="110" y="135"/>
                    <a:pt x="110" y="135"/>
                  </a:cubicBezTo>
                  <a:lnTo>
                    <a:pt x="106" y="135"/>
                  </a:lnTo>
                  <a:close/>
                  <a:moveTo>
                    <a:pt x="106" y="123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23"/>
                    <a:pt x="110" y="123"/>
                    <a:pt x="110" y="123"/>
                  </a:cubicBezTo>
                  <a:lnTo>
                    <a:pt x="106" y="123"/>
                  </a:lnTo>
                  <a:close/>
                  <a:moveTo>
                    <a:pt x="106" y="11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1"/>
                    <a:pt x="110" y="111"/>
                    <a:pt x="110" y="111"/>
                  </a:cubicBezTo>
                  <a:lnTo>
                    <a:pt x="106" y="111"/>
                  </a:lnTo>
                  <a:close/>
                  <a:moveTo>
                    <a:pt x="106" y="98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10" y="98"/>
                    <a:pt x="110" y="98"/>
                    <a:pt x="110" y="98"/>
                  </a:cubicBezTo>
                  <a:lnTo>
                    <a:pt x="106" y="98"/>
                  </a:lnTo>
                  <a:close/>
                  <a:moveTo>
                    <a:pt x="106" y="86"/>
                  </a:moveTo>
                  <a:cubicBezTo>
                    <a:pt x="106" y="77"/>
                    <a:pt x="106" y="77"/>
                    <a:pt x="106" y="77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0" y="86"/>
                    <a:pt x="110" y="86"/>
                    <a:pt x="110" y="86"/>
                  </a:cubicBezTo>
                  <a:lnTo>
                    <a:pt x="106" y="86"/>
                  </a:lnTo>
                  <a:close/>
                  <a:moveTo>
                    <a:pt x="106" y="74"/>
                  </a:moveTo>
                  <a:cubicBezTo>
                    <a:pt x="106" y="64"/>
                    <a:pt x="106" y="64"/>
                    <a:pt x="106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4"/>
                    <a:pt x="110" y="74"/>
                    <a:pt x="110" y="74"/>
                  </a:cubicBezTo>
                  <a:lnTo>
                    <a:pt x="106" y="74"/>
                  </a:lnTo>
                  <a:close/>
                  <a:moveTo>
                    <a:pt x="106" y="61"/>
                  </a:moveTo>
                  <a:cubicBezTo>
                    <a:pt x="106" y="52"/>
                    <a:pt x="106" y="52"/>
                    <a:pt x="106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61"/>
                    <a:pt x="110" y="61"/>
                    <a:pt x="110" y="61"/>
                  </a:cubicBezTo>
                  <a:lnTo>
                    <a:pt x="106" y="61"/>
                  </a:lnTo>
                  <a:close/>
                  <a:moveTo>
                    <a:pt x="106" y="49"/>
                  </a:moveTo>
                  <a:cubicBezTo>
                    <a:pt x="106" y="40"/>
                    <a:pt x="106" y="40"/>
                    <a:pt x="106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9"/>
                    <a:pt x="110" y="49"/>
                    <a:pt x="110" y="49"/>
                  </a:cubicBezTo>
                  <a:lnTo>
                    <a:pt x="106" y="49"/>
                  </a:lnTo>
                  <a:close/>
                  <a:moveTo>
                    <a:pt x="106" y="37"/>
                  </a:moveTo>
                  <a:cubicBezTo>
                    <a:pt x="106" y="27"/>
                    <a:pt x="106" y="27"/>
                    <a:pt x="106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10" y="37"/>
                    <a:pt x="110" y="37"/>
                    <a:pt x="110" y="37"/>
                  </a:cubicBezTo>
                  <a:lnTo>
                    <a:pt x="106" y="37"/>
                  </a:lnTo>
                  <a:close/>
                  <a:moveTo>
                    <a:pt x="101" y="360"/>
                  </a:moveTo>
                  <a:cubicBezTo>
                    <a:pt x="103" y="360"/>
                    <a:pt x="103" y="360"/>
                    <a:pt x="103" y="360"/>
                  </a:cubicBezTo>
                  <a:cubicBezTo>
                    <a:pt x="103" y="369"/>
                    <a:pt x="103" y="369"/>
                    <a:pt x="103" y="369"/>
                  </a:cubicBezTo>
                  <a:cubicBezTo>
                    <a:pt x="101" y="369"/>
                    <a:pt x="101" y="369"/>
                    <a:pt x="101" y="369"/>
                  </a:cubicBezTo>
                  <a:lnTo>
                    <a:pt x="101" y="360"/>
                  </a:lnTo>
                  <a:close/>
                  <a:moveTo>
                    <a:pt x="106" y="360"/>
                  </a:moveTo>
                  <a:cubicBezTo>
                    <a:pt x="115" y="360"/>
                    <a:pt x="115" y="360"/>
                    <a:pt x="115" y="360"/>
                  </a:cubicBezTo>
                  <a:cubicBezTo>
                    <a:pt x="115" y="369"/>
                    <a:pt x="115" y="369"/>
                    <a:pt x="115" y="369"/>
                  </a:cubicBezTo>
                  <a:cubicBezTo>
                    <a:pt x="106" y="369"/>
                    <a:pt x="106" y="369"/>
                    <a:pt x="106" y="369"/>
                  </a:cubicBezTo>
                  <a:lnTo>
                    <a:pt x="106" y="360"/>
                  </a:lnTo>
                  <a:close/>
                  <a:moveTo>
                    <a:pt x="106" y="357"/>
                  </a:moveTo>
                  <a:cubicBezTo>
                    <a:pt x="106" y="347"/>
                    <a:pt x="106" y="347"/>
                    <a:pt x="106" y="347"/>
                  </a:cubicBezTo>
                  <a:cubicBezTo>
                    <a:pt x="115" y="347"/>
                    <a:pt x="115" y="347"/>
                    <a:pt x="115" y="347"/>
                  </a:cubicBezTo>
                  <a:cubicBezTo>
                    <a:pt x="115" y="357"/>
                    <a:pt x="115" y="357"/>
                    <a:pt x="115" y="357"/>
                  </a:cubicBezTo>
                  <a:lnTo>
                    <a:pt x="106" y="357"/>
                  </a:lnTo>
                  <a:close/>
                  <a:moveTo>
                    <a:pt x="106" y="344"/>
                  </a:moveTo>
                  <a:cubicBezTo>
                    <a:pt x="106" y="335"/>
                    <a:pt x="106" y="335"/>
                    <a:pt x="106" y="335"/>
                  </a:cubicBezTo>
                  <a:cubicBezTo>
                    <a:pt x="115" y="335"/>
                    <a:pt x="115" y="335"/>
                    <a:pt x="115" y="335"/>
                  </a:cubicBezTo>
                  <a:cubicBezTo>
                    <a:pt x="115" y="344"/>
                    <a:pt x="115" y="344"/>
                    <a:pt x="115" y="344"/>
                  </a:cubicBezTo>
                  <a:lnTo>
                    <a:pt x="106" y="344"/>
                  </a:lnTo>
                  <a:close/>
                  <a:moveTo>
                    <a:pt x="106" y="332"/>
                  </a:moveTo>
                  <a:cubicBezTo>
                    <a:pt x="106" y="323"/>
                    <a:pt x="106" y="323"/>
                    <a:pt x="106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332"/>
                    <a:pt x="115" y="332"/>
                    <a:pt x="115" y="332"/>
                  </a:cubicBezTo>
                  <a:lnTo>
                    <a:pt x="106" y="332"/>
                  </a:lnTo>
                  <a:close/>
                  <a:moveTo>
                    <a:pt x="106" y="320"/>
                  </a:moveTo>
                  <a:cubicBezTo>
                    <a:pt x="106" y="310"/>
                    <a:pt x="106" y="310"/>
                    <a:pt x="106" y="310"/>
                  </a:cubicBezTo>
                  <a:cubicBezTo>
                    <a:pt x="115" y="310"/>
                    <a:pt x="115" y="310"/>
                    <a:pt x="115" y="310"/>
                  </a:cubicBezTo>
                  <a:cubicBezTo>
                    <a:pt x="115" y="320"/>
                    <a:pt x="115" y="320"/>
                    <a:pt x="115" y="320"/>
                  </a:cubicBezTo>
                  <a:lnTo>
                    <a:pt x="106" y="320"/>
                  </a:lnTo>
                  <a:close/>
                  <a:moveTo>
                    <a:pt x="106" y="307"/>
                  </a:moveTo>
                  <a:cubicBezTo>
                    <a:pt x="106" y="298"/>
                    <a:pt x="106" y="298"/>
                    <a:pt x="106" y="298"/>
                  </a:cubicBezTo>
                  <a:cubicBezTo>
                    <a:pt x="115" y="298"/>
                    <a:pt x="115" y="298"/>
                    <a:pt x="115" y="298"/>
                  </a:cubicBezTo>
                  <a:cubicBezTo>
                    <a:pt x="115" y="307"/>
                    <a:pt x="115" y="307"/>
                    <a:pt x="115" y="307"/>
                  </a:cubicBezTo>
                  <a:lnTo>
                    <a:pt x="106" y="307"/>
                  </a:lnTo>
                  <a:close/>
                  <a:moveTo>
                    <a:pt x="106" y="295"/>
                  </a:moveTo>
                  <a:cubicBezTo>
                    <a:pt x="106" y="286"/>
                    <a:pt x="106" y="286"/>
                    <a:pt x="106" y="286"/>
                  </a:cubicBezTo>
                  <a:cubicBezTo>
                    <a:pt x="115" y="286"/>
                    <a:pt x="115" y="286"/>
                    <a:pt x="115" y="286"/>
                  </a:cubicBezTo>
                  <a:cubicBezTo>
                    <a:pt x="115" y="295"/>
                    <a:pt x="115" y="295"/>
                    <a:pt x="115" y="295"/>
                  </a:cubicBezTo>
                  <a:lnTo>
                    <a:pt x="106" y="295"/>
                  </a:lnTo>
                  <a:close/>
                  <a:moveTo>
                    <a:pt x="106" y="283"/>
                  </a:moveTo>
                  <a:cubicBezTo>
                    <a:pt x="106" y="273"/>
                    <a:pt x="106" y="273"/>
                    <a:pt x="106" y="273"/>
                  </a:cubicBezTo>
                  <a:cubicBezTo>
                    <a:pt x="115" y="273"/>
                    <a:pt x="115" y="273"/>
                    <a:pt x="115" y="273"/>
                  </a:cubicBezTo>
                  <a:cubicBezTo>
                    <a:pt x="115" y="283"/>
                    <a:pt x="115" y="283"/>
                    <a:pt x="115" y="283"/>
                  </a:cubicBezTo>
                  <a:lnTo>
                    <a:pt x="106" y="283"/>
                  </a:lnTo>
                  <a:close/>
                  <a:moveTo>
                    <a:pt x="106" y="271"/>
                  </a:moveTo>
                  <a:cubicBezTo>
                    <a:pt x="106" y="261"/>
                    <a:pt x="106" y="261"/>
                    <a:pt x="106" y="261"/>
                  </a:cubicBezTo>
                  <a:cubicBezTo>
                    <a:pt x="115" y="261"/>
                    <a:pt x="115" y="261"/>
                    <a:pt x="115" y="261"/>
                  </a:cubicBezTo>
                  <a:cubicBezTo>
                    <a:pt x="115" y="271"/>
                    <a:pt x="115" y="271"/>
                    <a:pt x="115" y="271"/>
                  </a:cubicBezTo>
                  <a:lnTo>
                    <a:pt x="106" y="271"/>
                  </a:lnTo>
                  <a:close/>
                  <a:moveTo>
                    <a:pt x="106" y="258"/>
                  </a:moveTo>
                  <a:cubicBezTo>
                    <a:pt x="106" y="249"/>
                    <a:pt x="106" y="249"/>
                    <a:pt x="106" y="249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15" y="258"/>
                    <a:pt x="115" y="258"/>
                    <a:pt x="115" y="258"/>
                  </a:cubicBezTo>
                  <a:lnTo>
                    <a:pt x="106" y="258"/>
                  </a:lnTo>
                  <a:close/>
                  <a:moveTo>
                    <a:pt x="106" y="246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5" y="237"/>
                    <a:pt x="115" y="237"/>
                    <a:pt x="115" y="237"/>
                  </a:cubicBezTo>
                  <a:cubicBezTo>
                    <a:pt x="115" y="246"/>
                    <a:pt x="115" y="246"/>
                    <a:pt x="115" y="246"/>
                  </a:cubicBezTo>
                  <a:lnTo>
                    <a:pt x="106" y="246"/>
                  </a:lnTo>
                  <a:close/>
                  <a:moveTo>
                    <a:pt x="106" y="234"/>
                  </a:moveTo>
                  <a:cubicBezTo>
                    <a:pt x="106" y="224"/>
                    <a:pt x="106" y="224"/>
                    <a:pt x="106" y="224"/>
                  </a:cubicBezTo>
                  <a:cubicBezTo>
                    <a:pt x="115" y="224"/>
                    <a:pt x="115" y="224"/>
                    <a:pt x="115" y="224"/>
                  </a:cubicBezTo>
                  <a:cubicBezTo>
                    <a:pt x="115" y="234"/>
                    <a:pt x="115" y="234"/>
                    <a:pt x="115" y="234"/>
                  </a:cubicBezTo>
                  <a:lnTo>
                    <a:pt x="106" y="234"/>
                  </a:lnTo>
                  <a:close/>
                  <a:moveTo>
                    <a:pt x="106" y="221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15" y="221"/>
                    <a:pt x="115" y="221"/>
                    <a:pt x="115" y="221"/>
                  </a:cubicBezTo>
                  <a:lnTo>
                    <a:pt x="106" y="221"/>
                  </a:lnTo>
                  <a:close/>
                  <a:moveTo>
                    <a:pt x="106" y="20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5" y="209"/>
                    <a:pt x="115" y="209"/>
                    <a:pt x="115" y="209"/>
                  </a:cubicBezTo>
                  <a:lnTo>
                    <a:pt x="106" y="209"/>
                  </a:lnTo>
                  <a:close/>
                  <a:moveTo>
                    <a:pt x="106" y="197"/>
                  </a:moveTo>
                  <a:cubicBezTo>
                    <a:pt x="106" y="187"/>
                    <a:pt x="106" y="187"/>
                    <a:pt x="106" y="187"/>
                  </a:cubicBezTo>
                  <a:cubicBezTo>
                    <a:pt x="115" y="187"/>
                    <a:pt x="115" y="187"/>
                    <a:pt x="115" y="187"/>
                  </a:cubicBezTo>
                  <a:cubicBezTo>
                    <a:pt x="115" y="197"/>
                    <a:pt x="115" y="197"/>
                    <a:pt x="115" y="197"/>
                  </a:cubicBezTo>
                  <a:lnTo>
                    <a:pt x="106" y="197"/>
                  </a:lnTo>
                  <a:close/>
                  <a:moveTo>
                    <a:pt x="106" y="184"/>
                  </a:moveTo>
                  <a:cubicBezTo>
                    <a:pt x="106" y="175"/>
                    <a:pt x="106" y="175"/>
                    <a:pt x="106" y="175"/>
                  </a:cubicBezTo>
                  <a:cubicBezTo>
                    <a:pt x="115" y="175"/>
                    <a:pt x="115" y="175"/>
                    <a:pt x="115" y="175"/>
                  </a:cubicBezTo>
                  <a:cubicBezTo>
                    <a:pt x="115" y="184"/>
                    <a:pt x="115" y="184"/>
                    <a:pt x="115" y="184"/>
                  </a:cubicBezTo>
                  <a:lnTo>
                    <a:pt x="106" y="184"/>
                  </a:lnTo>
                  <a:close/>
                  <a:moveTo>
                    <a:pt x="106" y="172"/>
                  </a:moveTo>
                  <a:cubicBezTo>
                    <a:pt x="106" y="163"/>
                    <a:pt x="106" y="163"/>
                    <a:pt x="106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4"/>
                    <a:pt x="110" y="164"/>
                    <a:pt x="110" y="164"/>
                  </a:cubicBezTo>
                  <a:cubicBezTo>
                    <a:pt x="108" y="164"/>
                    <a:pt x="108" y="164"/>
                    <a:pt x="108" y="164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12" y="169"/>
                    <a:pt x="112" y="169"/>
                    <a:pt x="112" y="169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72"/>
                    <a:pt x="115" y="172"/>
                    <a:pt x="115" y="172"/>
                  </a:cubicBezTo>
                  <a:lnTo>
                    <a:pt x="106" y="172"/>
                  </a:lnTo>
                  <a:close/>
                  <a:moveTo>
                    <a:pt x="111" y="160"/>
                  </a:moveTo>
                  <a:cubicBezTo>
                    <a:pt x="111" y="150"/>
                    <a:pt x="111" y="150"/>
                    <a:pt x="111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60"/>
                    <a:pt x="115" y="160"/>
                    <a:pt x="115" y="160"/>
                  </a:cubicBezTo>
                  <a:lnTo>
                    <a:pt x="111" y="160"/>
                  </a:lnTo>
                  <a:close/>
                  <a:moveTo>
                    <a:pt x="111" y="148"/>
                  </a:moveTo>
                  <a:cubicBezTo>
                    <a:pt x="111" y="138"/>
                    <a:pt x="111" y="138"/>
                    <a:pt x="111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5" y="148"/>
                    <a:pt x="115" y="148"/>
                    <a:pt x="115" y="148"/>
                  </a:cubicBezTo>
                  <a:lnTo>
                    <a:pt x="111" y="148"/>
                  </a:lnTo>
                  <a:close/>
                  <a:moveTo>
                    <a:pt x="111" y="135"/>
                  </a:moveTo>
                  <a:cubicBezTo>
                    <a:pt x="111" y="126"/>
                    <a:pt x="111" y="126"/>
                    <a:pt x="111" y="126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15" y="135"/>
                    <a:pt x="115" y="135"/>
                    <a:pt x="115" y="135"/>
                  </a:cubicBezTo>
                  <a:lnTo>
                    <a:pt x="111" y="135"/>
                  </a:lnTo>
                  <a:close/>
                  <a:moveTo>
                    <a:pt x="111" y="123"/>
                  </a:moveTo>
                  <a:cubicBezTo>
                    <a:pt x="111" y="114"/>
                    <a:pt x="111" y="114"/>
                    <a:pt x="111" y="114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5" y="123"/>
                    <a:pt x="115" y="123"/>
                    <a:pt x="115" y="123"/>
                  </a:cubicBezTo>
                  <a:lnTo>
                    <a:pt x="111" y="123"/>
                  </a:lnTo>
                  <a:close/>
                  <a:moveTo>
                    <a:pt x="111" y="111"/>
                  </a:moveTo>
                  <a:cubicBezTo>
                    <a:pt x="111" y="101"/>
                    <a:pt x="111" y="101"/>
                    <a:pt x="111" y="101"/>
                  </a:cubicBezTo>
                  <a:cubicBezTo>
                    <a:pt x="115" y="101"/>
                    <a:pt x="115" y="101"/>
                    <a:pt x="115" y="101"/>
                  </a:cubicBezTo>
                  <a:cubicBezTo>
                    <a:pt x="115" y="111"/>
                    <a:pt x="115" y="111"/>
                    <a:pt x="115" y="111"/>
                  </a:cubicBezTo>
                  <a:lnTo>
                    <a:pt x="111" y="111"/>
                  </a:lnTo>
                  <a:close/>
                  <a:moveTo>
                    <a:pt x="111" y="98"/>
                  </a:moveTo>
                  <a:cubicBezTo>
                    <a:pt x="111" y="89"/>
                    <a:pt x="111" y="89"/>
                    <a:pt x="111" y="89"/>
                  </a:cubicBezTo>
                  <a:cubicBezTo>
                    <a:pt x="115" y="89"/>
                    <a:pt x="115" y="89"/>
                    <a:pt x="115" y="89"/>
                  </a:cubicBezTo>
                  <a:cubicBezTo>
                    <a:pt x="115" y="98"/>
                    <a:pt x="115" y="98"/>
                    <a:pt x="115" y="98"/>
                  </a:cubicBezTo>
                  <a:lnTo>
                    <a:pt x="111" y="98"/>
                  </a:lnTo>
                  <a:close/>
                  <a:moveTo>
                    <a:pt x="111" y="86"/>
                  </a:moveTo>
                  <a:cubicBezTo>
                    <a:pt x="111" y="77"/>
                    <a:pt x="111" y="77"/>
                    <a:pt x="111" y="77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5" y="86"/>
                    <a:pt x="115" y="86"/>
                    <a:pt x="115" y="86"/>
                  </a:cubicBezTo>
                  <a:lnTo>
                    <a:pt x="111" y="86"/>
                  </a:lnTo>
                  <a:close/>
                  <a:moveTo>
                    <a:pt x="111" y="74"/>
                  </a:moveTo>
                  <a:cubicBezTo>
                    <a:pt x="111" y="64"/>
                    <a:pt x="111" y="64"/>
                    <a:pt x="111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5" y="74"/>
                    <a:pt x="115" y="74"/>
                    <a:pt x="115" y="74"/>
                  </a:cubicBezTo>
                  <a:lnTo>
                    <a:pt x="111" y="74"/>
                  </a:lnTo>
                  <a:close/>
                  <a:moveTo>
                    <a:pt x="111" y="61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61"/>
                    <a:pt x="115" y="61"/>
                    <a:pt x="115" y="61"/>
                  </a:cubicBezTo>
                  <a:lnTo>
                    <a:pt x="111" y="61"/>
                  </a:lnTo>
                  <a:close/>
                  <a:moveTo>
                    <a:pt x="111" y="49"/>
                  </a:moveTo>
                  <a:cubicBezTo>
                    <a:pt x="111" y="40"/>
                    <a:pt x="111" y="40"/>
                    <a:pt x="111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9"/>
                    <a:pt x="115" y="49"/>
                    <a:pt x="115" y="49"/>
                  </a:cubicBezTo>
                  <a:lnTo>
                    <a:pt x="111" y="49"/>
                  </a:lnTo>
                  <a:close/>
                  <a:moveTo>
                    <a:pt x="106" y="25"/>
                  </a:moveTo>
                  <a:cubicBezTo>
                    <a:pt x="106" y="21"/>
                    <a:pt x="106" y="21"/>
                    <a:pt x="106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0" y="10"/>
                  </a:cubicBezTo>
                  <a:cubicBezTo>
                    <a:pt x="110" y="25"/>
                    <a:pt x="110" y="25"/>
                    <a:pt x="110" y="25"/>
                  </a:cubicBezTo>
                  <a:lnTo>
                    <a:pt x="106" y="25"/>
                  </a:lnTo>
                  <a:close/>
                  <a:moveTo>
                    <a:pt x="106" y="11"/>
                  </a:moveTo>
                  <a:cubicBezTo>
                    <a:pt x="94" y="33"/>
                    <a:pt x="94" y="33"/>
                    <a:pt x="94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lnTo>
                    <a:pt x="106" y="11"/>
                  </a:lnTo>
                  <a:close/>
                  <a:moveTo>
                    <a:pt x="101" y="381"/>
                  </a:moveTo>
                  <a:cubicBezTo>
                    <a:pt x="101" y="372"/>
                    <a:pt x="101" y="372"/>
                    <a:pt x="101" y="372"/>
                  </a:cubicBezTo>
                  <a:cubicBezTo>
                    <a:pt x="103" y="372"/>
                    <a:pt x="103" y="372"/>
                    <a:pt x="103" y="372"/>
                  </a:cubicBezTo>
                  <a:cubicBezTo>
                    <a:pt x="103" y="381"/>
                    <a:pt x="103" y="381"/>
                    <a:pt x="103" y="381"/>
                  </a:cubicBezTo>
                  <a:lnTo>
                    <a:pt x="101" y="381"/>
                  </a:lnTo>
                  <a:close/>
                  <a:moveTo>
                    <a:pt x="106" y="381"/>
                  </a:moveTo>
                  <a:cubicBezTo>
                    <a:pt x="106" y="372"/>
                    <a:pt x="106" y="372"/>
                    <a:pt x="106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1"/>
                    <a:pt x="115" y="381"/>
                    <a:pt x="115" y="381"/>
                  </a:cubicBezTo>
                  <a:lnTo>
                    <a:pt x="106" y="381"/>
                  </a:lnTo>
                  <a:close/>
                  <a:moveTo>
                    <a:pt x="127" y="381"/>
                  </a:moveTo>
                  <a:cubicBezTo>
                    <a:pt x="118" y="381"/>
                    <a:pt x="118" y="381"/>
                    <a:pt x="118" y="381"/>
                  </a:cubicBezTo>
                  <a:cubicBezTo>
                    <a:pt x="118" y="372"/>
                    <a:pt x="118" y="372"/>
                    <a:pt x="118" y="372"/>
                  </a:cubicBezTo>
                  <a:cubicBezTo>
                    <a:pt x="127" y="372"/>
                    <a:pt x="127" y="372"/>
                    <a:pt x="127" y="372"/>
                  </a:cubicBezTo>
                  <a:lnTo>
                    <a:pt x="127" y="381"/>
                  </a:lnTo>
                  <a:close/>
                  <a:moveTo>
                    <a:pt x="127" y="369"/>
                  </a:moveTo>
                  <a:cubicBezTo>
                    <a:pt x="118" y="369"/>
                    <a:pt x="118" y="369"/>
                    <a:pt x="118" y="369"/>
                  </a:cubicBezTo>
                  <a:cubicBezTo>
                    <a:pt x="118" y="360"/>
                    <a:pt x="118" y="360"/>
                    <a:pt x="118" y="360"/>
                  </a:cubicBezTo>
                  <a:cubicBezTo>
                    <a:pt x="127" y="360"/>
                    <a:pt x="127" y="360"/>
                    <a:pt x="127" y="360"/>
                  </a:cubicBezTo>
                  <a:lnTo>
                    <a:pt x="127" y="369"/>
                  </a:lnTo>
                  <a:close/>
                  <a:moveTo>
                    <a:pt x="127" y="357"/>
                  </a:moveTo>
                  <a:cubicBezTo>
                    <a:pt x="118" y="357"/>
                    <a:pt x="118" y="357"/>
                    <a:pt x="118" y="357"/>
                  </a:cubicBezTo>
                  <a:cubicBezTo>
                    <a:pt x="118" y="347"/>
                    <a:pt x="118" y="347"/>
                    <a:pt x="118" y="347"/>
                  </a:cubicBezTo>
                  <a:cubicBezTo>
                    <a:pt x="127" y="347"/>
                    <a:pt x="127" y="347"/>
                    <a:pt x="127" y="347"/>
                  </a:cubicBezTo>
                  <a:lnTo>
                    <a:pt x="127" y="357"/>
                  </a:lnTo>
                  <a:close/>
                  <a:moveTo>
                    <a:pt x="127" y="344"/>
                  </a:moveTo>
                  <a:cubicBezTo>
                    <a:pt x="118" y="344"/>
                    <a:pt x="118" y="344"/>
                    <a:pt x="118" y="34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27" y="335"/>
                    <a:pt x="127" y="335"/>
                    <a:pt x="127" y="335"/>
                  </a:cubicBezTo>
                  <a:lnTo>
                    <a:pt x="127" y="344"/>
                  </a:lnTo>
                  <a:close/>
                  <a:moveTo>
                    <a:pt x="127" y="332"/>
                  </a:moveTo>
                  <a:cubicBezTo>
                    <a:pt x="118" y="332"/>
                    <a:pt x="118" y="332"/>
                    <a:pt x="118" y="332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27" y="323"/>
                    <a:pt x="127" y="323"/>
                    <a:pt x="127" y="323"/>
                  </a:cubicBezTo>
                  <a:lnTo>
                    <a:pt x="127" y="332"/>
                  </a:lnTo>
                  <a:close/>
                  <a:moveTo>
                    <a:pt x="127" y="320"/>
                  </a:moveTo>
                  <a:cubicBezTo>
                    <a:pt x="118" y="320"/>
                    <a:pt x="118" y="320"/>
                    <a:pt x="118" y="320"/>
                  </a:cubicBezTo>
                  <a:cubicBezTo>
                    <a:pt x="118" y="310"/>
                    <a:pt x="118" y="310"/>
                    <a:pt x="118" y="310"/>
                  </a:cubicBezTo>
                  <a:cubicBezTo>
                    <a:pt x="127" y="310"/>
                    <a:pt x="127" y="310"/>
                    <a:pt x="127" y="310"/>
                  </a:cubicBezTo>
                  <a:lnTo>
                    <a:pt x="127" y="320"/>
                  </a:lnTo>
                  <a:close/>
                  <a:moveTo>
                    <a:pt x="127" y="307"/>
                  </a:moveTo>
                  <a:cubicBezTo>
                    <a:pt x="118" y="307"/>
                    <a:pt x="118" y="307"/>
                    <a:pt x="118" y="307"/>
                  </a:cubicBezTo>
                  <a:cubicBezTo>
                    <a:pt x="118" y="298"/>
                    <a:pt x="118" y="298"/>
                    <a:pt x="118" y="298"/>
                  </a:cubicBezTo>
                  <a:cubicBezTo>
                    <a:pt x="127" y="298"/>
                    <a:pt x="127" y="298"/>
                    <a:pt x="127" y="298"/>
                  </a:cubicBezTo>
                  <a:lnTo>
                    <a:pt x="127" y="307"/>
                  </a:lnTo>
                  <a:close/>
                  <a:moveTo>
                    <a:pt x="127" y="295"/>
                  </a:moveTo>
                  <a:cubicBezTo>
                    <a:pt x="118" y="295"/>
                    <a:pt x="118" y="295"/>
                    <a:pt x="118" y="295"/>
                  </a:cubicBezTo>
                  <a:cubicBezTo>
                    <a:pt x="118" y="286"/>
                    <a:pt x="118" y="286"/>
                    <a:pt x="118" y="286"/>
                  </a:cubicBezTo>
                  <a:cubicBezTo>
                    <a:pt x="127" y="286"/>
                    <a:pt x="127" y="286"/>
                    <a:pt x="127" y="286"/>
                  </a:cubicBezTo>
                  <a:lnTo>
                    <a:pt x="127" y="295"/>
                  </a:lnTo>
                  <a:close/>
                  <a:moveTo>
                    <a:pt x="127" y="283"/>
                  </a:moveTo>
                  <a:cubicBezTo>
                    <a:pt x="118" y="283"/>
                    <a:pt x="118" y="283"/>
                    <a:pt x="118" y="28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127" y="273"/>
                    <a:pt x="127" y="273"/>
                    <a:pt x="127" y="273"/>
                  </a:cubicBezTo>
                  <a:lnTo>
                    <a:pt x="127" y="283"/>
                  </a:lnTo>
                  <a:close/>
                  <a:moveTo>
                    <a:pt x="127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8" y="261"/>
                    <a:pt x="118" y="261"/>
                    <a:pt x="118" y="261"/>
                  </a:cubicBezTo>
                  <a:cubicBezTo>
                    <a:pt x="127" y="261"/>
                    <a:pt x="127" y="261"/>
                    <a:pt x="127" y="261"/>
                  </a:cubicBezTo>
                  <a:lnTo>
                    <a:pt x="127" y="271"/>
                  </a:lnTo>
                  <a:close/>
                  <a:moveTo>
                    <a:pt x="127" y="258"/>
                  </a:moveTo>
                  <a:cubicBezTo>
                    <a:pt x="118" y="258"/>
                    <a:pt x="118" y="258"/>
                    <a:pt x="118" y="25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27" y="249"/>
                    <a:pt x="127" y="249"/>
                    <a:pt x="127" y="249"/>
                  </a:cubicBezTo>
                  <a:lnTo>
                    <a:pt x="127" y="258"/>
                  </a:lnTo>
                  <a:close/>
                  <a:moveTo>
                    <a:pt x="127" y="246"/>
                  </a:moveTo>
                  <a:cubicBezTo>
                    <a:pt x="118" y="246"/>
                    <a:pt x="118" y="246"/>
                    <a:pt x="118" y="246"/>
                  </a:cubicBezTo>
                  <a:cubicBezTo>
                    <a:pt x="118" y="237"/>
                    <a:pt x="118" y="237"/>
                    <a:pt x="118" y="237"/>
                  </a:cubicBezTo>
                  <a:cubicBezTo>
                    <a:pt x="127" y="237"/>
                    <a:pt x="127" y="237"/>
                    <a:pt x="127" y="237"/>
                  </a:cubicBezTo>
                  <a:lnTo>
                    <a:pt x="127" y="246"/>
                  </a:lnTo>
                  <a:close/>
                  <a:moveTo>
                    <a:pt x="127" y="234"/>
                  </a:moveTo>
                  <a:cubicBezTo>
                    <a:pt x="118" y="234"/>
                    <a:pt x="118" y="234"/>
                    <a:pt x="118" y="234"/>
                  </a:cubicBezTo>
                  <a:cubicBezTo>
                    <a:pt x="118" y="224"/>
                    <a:pt x="118" y="224"/>
                    <a:pt x="118" y="224"/>
                  </a:cubicBezTo>
                  <a:cubicBezTo>
                    <a:pt x="127" y="224"/>
                    <a:pt x="127" y="224"/>
                    <a:pt x="127" y="224"/>
                  </a:cubicBezTo>
                  <a:lnTo>
                    <a:pt x="127" y="234"/>
                  </a:lnTo>
                  <a:close/>
                  <a:moveTo>
                    <a:pt x="127" y="221"/>
                  </a:moveTo>
                  <a:cubicBezTo>
                    <a:pt x="118" y="221"/>
                    <a:pt x="118" y="221"/>
                    <a:pt x="118" y="221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7" y="212"/>
                    <a:pt x="127" y="212"/>
                    <a:pt x="127" y="212"/>
                  </a:cubicBezTo>
                  <a:lnTo>
                    <a:pt x="127" y="221"/>
                  </a:lnTo>
                  <a:close/>
                  <a:moveTo>
                    <a:pt x="127" y="209"/>
                  </a:moveTo>
                  <a:cubicBezTo>
                    <a:pt x="118" y="209"/>
                    <a:pt x="118" y="209"/>
                    <a:pt x="118" y="209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7" y="200"/>
                    <a:pt x="127" y="200"/>
                    <a:pt x="127" y="200"/>
                  </a:cubicBezTo>
                  <a:lnTo>
                    <a:pt x="127" y="209"/>
                  </a:lnTo>
                  <a:close/>
                  <a:moveTo>
                    <a:pt x="127" y="197"/>
                  </a:moveTo>
                  <a:cubicBezTo>
                    <a:pt x="118" y="197"/>
                    <a:pt x="118" y="197"/>
                    <a:pt x="118" y="197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27" y="187"/>
                    <a:pt x="127" y="187"/>
                    <a:pt x="127" y="187"/>
                  </a:cubicBezTo>
                  <a:lnTo>
                    <a:pt x="127" y="197"/>
                  </a:lnTo>
                  <a:close/>
                  <a:moveTo>
                    <a:pt x="127" y="184"/>
                  </a:moveTo>
                  <a:cubicBezTo>
                    <a:pt x="118" y="184"/>
                    <a:pt x="118" y="184"/>
                    <a:pt x="118" y="184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27" y="175"/>
                    <a:pt x="127" y="175"/>
                    <a:pt x="127" y="175"/>
                  </a:cubicBezTo>
                  <a:lnTo>
                    <a:pt x="127" y="184"/>
                  </a:lnTo>
                  <a:close/>
                  <a:moveTo>
                    <a:pt x="127" y="172"/>
                  </a:moveTo>
                  <a:cubicBezTo>
                    <a:pt x="118" y="172"/>
                    <a:pt x="118" y="172"/>
                    <a:pt x="118" y="172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27" y="163"/>
                    <a:pt x="127" y="163"/>
                    <a:pt x="127" y="163"/>
                  </a:cubicBezTo>
                  <a:lnTo>
                    <a:pt x="127" y="172"/>
                  </a:lnTo>
                  <a:close/>
                  <a:moveTo>
                    <a:pt x="127" y="160"/>
                  </a:moveTo>
                  <a:cubicBezTo>
                    <a:pt x="118" y="160"/>
                    <a:pt x="118" y="160"/>
                    <a:pt x="118" y="16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27" y="150"/>
                    <a:pt x="127" y="150"/>
                    <a:pt x="127" y="150"/>
                  </a:cubicBezTo>
                  <a:lnTo>
                    <a:pt x="127" y="160"/>
                  </a:lnTo>
                  <a:close/>
                  <a:moveTo>
                    <a:pt x="127" y="148"/>
                  </a:moveTo>
                  <a:cubicBezTo>
                    <a:pt x="118" y="148"/>
                    <a:pt x="118" y="148"/>
                    <a:pt x="118" y="148"/>
                  </a:cubicBezTo>
                  <a:cubicBezTo>
                    <a:pt x="118" y="138"/>
                    <a:pt x="118" y="138"/>
                    <a:pt x="118" y="138"/>
                  </a:cubicBezTo>
                  <a:cubicBezTo>
                    <a:pt x="127" y="138"/>
                    <a:pt x="127" y="138"/>
                    <a:pt x="127" y="138"/>
                  </a:cubicBezTo>
                  <a:lnTo>
                    <a:pt x="127" y="148"/>
                  </a:lnTo>
                  <a:close/>
                  <a:moveTo>
                    <a:pt x="127" y="135"/>
                  </a:moveTo>
                  <a:cubicBezTo>
                    <a:pt x="118" y="135"/>
                    <a:pt x="118" y="135"/>
                    <a:pt x="118" y="135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27" y="126"/>
                    <a:pt x="127" y="126"/>
                    <a:pt x="127" y="126"/>
                  </a:cubicBezTo>
                  <a:lnTo>
                    <a:pt x="127" y="135"/>
                  </a:lnTo>
                  <a:close/>
                  <a:moveTo>
                    <a:pt x="127" y="123"/>
                  </a:moveTo>
                  <a:cubicBezTo>
                    <a:pt x="118" y="123"/>
                    <a:pt x="118" y="123"/>
                    <a:pt x="118" y="12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23"/>
                  </a:lnTo>
                  <a:close/>
                  <a:moveTo>
                    <a:pt x="127" y="111"/>
                  </a:moveTo>
                  <a:cubicBezTo>
                    <a:pt x="118" y="111"/>
                    <a:pt x="118" y="111"/>
                    <a:pt x="118" y="11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27" y="101"/>
                    <a:pt x="127" y="101"/>
                    <a:pt x="127" y="101"/>
                  </a:cubicBezTo>
                  <a:lnTo>
                    <a:pt x="127" y="111"/>
                  </a:lnTo>
                  <a:close/>
                  <a:moveTo>
                    <a:pt x="127" y="98"/>
                  </a:moveTo>
                  <a:cubicBezTo>
                    <a:pt x="118" y="98"/>
                    <a:pt x="118" y="98"/>
                    <a:pt x="118" y="98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7" y="89"/>
                    <a:pt x="127" y="89"/>
                    <a:pt x="127" y="89"/>
                  </a:cubicBezTo>
                  <a:lnTo>
                    <a:pt x="127" y="98"/>
                  </a:lnTo>
                  <a:close/>
                  <a:moveTo>
                    <a:pt x="127" y="86"/>
                  </a:moveTo>
                  <a:cubicBezTo>
                    <a:pt x="118" y="86"/>
                    <a:pt x="118" y="86"/>
                    <a:pt x="118" y="86"/>
                  </a:cubicBezTo>
                  <a:cubicBezTo>
                    <a:pt x="118" y="77"/>
                    <a:pt x="118" y="77"/>
                    <a:pt x="118" y="77"/>
                  </a:cubicBezTo>
                  <a:cubicBezTo>
                    <a:pt x="127" y="77"/>
                    <a:pt x="127" y="77"/>
                    <a:pt x="127" y="77"/>
                  </a:cubicBezTo>
                  <a:lnTo>
                    <a:pt x="127" y="86"/>
                  </a:lnTo>
                  <a:close/>
                  <a:moveTo>
                    <a:pt x="127" y="74"/>
                  </a:moveTo>
                  <a:cubicBezTo>
                    <a:pt x="118" y="74"/>
                    <a:pt x="118" y="74"/>
                    <a:pt x="118" y="7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27" y="64"/>
                    <a:pt x="127" y="64"/>
                    <a:pt x="127" y="64"/>
                  </a:cubicBezTo>
                  <a:lnTo>
                    <a:pt x="127" y="74"/>
                  </a:lnTo>
                  <a:close/>
                  <a:moveTo>
                    <a:pt x="127" y="61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7" y="52"/>
                    <a:pt x="127" y="52"/>
                    <a:pt x="127" y="52"/>
                  </a:cubicBezTo>
                  <a:lnTo>
                    <a:pt x="127" y="61"/>
                  </a:lnTo>
                  <a:close/>
                  <a:moveTo>
                    <a:pt x="127" y="49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7" y="40"/>
                    <a:pt x="127" y="40"/>
                    <a:pt x="127" y="40"/>
                  </a:cubicBezTo>
                  <a:lnTo>
                    <a:pt x="127" y="49"/>
                  </a:lnTo>
                  <a:close/>
                  <a:moveTo>
                    <a:pt x="127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27" y="27"/>
                    <a:pt x="127" y="27"/>
                    <a:pt x="127" y="27"/>
                  </a:cubicBezTo>
                  <a:lnTo>
                    <a:pt x="127" y="3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9"/>
            <p:cNvSpPr/>
            <p:nvPr/>
          </p:nvSpPr>
          <p:spPr bwMode="auto">
            <a:xfrm>
              <a:off x="5902325" y="1673226"/>
              <a:ext cx="247650" cy="2833688"/>
            </a:xfrm>
            <a:custGeom>
              <a:avLst/>
              <a:gdLst>
                <a:gd name="T0" fmla="*/ 58 w 66"/>
                <a:gd name="T1" fmla="*/ 753 h 753"/>
                <a:gd name="T2" fmla="*/ 47 w 66"/>
                <a:gd name="T3" fmla="*/ 315 h 753"/>
                <a:gd name="T4" fmla="*/ 65 w 66"/>
                <a:gd name="T5" fmla="*/ 303 h 753"/>
                <a:gd name="T6" fmla="*/ 62 w 66"/>
                <a:gd name="T7" fmla="*/ 302 h 753"/>
                <a:gd name="T8" fmla="*/ 66 w 66"/>
                <a:gd name="T9" fmla="*/ 299 h 753"/>
                <a:gd name="T10" fmla="*/ 66 w 66"/>
                <a:gd name="T11" fmla="*/ 278 h 753"/>
                <a:gd name="T12" fmla="*/ 62 w 66"/>
                <a:gd name="T13" fmla="*/ 274 h 753"/>
                <a:gd name="T14" fmla="*/ 65 w 66"/>
                <a:gd name="T15" fmla="*/ 272 h 753"/>
                <a:gd name="T16" fmla="*/ 52 w 66"/>
                <a:gd name="T17" fmla="*/ 263 h 753"/>
                <a:gd name="T18" fmla="*/ 52 w 66"/>
                <a:gd name="T19" fmla="*/ 257 h 753"/>
                <a:gd name="T20" fmla="*/ 43 w 66"/>
                <a:gd name="T21" fmla="*/ 253 h 753"/>
                <a:gd name="T22" fmla="*/ 42 w 66"/>
                <a:gd name="T23" fmla="*/ 235 h 753"/>
                <a:gd name="T24" fmla="*/ 48 w 66"/>
                <a:gd name="T25" fmla="*/ 229 h 753"/>
                <a:gd name="T26" fmla="*/ 41 w 66"/>
                <a:gd name="T27" fmla="*/ 224 h 753"/>
                <a:gd name="T28" fmla="*/ 39 w 66"/>
                <a:gd name="T29" fmla="*/ 143 h 753"/>
                <a:gd name="T30" fmla="*/ 42 w 66"/>
                <a:gd name="T31" fmla="*/ 137 h 753"/>
                <a:gd name="T32" fmla="*/ 39 w 66"/>
                <a:gd name="T33" fmla="*/ 131 h 753"/>
                <a:gd name="T34" fmla="*/ 38 w 66"/>
                <a:gd name="T35" fmla="*/ 83 h 753"/>
                <a:gd name="T36" fmla="*/ 41 w 66"/>
                <a:gd name="T37" fmla="*/ 80 h 753"/>
                <a:gd name="T38" fmla="*/ 38 w 66"/>
                <a:gd name="T39" fmla="*/ 78 h 753"/>
                <a:gd name="T40" fmla="*/ 37 w 66"/>
                <a:gd name="T41" fmla="*/ 61 h 753"/>
                <a:gd name="T42" fmla="*/ 39 w 66"/>
                <a:gd name="T43" fmla="*/ 58 h 753"/>
                <a:gd name="T44" fmla="*/ 36 w 66"/>
                <a:gd name="T45" fmla="*/ 56 h 753"/>
                <a:gd name="T46" fmla="*/ 36 w 66"/>
                <a:gd name="T47" fmla="*/ 39 h 753"/>
                <a:gd name="T48" fmla="*/ 37 w 66"/>
                <a:gd name="T49" fmla="*/ 36 h 753"/>
                <a:gd name="T50" fmla="*/ 36 w 66"/>
                <a:gd name="T51" fmla="*/ 35 h 753"/>
                <a:gd name="T52" fmla="*/ 35 w 66"/>
                <a:gd name="T53" fmla="*/ 15 h 753"/>
                <a:gd name="T54" fmla="*/ 37 w 66"/>
                <a:gd name="T55" fmla="*/ 11 h 753"/>
                <a:gd name="T56" fmla="*/ 33 w 66"/>
                <a:gd name="T57" fmla="*/ 0 h 753"/>
                <a:gd name="T58" fmla="*/ 29 w 66"/>
                <a:gd name="T59" fmla="*/ 11 h 753"/>
                <a:gd name="T60" fmla="*/ 31 w 66"/>
                <a:gd name="T61" fmla="*/ 15 h 753"/>
                <a:gd name="T62" fmla="*/ 30 w 66"/>
                <a:gd name="T63" fmla="*/ 35 h 753"/>
                <a:gd name="T64" fmla="*/ 29 w 66"/>
                <a:gd name="T65" fmla="*/ 36 h 753"/>
                <a:gd name="T66" fmla="*/ 30 w 66"/>
                <a:gd name="T67" fmla="*/ 39 h 753"/>
                <a:gd name="T68" fmla="*/ 30 w 66"/>
                <a:gd name="T69" fmla="*/ 56 h 753"/>
                <a:gd name="T70" fmla="*/ 27 w 66"/>
                <a:gd name="T71" fmla="*/ 58 h 753"/>
                <a:gd name="T72" fmla="*/ 29 w 66"/>
                <a:gd name="T73" fmla="*/ 61 h 753"/>
                <a:gd name="T74" fmla="*/ 28 w 66"/>
                <a:gd name="T75" fmla="*/ 78 h 753"/>
                <a:gd name="T76" fmla="*/ 25 w 66"/>
                <a:gd name="T77" fmla="*/ 80 h 753"/>
                <a:gd name="T78" fmla="*/ 28 w 66"/>
                <a:gd name="T79" fmla="*/ 83 h 753"/>
                <a:gd name="T80" fmla="*/ 27 w 66"/>
                <a:gd name="T81" fmla="*/ 131 h 753"/>
                <a:gd name="T82" fmla="*/ 24 w 66"/>
                <a:gd name="T83" fmla="*/ 137 h 753"/>
                <a:gd name="T84" fmla="*/ 27 w 66"/>
                <a:gd name="T85" fmla="*/ 143 h 753"/>
                <a:gd name="T86" fmla="*/ 25 w 66"/>
                <a:gd name="T87" fmla="*/ 224 h 753"/>
                <a:gd name="T88" fmla="*/ 18 w 66"/>
                <a:gd name="T89" fmla="*/ 229 h 753"/>
                <a:gd name="T90" fmla="*/ 24 w 66"/>
                <a:gd name="T91" fmla="*/ 235 h 753"/>
                <a:gd name="T92" fmla="*/ 23 w 66"/>
                <a:gd name="T93" fmla="*/ 253 h 753"/>
                <a:gd name="T94" fmla="*/ 14 w 66"/>
                <a:gd name="T95" fmla="*/ 257 h 753"/>
                <a:gd name="T96" fmla="*/ 14 w 66"/>
                <a:gd name="T97" fmla="*/ 263 h 753"/>
                <a:gd name="T98" fmla="*/ 1 w 66"/>
                <a:gd name="T99" fmla="*/ 272 h 753"/>
                <a:gd name="T100" fmla="*/ 4 w 66"/>
                <a:gd name="T101" fmla="*/ 274 h 753"/>
                <a:gd name="T102" fmla="*/ 0 w 66"/>
                <a:gd name="T103" fmla="*/ 278 h 753"/>
                <a:gd name="T104" fmla="*/ 0 w 66"/>
                <a:gd name="T105" fmla="*/ 299 h 753"/>
                <a:gd name="T106" fmla="*/ 4 w 66"/>
                <a:gd name="T107" fmla="*/ 302 h 753"/>
                <a:gd name="T108" fmla="*/ 1 w 66"/>
                <a:gd name="T109" fmla="*/ 303 h 753"/>
                <a:gd name="T110" fmla="*/ 19 w 66"/>
                <a:gd name="T111" fmla="*/ 315 h 753"/>
                <a:gd name="T112" fmla="*/ 7 w 66"/>
                <a:gd name="T113" fmla="*/ 753 h 753"/>
                <a:gd name="T114" fmla="*/ 58 w 66"/>
                <a:gd name="T115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753">
                  <a:moveTo>
                    <a:pt x="58" y="753"/>
                  </a:moveTo>
                  <a:cubicBezTo>
                    <a:pt x="47" y="315"/>
                    <a:pt x="47" y="315"/>
                    <a:pt x="47" y="315"/>
                  </a:cubicBezTo>
                  <a:cubicBezTo>
                    <a:pt x="53" y="313"/>
                    <a:pt x="62" y="309"/>
                    <a:pt x="65" y="303"/>
                  </a:cubicBezTo>
                  <a:cubicBezTo>
                    <a:pt x="62" y="302"/>
                    <a:pt x="62" y="302"/>
                    <a:pt x="62" y="302"/>
                  </a:cubicBezTo>
                  <a:cubicBezTo>
                    <a:pt x="66" y="299"/>
                    <a:pt x="66" y="299"/>
                    <a:pt x="66" y="299"/>
                  </a:cubicBezTo>
                  <a:cubicBezTo>
                    <a:pt x="66" y="278"/>
                    <a:pt x="66" y="278"/>
                    <a:pt x="66" y="278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2" y="268"/>
                    <a:pt x="58" y="264"/>
                    <a:pt x="52" y="263"/>
                  </a:cubicBezTo>
                  <a:cubicBezTo>
                    <a:pt x="52" y="257"/>
                    <a:pt x="52" y="257"/>
                    <a:pt x="52" y="257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2" y="235"/>
                    <a:pt x="42" y="235"/>
                    <a:pt x="42" y="235"/>
                  </a:cubicBezTo>
                  <a:cubicBezTo>
                    <a:pt x="42" y="235"/>
                    <a:pt x="48" y="235"/>
                    <a:pt x="48" y="229"/>
                  </a:cubicBezTo>
                  <a:cubicBezTo>
                    <a:pt x="48" y="224"/>
                    <a:pt x="41" y="224"/>
                    <a:pt x="41" y="224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42" y="141"/>
                    <a:pt x="42" y="137"/>
                  </a:cubicBezTo>
                  <a:cubicBezTo>
                    <a:pt x="42" y="133"/>
                    <a:pt x="39" y="131"/>
                    <a:pt x="39" y="131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41" y="82"/>
                    <a:pt x="41" y="80"/>
                  </a:cubicBezTo>
                  <a:cubicBezTo>
                    <a:pt x="41" y="78"/>
                    <a:pt x="38" y="78"/>
                    <a:pt x="38" y="78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9" y="60"/>
                    <a:pt x="39" y="58"/>
                  </a:cubicBezTo>
                  <a:cubicBezTo>
                    <a:pt x="39" y="56"/>
                    <a:pt x="36" y="56"/>
                    <a:pt x="36" y="5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7" y="37"/>
                    <a:pt x="37" y="36"/>
                  </a:cubicBezTo>
                  <a:cubicBezTo>
                    <a:pt x="37" y="35"/>
                    <a:pt x="36" y="35"/>
                    <a:pt x="36" y="3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7" y="13"/>
                    <a:pt x="37" y="11"/>
                  </a:cubicBezTo>
                  <a:cubicBezTo>
                    <a:pt x="37" y="2"/>
                    <a:pt x="33" y="0"/>
                    <a:pt x="33" y="0"/>
                  </a:cubicBezTo>
                  <a:cubicBezTo>
                    <a:pt x="33" y="0"/>
                    <a:pt x="29" y="2"/>
                    <a:pt x="29" y="11"/>
                  </a:cubicBezTo>
                  <a:cubicBezTo>
                    <a:pt x="29" y="13"/>
                    <a:pt x="31" y="15"/>
                    <a:pt x="31" y="1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29" y="35"/>
                    <a:pt x="29" y="36"/>
                  </a:cubicBezTo>
                  <a:cubicBezTo>
                    <a:pt x="29" y="37"/>
                    <a:pt x="30" y="39"/>
                    <a:pt x="30" y="3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27" y="56"/>
                    <a:pt x="27" y="58"/>
                  </a:cubicBezTo>
                  <a:cubicBezTo>
                    <a:pt x="27" y="60"/>
                    <a:pt x="29" y="61"/>
                    <a:pt x="29" y="61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5" y="78"/>
                    <a:pt x="25" y="80"/>
                  </a:cubicBezTo>
                  <a:cubicBezTo>
                    <a:pt x="25" y="82"/>
                    <a:pt x="28" y="83"/>
                    <a:pt x="28" y="83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7" y="131"/>
                    <a:pt x="24" y="133"/>
                    <a:pt x="24" y="137"/>
                  </a:cubicBezTo>
                  <a:cubicBezTo>
                    <a:pt x="24" y="141"/>
                    <a:pt x="27" y="143"/>
                    <a:pt x="27" y="143"/>
                  </a:cubicBezTo>
                  <a:cubicBezTo>
                    <a:pt x="25" y="224"/>
                    <a:pt x="25" y="224"/>
                    <a:pt x="25" y="224"/>
                  </a:cubicBezTo>
                  <a:cubicBezTo>
                    <a:pt x="25" y="224"/>
                    <a:pt x="18" y="224"/>
                    <a:pt x="18" y="229"/>
                  </a:cubicBezTo>
                  <a:cubicBezTo>
                    <a:pt x="18" y="235"/>
                    <a:pt x="24" y="235"/>
                    <a:pt x="24" y="235"/>
                  </a:cubicBezTo>
                  <a:cubicBezTo>
                    <a:pt x="23" y="253"/>
                    <a:pt x="23" y="253"/>
                    <a:pt x="23" y="253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8" y="264"/>
                    <a:pt x="4" y="268"/>
                    <a:pt x="1" y="272"/>
                  </a:cubicBezTo>
                  <a:cubicBezTo>
                    <a:pt x="4" y="274"/>
                    <a:pt x="4" y="274"/>
                    <a:pt x="4" y="27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4" y="302"/>
                    <a:pt x="4" y="302"/>
                    <a:pt x="4" y="302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4" y="309"/>
                    <a:pt x="13" y="313"/>
                    <a:pt x="19" y="315"/>
                  </a:cubicBezTo>
                  <a:cubicBezTo>
                    <a:pt x="7" y="753"/>
                    <a:pt x="7" y="753"/>
                    <a:pt x="7" y="753"/>
                  </a:cubicBezTo>
                  <a:lnTo>
                    <a:pt x="58" y="75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20"/>
            <p:cNvSpPr/>
            <p:nvPr/>
          </p:nvSpPr>
          <p:spPr bwMode="auto">
            <a:xfrm>
              <a:off x="3078162" y="2357438"/>
              <a:ext cx="357188" cy="2149475"/>
            </a:xfrm>
            <a:custGeom>
              <a:avLst/>
              <a:gdLst>
                <a:gd name="T0" fmla="*/ 0 w 95"/>
                <a:gd name="T1" fmla="*/ 571 h 571"/>
                <a:gd name="T2" fmla="*/ 0 w 95"/>
                <a:gd name="T3" fmla="*/ 162 h 571"/>
                <a:gd name="T4" fmla="*/ 10 w 95"/>
                <a:gd name="T5" fmla="*/ 162 h 571"/>
                <a:gd name="T6" fmla="*/ 10 w 95"/>
                <a:gd name="T7" fmla="*/ 134 h 571"/>
                <a:gd name="T8" fmla="*/ 41 w 95"/>
                <a:gd name="T9" fmla="*/ 97 h 571"/>
                <a:gd name="T10" fmla="*/ 41 w 95"/>
                <a:gd name="T11" fmla="*/ 69 h 571"/>
                <a:gd name="T12" fmla="*/ 46 w 95"/>
                <a:gd name="T13" fmla="*/ 63 h 571"/>
                <a:gd name="T14" fmla="*/ 47 w 95"/>
                <a:gd name="T15" fmla="*/ 0 h 571"/>
                <a:gd name="T16" fmla="*/ 49 w 95"/>
                <a:gd name="T17" fmla="*/ 63 h 571"/>
                <a:gd name="T18" fmla="*/ 53 w 95"/>
                <a:gd name="T19" fmla="*/ 69 h 571"/>
                <a:gd name="T20" fmla="*/ 53 w 95"/>
                <a:gd name="T21" fmla="*/ 97 h 571"/>
                <a:gd name="T22" fmla="*/ 85 w 95"/>
                <a:gd name="T23" fmla="*/ 134 h 571"/>
                <a:gd name="T24" fmla="*/ 85 w 95"/>
                <a:gd name="T25" fmla="*/ 162 h 571"/>
                <a:gd name="T26" fmla="*/ 95 w 95"/>
                <a:gd name="T27" fmla="*/ 162 h 571"/>
                <a:gd name="T28" fmla="*/ 95 w 95"/>
                <a:gd name="T29" fmla="*/ 571 h 571"/>
                <a:gd name="T30" fmla="*/ 0 w 95"/>
                <a:gd name="T31" fmla="*/ 571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571">
                  <a:moveTo>
                    <a:pt x="0" y="571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5"/>
                    <a:pt x="42" y="63"/>
                    <a:pt x="46" y="6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52" y="63"/>
                    <a:pt x="53" y="65"/>
                    <a:pt x="53" y="69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571"/>
                    <a:pt x="95" y="571"/>
                    <a:pt x="95" y="571"/>
                  </a:cubicBezTo>
                  <a:lnTo>
                    <a:pt x="0" y="57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21"/>
            <p:cNvSpPr/>
            <p:nvPr/>
          </p:nvSpPr>
          <p:spPr bwMode="auto">
            <a:xfrm>
              <a:off x="3427412" y="2278063"/>
              <a:ext cx="414338" cy="2228850"/>
            </a:xfrm>
            <a:custGeom>
              <a:avLst/>
              <a:gdLst>
                <a:gd name="T0" fmla="*/ 0 w 110"/>
                <a:gd name="T1" fmla="*/ 592 h 592"/>
                <a:gd name="T2" fmla="*/ 110 w 110"/>
                <a:gd name="T3" fmla="*/ 592 h 592"/>
                <a:gd name="T4" fmla="*/ 78 w 110"/>
                <a:gd name="T5" fmla="*/ 232 h 592"/>
                <a:gd name="T6" fmla="*/ 78 w 110"/>
                <a:gd name="T7" fmla="*/ 162 h 592"/>
                <a:gd name="T8" fmla="*/ 83 w 110"/>
                <a:gd name="T9" fmla="*/ 162 h 592"/>
                <a:gd name="T10" fmla="*/ 83 w 110"/>
                <a:gd name="T11" fmla="*/ 155 h 592"/>
                <a:gd name="T12" fmla="*/ 78 w 110"/>
                <a:gd name="T13" fmla="*/ 155 h 592"/>
                <a:gd name="T14" fmla="*/ 78 w 110"/>
                <a:gd name="T15" fmla="*/ 106 h 592"/>
                <a:gd name="T16" fmla="*/ 66 w 110"/>
                <a:gd name="T17" fmla="*/ 106 h 592"/>
                <a:gd name="T18" fmla="*/ 59 w 110"/>
                <a:gd name="T19" fmla="*/ 20 h 592"/>
                <a:gd name="T20" fmla="*/ 68 w 110"/>
                <a:gd name="T21" fmla="*/ 10 h 592"/>
                <a:gd name="T22" fmla="*/ 58 w 110"/>
                <a:gd name="T23" fmla="*/ 0 h 592"/>
                <a:gd name="T24" fmla="*/ 48 w 110"/>
                <a:gd name="T25" fmla="*/ 10 h 592"/>
                <a:gd name="T26" fmla="*/ 57 w 110"/>
                <a:gd name="T27" fmla="*/ 20 h 592"/>
                <a:gd name="T28" fmla="*/ 48 w 110"/>
                <a:gd name="T29" fmla="*/ 106 h 592"/>
                <a:gd name="T30" fmla="*/ 35 w 110"/>
                <a:gd name="T31" fmla="*/ 106 h 592"/>
                <a:gd name="T32" fmla="*/ 35 w 110"/>
                <a:gd name="T33" fmla="*/ 155 h 592"/>
                <a:gd name="T34" fmla="*/ 30 w 110"/>
                <a:gd name="T35" fmla="*/ 155 h 592"/>
                <a:gd name="T36" fmla="*/ 30 w 110"/>
                <a:gd name="T37" fmla="*/ 162 h 592"/>
                <a:gd name="T38" fmla="*/ 35 w 110"/>
                <a:gd name="T39" fmla="*/ 162 h 592"/>
                <a:gd name="T40" fmla="*/ 35 w 110"/>
                <a:gd name="T41" fmla="*/ 239 h 592"/>
                <a:gd name="T42" fmla="*/ 0 w 110"/>
                <a:gd name="T4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592">
                  <a:moveTo>
                    <a:pt x="0" y="592"/>
                  </a:moveTo>
                  <a:cubicBezTo>
                    <a:pt x="110" y="592"/>
                    <a:pt x="110" y="592"/>
                    <a:pt x="110" y="592"/>
                  </a:cubicBezTo>
                  <a:cubicBezTo>
                    <a:pt x="78" y="232"/>
                    <a:pt x="78" y="232"/>
                    <a:pt x="78" y="232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4" y="20"/>
                    <a:pt x="68" y="15"/>
                    <a:pt x="68" y="10"/>
                  </a:cubicBezTo>
                  <a:cubicBezTo>
                    <a:pt x="68" y="4"/>
                    <a:pt x="63" y="0"/>
                    <a:pt x="58" y="0"/>
                  </a:cubicBezTo>
                  <a:cubicBezTo>
                    <a:pt x="52" y="0"/>
                    <a:pt x="48" y="4"/>
                    <a:pt x="48" y="10"/>
                  </a:cubicBezTo>
                  <a:cubicBezTo>
                    <a:pt x="48" y="15"/>
                    <a:pt x="52" y="19"/>
                    <a:pt x="57" y="20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5" y="239"/>
                    <a:pt x="35" y="239"/>
                    <a:pt x="35" y="239"/>
                  </a:cubicBezTo>
                  <a:lnTo>
                    <a:pt x="0" y="59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22"/>
            <p:cNvSpPr/>
            <p:nvPr/>
          </p:nvSpPr>
          <p:spPr bwMode="auto">
            <a:xfrm>
              <a:off x="7024687" y="2579688"/>
              <a:ext cx="301625" cy="1927225"/>
            </a:xfrm>
            <a:custGeom>
              <a:avLst/>
              <a:gdLst>
                <a:gd name="T0" fmla="*/ 0 w 190"/>
                <a:gd name="T1" fmla="*/ 1214 h 1214"/>
                <a:gd name="T2" fmla="*/ 0 w 190"/>
                <a:gd name="T3" fmla="*/ 306 h 1214"/>
                <a:gd name="T4" fmla="*/ 34 w 190"/>
                <a:gd name="T5" fmla="*/ 306 h 1214"/>
                <a:gd name="T6" fmla="*/ 34 w 190"/>
                <a:gd name="T7" fmla="*/ 166 h 1214"/>
                <a:gd name="T8" fmla="*/ 64 w 190"/>
                <a:gd name="T9" fmla="*/ 166 h 1214"/>
                <a:gd name="T10" fmla="*/ 64 w 190"/>
                <a:gd name="T11" fmla="*/ 147 h 1214"/>
                <a:gd name="T12" fmla="*/ 71 w 190"/>
                <a:gd name="T13" fmla="*/ 0 h 1214"/>
                <a:gd name="T14" fmla="*/ 78 w 190"/>
                <a:gd name="T15" fmla="*/ 147 h 1214"/>
                <a:gd name="T16" fmla="*/ 95 w 190"/>
                <a:gd name="T17" fmla="*/ 161 h 1214"/>
                <a:gd name="T18" fmla="*/ 112 w 190"/>
                <a:gd name="T19" fmla="*/ 161 h 1214"/>
                <a:gd name="T20" fmla="*/ 112 w 190"/>
                <a:gd name="T21" fmla="*/ 216 h 1214"/>
                <a:gd name="T22" fmla="*/ 126 w 190"/>
                <a:gd name="T23" fmla="*/ 216 h 1214"/>
                <a:gd name="T24" fmla="*/ 126 w 190"/>
                <a:gd name="T25" fmla="*/ 233 h 1214"/>
                <a:gd name="T26" fmla="*/ 149 w 190"/>
                <a:gd name="T27" fmla="*/ 233 h 1214"/>
                <a:gd name="T28" fmla="*/ 149 w 190"/>
                <a:gd name="T29" fmla="*/ 275 h 1214"/>
                <a:gd name="T30" fmla="*/ 190 w 190"/>
                <a:gd name="T31" fmla="*/ 275 h 1214"/>
                <a:gd name="T32" fmla="*/ 190 w 190"/>
                <a:gd name="T33" fmla="*/ 1214 h 1214"/>
                <a:gd name="T34" fmla="*/ 0 w 190"/>
                <a:gd name="T35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214">
                  <a:moveTo>
                    <a:pt x="0" y="1214"/>
                  </a:moveTo>
                  <a:lnTo>
                    <a:pt x="0" y="306"/>
                  </a:lnTo>
                  <a:lnTo>
                    <a:pt x="34" y="306"/>
                  </a:lnTo>
                  <a:lnTo>
                    <a:pt x="34" y="166"/>
                  </a:lnTo>
                  <a:lnTo>
                    <a:pt x="64" y="166"/>
                  </a:lnTo>
                  <a:lnTo>
                    <a:pt x="64" y="147"/>
                  </a:lnTo>
                  <a:lnTo>
                    <a:pt x="71" y="0"/>
                  </a:lnTo>
                  <a:lnTo>
                    <a:pt x="78" y="147"/>
                  </a:lnTo>
                  <a:lnTo>
                    <a:pt x="95" y="161"/>
                  </a:lnTo>
                  <a:lnTo>
                    <a:pt x="112" y="161"/>
                  </a:lnTo>
                  <a:lnTo>
                    <a:pt x="112" y="216"/>
                  </a:lnTo>
                  <a:lnTo>
                    <a:pt x="126" y="216"/>
                  </a:lnTo>
                  <a:lnTo>
                    <a:pt x="126" y="233"/>
                  </a:lnTo>
                  <a:lnTo>
                    <a:pt x="149" y="233"/>
                  </a:lnTo>
                  <a:lnTo>
                    <a:pt x="149" y="275"/>
                  </a:lnTo>
                  <a:lnTo>
                    <a:pt x="190" y="275"/>
                  </a:lnTo>
                  <a:lnTo>
                    <a:pt x="190" y="1214"/>
                  </a:lnTo>
                  <a:lnTo>
                    <a:pt x="0" y="121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23"/>
            <p:cNvSpPr>
              <a:spLocks noEditPoints="1"/>
            </p:cNvSpPr>
            <p:nvPr/>
          </p:nvSpPr>
          <p:spPr bwMode="auto">
            <a:xfrm>
              <a:off x="7821612" y="1860551"/>
              <a:ext cx="349250" cy="2646363"/>
            </a:xfrm>
            <a:custGeom>
              <a:avLst/>
              <a:gdLst>
                <a:gd name="T0" fmla="*/ 45 w 220"/>
                <a:gd name="T1" fmla="*/ 956 h 1667"/>
                <a:gd name="T2" fmla="*/ 64 w 220"/>
                <a:gd name="T3" fmla="*/ 897 h 1667"/>
                <a:gd name="T4" fmla="*/ 61 w 220"/>
                <a:gd name="T5" fmla="*/ 814 h 1667"/>
                <a:gd name="T6" fmla="*/ 73 w 220"/>
                <a:gd name="T7" fmla="*/ 761 h 1667"/>
                <a:gd name="T8" fmla="*/ 78 w 220"/>
                <a:gd name="T9" fmla="*/ 536 h 1667"/>
                <a:gd name="T10" fmla="*/ 85 w 220"/>
                <a:gd name="T11" fmla="*/ 484 h 1667"/>
                <a:gd name="T12" fmla="*/ 80 w 220"/>
                <a:gd name="T13" fmla="*/ 441 h 1667"/>
                <a:gd name="T14" fmla="*/ 90 w 220"/>
                <a:gd name="T15" fmla="*/ 377 h 1667"/>
                <a:gd name="T16" fmla="*/ 102 w 220"/>
                <a:gd name="T17" fmla="*/ 97 h 1667"/>
                <a:gd name="T18" fmla="*/ 116 w 220"/>
                <a:gd name="T19" fmla="*/ 123 h 1667"/>
                <a:gd name="T20" fmla="*/ 142 w 220"/>
                <a:gd name="T21" fmla="*/ 387 h 1667"/>
                <a:gd name="T22" fmla="*/ 130 w 220"/>
                <a:gd name="T23" fmla="*/ 458 h 1667"/>
                <a:gd name="T24" fmla="*/ 139 w 220"/>
                <a:gd name="T25" fmla="*/ 493 h 1667"/>
                <a:gd name="T26" fmla="*/ 144 w 220"/>
                <a:gd name="T27" fmla="*/ 714 h 1667"/>
                <a:gd name="T28" fmla="*/ 154 w 220"/>
                <a:gd name="T29" fmla="*/ 766 h 1667"/>
                <a:gd name="T30" fmla="*/ 154 w 220"/>
                <a:gd name="T31" fmla="*/ 859 h 1667"/>
                <a:gd name="T32" fmla="*/ 163 w 220"/>
                <a:gd name="T33" fmla="*/ 911 h 1667"/>
                <a:gd name="T34" fmla="*/ 182 w 220"/>
                <a:gd name="T35" fmla="*/ 1015 h 1667"/>
                <a:gd name="T36" fmla="*/ 71 w 220"/>
                <a:gd name="T37" fmla="*/ 863 h 1667"/>
                <a:gd name="T38" fmla="*/ 71 w 220"/>
                <a:gd name="T39" fmla="*/ 859 h 1667"/>
                <a:gd name="T40" fmla="*/ 83 w 220"/>
                <a:gd name="T41" fmla="*/ 811 h 1667"/>
                <a:gd name="T42" fmla="*/ 87 w 220"/>
                <a:gd name="T43" fmla="*/ 719 h 1667"/>
                <a:gd name="T44" fmla="*/ 57 w 220"/>
                <a:gd name="T45" fmla="*/ 1129 h 1667"/>
                <a:gd name="T46" fmla="*/ 92 w 220"/>
                <a:gd name="T47" fmla="*/ 719 h 1667"/>
                <a:gd name="T48" fmla="*/ 80 w 220"/>
                <a:gd name="T49" fmla="*/ 714 h 1667"/>
                <a:gd name="T50" fmla="*/ 99 w 220"/>
                <a:gd name="T51" fmla="*/ 714 h 1667"/>
                <a:gd name="T52" fmla="*/ 92 w 220"/>
                <a:gd name="T53" fmla="*/ 614 h 1667"/>
                <a:gd name="T54" fmla="*/ 92 w 220"/>
                <a:gd name="T55" fmla="*/ 562 h 1667"/>
                <a:gd name="T56" fmla="*/ 97 w 220"/>
                <a:gd name="T57" fmla="*/ 562 h 1667"/>
                <a:gd name="T58" fmla="*/ 87 w 220"/>
                <a:gd name="T59" fmla="*/ 811 h 1667"/>
                <a:gd name="T60" fmla="*/ 99 w 220"/>
                <a:gd name="T61" fmla="*/ 859 h 1667"/>
                <a:gd name="T62" fmla="*/ 99 w 220"/>
                <a:gd name="T63" fmla="*/ 863 h 1667"/>
                <a:gd name="T64" fmla="*/ 137 w 220"/>
                <a:gd name="T65" fmla="*/ 859 h 1667"/>
                <a:gd name="T66" fmla="*/ 144 w 220"/>
                <a:gd name="T67" fmla="*/ 811 h 1667"/>
                <a:gd name="T68" fmla="*/ 139 w 220"/>
                <a:gd name="T69" fmla="*/ 719 h 1667"/>
                <a:gd name="T70" fmla="*/ 158 w 220"/>
                <a:gd name="T71" fmla="*/ 1084 h 1667"/>
                <a:gd name="T72" fmla="*/ 139 w 220"/>
                <a:gd name="T73" fmla="*/ 1129 h 1667"/>
                <a:gd name="T74" fmla="*/ 139 w 220"/>
                <a:gd name="T75" fmla="*/ 1172 h 1667"/>
                <a:gd name="T76" fmla="*/ 47 w 220"/>
                <a:gd name="T77" fmla="*/ 1257 h 1667"/>
                <a:gd name="T78" fmla="*/ 80 w 220"/>
                <a:gd name="T79" fmla="*/ 1300 h 1667"/>
                <a:gd name="T80" fmla="*/ 170 w 220"/>
                <a:gd name="T81" fmla="*/ 1219 h 1667"/>
                <a:gd name="T82" fmla="*/ 139 w 220"/>
                <a:gd name="T83" fmla="*/ 1264 h 1667"/>
                <a:gd name="T84" fmla="*/ 139 w 220"/>
                <a:gd name="T85" fmla="*/ 1307 h 1667"/>
                <a:gd name="T86" fmla="*/ 35 w 220"/>
                <a:gd name="T87" fmla="*/ 1392 h 1667"/>
                <a:gd name="T88" fmla="*/ 80 w 220"/>
                <a:gd name="T89" fmla="*/ 1437 h 1667"/>
                <a:gd name="T90" fmla="*/ 182 w 220"/>
                <a:gd name="T91" fmla="*/ 1354 h 1667"/>
                <a:gd name="T92" fmla="*/ 139 w 220"/>
                <a:gd name="T93" fmla="*/ 1399 h 1667"/>
                <a:gd name="T94" fmla="*/ 139 w 220"/>
                <a:gd name="T95" fmla="*/ 1442 h 1667"/>
                <a:gd name="T96" fmla="*/ 26 w 220"/>
                <a:gd name="T97" fmla="*/ 1528 h 1667"/>
                <a:gd name="T98" fmla="*/ 80 w 220"/>
                <a:gd name="T99" fmla="*/ 1570 h 1667"/>
                <a:gd name="T100" fmla="*/ 191 w 220"/>
                <a:gd name="T101" fmla="*/ 1490 h 1667"/>
                <a:gd name="T102" fmla="*/ 139 w 220"/>
                <a:gd name="T103" fmla="*/ 1535 h 1667"/>
                <a:gd name="T104" fmla="*/ 132 w 220"/>
                <a:gd name="T105" fmla="*/ 714 h 1667"/>
                <a:gd name="T106" fmla="*/ 128 w 220"/>
                <a:gd name="T107" fmla="*/ 714 h 1667"/>
                <a:gd name="T108" fmla="*/ 132 w 220"/>
                <a:gd name="T109" fmla="*/ 614 h 1667"/>
                <a:gd name="T110" fmla="*/ 120 w 220"/>
                <a:gd name="T111" fmla="*/ 614 h 1667"/>
                <a:gd name="T112" fmla="*/ 128 w 220"/>
                <a:gd name="T113" fmla="*/ 612 h 1667"/>
                <a:gd name="T114" fmla="*/ 120 w 220"/>
                <a:gd name="T115" fmla="*/ 811 h 1667"/>
                <a:gd name="T116" fmla="*/ 132 w 220"/>
                <a:gd name="T117" fmla="*/ 859 h 1667"/>
                <a:gd name="T118" fmla="*/ 132 w 220"/>
                <a:gd name="T119" fmla="*/ 863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0" h="1667">
                  <a:moveTo>
                    <a:pt x="0" y="1667"/>
                  </a:moveTo>
                  <a:lnTo>
                    <a:pt x="0" y="1570"/>
                  </a:lnTo>
                  <a:lnTo>
                    <a:pt x="54" y="1015"/>
                  </a:lnTo>
                  <a:lnTo>
                    <a:pt x="38" y="1015"/>
                  </a:lnTo>
                  <a:lnTo>
                    <a:pt x="35" y="956"/>
                  </a:lnTo>
                  <a:lnTo>
                    <a:pt x="45" y="956"/>
                  </a:lnTo>
                  <a:lnTo>
                    <a:pt x="45" y="944"/>
                  </a:lnTo>
                  <a:lnTo>
                    <a:pt x="59" y="944"/>
                  </a:lnTo>
                  <a:lnTo>
                    <a:pt x="59" y="911"/>
                  </a:lnTo>
                  <a:lnTo>
                    <a:pt x="54" y="911"/>
                  </a:lnTo>
                  <a:lnTo>
                    <a:pt x="54" y="897"/>
                  </a:lnTo>
                  <a:lnTo>
                    <a:pt x="64" y="897"/>
                  </a:lnTo>
                  <a:lnTo>
                    <a:pt x="66" y="863"/>
                  </a:lnTo>
                  <a:lnTo>
                    <a:pt x="57" y="863"/>
                  </a:lnTo>
                  <a:lnTo>
                    <a:pt x="57" y="859"/>
                  </a:lnTo>
                  <a:lnTo>
                    <a:pt x="66" y="859"/>
                  </a:lnTo>
                  <a:lnTo>
                    <a:pt x="68" y="814"/>
                  </a:lnTo>
                  <a:lnTo>
                    <a:pt x="61" y="814"/>
                  </a:lnTo>
                  <a:lnTo>
                    <a:pt x="61" y="811"/>
                  </a:lnTo>
                  <a:lnTo>
                    <a:pt x="68" y="811"/>
                  </a:lnTo>
                  <a:lnTo>
                    <a:pt x="71" y="766"/>
                  </a:lnTo>
                  <a:lnTo>
                    <a:pt x="64" y="766"/>
                  </a:lnTo>
                  <a:lnTo>
                    <a:pt x="64" y="761"/>
                  </a:lnTo>
                  <a:lnTo>
                    <a:pt x="73" y="761"/>
                  </a:lnTo>
                  <a:lnTo>
                    <a:pt x="76" y="719"/>
                  </a:lnTo>
                  <a:lnTo>
                    <a:pt x="66" y="719"/>
                  </a:lnTo>
                  <a:lnTo>
                    <a:pt x="66" y="714"/>
                  </a:lnTo>
                  <a:lnTo>
                    <a:pt x="76" y="714"/>
                  </a:lnTo>
                  <a:lnTo>
                    <a:pt x="85" y="536"/>
                  </a:lnTo>
                  <a:lnTo>
                    <a:pt x="78" y="536"/>
                  </a:lnTo>
                  <a:lnTo>
                    <a:pt x="78" y="510"/>
                  </a:lnTo>
                  <a:lnTo>
                    <a:pt x="73" y="508"/>
                  </a:lnTo>
                  <a:lnTo>
                    <a:pt x="80" y="505"/>
                  </a:lnTo>
                  <a:lnTo>
                    <a:pt x="80" y="493"/>
                  </a:lnTo>
                  <a:lnTo>
                    <a:pt x="85" y="493"/>
                  </a:lnTo>
                  <a:lnTo>
                    <a:pt x="85" y="484"/>
                  </a:lnTo>
                  <a:lnTo>
                    <a:pt x="80" y="482"/>
                  </a:lnTo>
                  <a:lnTo>
                    <a:pt x="80" y="470"/>
                  </a:lnTo>
                  <a:lnTo>
                    <a:pt x="87" y="470"/>
                  </a:lnTo>
                  <a:lnTo>
                    <a:pt x="87" y="458"/>
                  </a:lnTo>
                  <a:lnTo>
                    <a:pt x="80" y="455"/>
                  </a:lnTo>
                  <a:lnTo>
                    <a:pt x="80" y="441"/>
                  </a:lnTo>
                  <a:lnTo>
                    <a:pt x="76" y="439"/>
                  </a:lnTo>
                  <a:lnTo>
                    <a:pt x="76" y="413"/>
                  </a:lnTo>
                  <a:lnTo>
                    <a:pt x="78" y="410"/>
                  </a:lnTo>
                  <a:lnTo>
                    <a:pt x="78" y="387"/>
                  </a:lnTo>
                  <a:lnTo>
                    <a:pt x="90" y="384"/>
                  </a:lnTo>
                  <a:lnTo>
                    <a:pt x="90" y="377"/>
                  </a:lnTo>
                  <a:lnTo>
                    <a:pt x="97" y="375"/>
                  </a:lnTo>
                  <a:lnTo>
                    <a:pt x="97" y="318"/>
                  </a:lnTo>
                  <a:lnTo>
                    <a:pt x="102" y="316"/>
                  </a:lnTo>
                  <a:lnTo>
                    <a:pt x="104" y="123"/>
                  </a:lnTo>
                  <a:lnTo>
                    <a:pt x="102" y="116"/>
                  </a:lnTo>
                  <a:lnTo>
                    <a:pt x="102" y="97"/>
                  </a:lnTo>
                  <a:lnTo>
                    <a:pt x="106" y="97"/>
                  </a:lnTo>
                  <a:lnTo>
                    <a:pt x="109" y="0"/>
                  </a:lnTo>
                  <a:lnTo>
                    <a:pt x="111" y="97"/>
                  </a:lnTo>
                  <a:lnTo>
                    <a:pt x="118" y="97"/>
                  </a:lnTo>
                  <a:lnTo>
                    <a:pt x="118" y="116"/>
                  </a:lnTo>
                  <a:lnTo>
                    <a:pt x="116" y="123"/>
                  </a:lnTo>
                  <a:lnTo>
                    <a:pt x="116" y="316"/>
                  </a:lnTo>
                  <a:lnTo>
                    <a:pt x="123" y="318"/>
                  </a:lnTo>
                  <a:lnTo>
                    <a:pt x="123" y="375"/>
                  </a:lnTo>
                  <a:lnTo>
                    <a:pt x="130" y="377"/>
                  </a:lnTo>
                  <a:lnTo>
                    <a:pt x="130" y="384"/>
                  </a:lnTo>
                  <a:lnTo>
                    <a:pt x="142" y="387"/>
                  </a:lnTo>
                  <a:lnTo>
                    <a:pt x="142" y="410"/>
                  </a:lnTo>
                  <a:lnTo>
                    <a:pt x="144" y="413"/>
                  </a:lnTo>
                  <a:lnTo>
                    <a:pt x="144" y="439"/>
                  </a:lnTo>
                  <a:lnTo>
                    <a:pt x="139" y="441"/>
                  </a:lnTo>
                  <a:lnTo>
                    <a:pt x="139" y="455"/>
                  </a:lnTo>
                  <a:lnTo>
                    <a:pt x="130" y="458"/>
                  </a:lnTo>
                  <a:lnTo>
                    <a:pt x="130" y="470"/>
                  </a:lnTo>
                  <a:lnTo>
                    <a:pt x="137" y="470"/>
                  </a:lnTo>
                  <a:lnTo>
                    <a:pt x="137" y="482"/>
                  </a:lnTo>
                  <a:lnTo>
                    <a:pt x="135" y="484"/>
                  </a:lnTo>
                  <a:lnTo>
                    <a:pt x="135" y="493"/>
                  </a:lnTo>
                  <a:lnTo>
                    <a:pt x="139" y="493"/>
                  </a:lnTo>
                  <a:lnTo>
                    <a:pt x="139" y="505"/>
                  </a:lnTo>
                  <a:lnTo>
                    <a:pt x="147" y="508"/>
                  </a:lnTo>
                  <a:lnTo>
                    <a:pt x="142" y="510"/>
                  </a:lnTo>
                  <a:lnTo>
                    <a:pt x="142" y="536"/>
                  </a:lnTo>
                  <a:lnTo>
                    <a:pt x="132" y="536"/>
                  </a:lnTo>
                  <a:lnTo>
                    <a:pt x="144" y="714"/>
                  </a:lnTo>
                  <a:lnTo>
                    <a:pt x="151" y="714"/>
                  </a:lnTo>
                  <a:lnTo>
                    <a:pt x="151" y="719"/>
                  </a:lnTo>
                  <a:lnTo>
                    <a:pt x="144" y="719"/>
                  </a:lnTo>
                  <a:lnTo>
                    <a:pt x="147" y="761"/>
                  </a:lnTo>
                  <a:lnTo>
                    <a:pt x="154" y="761"/>
                  </a:lnTo>
                  <a:lnTo>
                    <a:pt x="154" y="766"/>
                  </a:lnTo>
                  <a:lnTo>
                    <a:pt x="147" y="766"/>
                  </a:lnTo>
                  <a:lnTo>
                    <a:pt x="151" y="811"/>
                  </a:lnTo>
                  <a:lnTo>
                    <a:pt x="158" y="811"/>
                  </a:lnTo>
                  <a:lnTo>
                    <a:pt x="158" y="814"/>
                  </a:lnTo>
                  <a:lnTo>
                    <a:pt x="151" y="814"/>
                  </a:lnTo>
                  <a:lnTo>
                    <a:pt x="154" y="859"/>
                  </a:lnTo>
                  <a:lnTo>
                    <a:pt x="161" y="859"/>
                  </a:lnTo>
                  <a:lnTo>
                    <a:pt x="161" y="863"/>
                  </a:lnTo>
                  <a:lnTo>
                    <a:pt x="154" y="863"/>
                  </a:lnTo>
                  <a:lnTo>
                    <a:pt x="156" y="897"/>
                  </a:lnTo>
                  <a:lnTo>
                    <a:pt x="163" y="897"/>
                  </a:lnTo>
                  <a:lnTo>
                    <a:pt x="163" y="911"/>
                  </a:lnTo>
                  <a:lnTo>
                    <a:pt x="158" y="911"/>
                  </a:lnTo>
                  <a:lnTo>
                    <a:pt x="158" y="944"/>
                  </a:lnTo>
                  <a:lnTo>
                    <a:pt x="175" y="944"/>
                  </a:lnTo>
                  <a:lnTo>
                    <a:pt x="175" y="956"/>
                  </a:lnTo>
                  <a:lnTo>
                    <a:pt x="184" y="956"/>
                  </a:lnTo>
                  <a:lnTo>
                    <a:pt x="182" y="1015"/>
                  </a:lnTo>
                  <a:lnTo>
                    <a:pt x="165" y="1015"/>
                  </a:lnTo>
                  <a:lnTo>
                    <a:pt x="220" y="1570"/>
                  </a:lnTo>
                  <a:lnTo>
                    <a:pt x="220" y="1667"/>
                  </a:lnTo>
                  <a:lnTo>
                    <a:pt x="0" y="1667"/>
                  </a:lnTo>
                  <a:close/>
                  <a:moveTo>
                    <a:pt x="83" y="863"/>
                  </a:moveTo>
                  <a:lnTo>
                    <a:pt x="71" y="863"/>
                  </a:lnTo>
                  <a:lnTo>
                    <a:pt x="68" y="897"/>
                  </a:lnTo>
                  <a:lnTo>
                    <a:pt x="80" y="897"/>
                  </a:lnTo>
                  <a:lnTo>
                    <a:pt x="83" y="863"/>
                  </a:lnTo>
                  <a:close/>
                  <a:moveTo>
                    <a:pt x="85" y="814"/>
                  </a:moveTo>
                  <a:lnTo>
                    <a:pt x="73" y="814"/>
                  </a:lnTo>
                  <a:lnTo>
                    <a:pt x="71" y="859"/>
                  </a:lnTo>
                  <a:lnTo>
                    <a:pt x="83" y="859"/>
                  </a:lnTo>
                  <a:lnTo>
                    <a:pt x="85" y="814"/>
                  </a:lnTo>
                  <a:close/>
                  <a:moveTo>
                    <a:pt x="85" y="766"/>
                  </a:moveTo>
                  <a:lnTo>
                    <a:pt x="78" y="766"/>
                  </a:lnTo>
                  <a:lnTo>
                    <a:pt x="73" y="811"/>
                  </a:lnTo>
                  <a:lnTo>
                    <a:pt x="83" y="811"/>
                  </a:lnTo>
                  <a:lnTo>
                    <a:pt x="85" y="766"/>
                  </a:lnTo>
                  <a:close/>
                  <a:moveTo>
                    <a:pt x="87" y="719"/>
                  </a:moveTo>
                  <a:lnTo>
                    <a:pt x="80" y="719"/>
                  </a:lnTo>
                  <a:lnTo>
                    <a:pt x="78" y="761"/>
                  </a:lnTo>
                  <a:lnTo>
                    <a:pt x="85" y="761"/>
                  </a:lnTo>
                  <a:lnTo>
                    <a:pt x="87" y="719"/>
                  </a:lnTo>
                  <a:close/>
                  <a:moveTo>
                    <a:pt x="61" y="1084"/>
                  </a:moveTo>
                  <a:lnTo>
                    <a:pt x="57" y="1122"/>
                  </a:lnTo>
                  <a:lnTo>
                    <a:pt x="80" y="1122"/>
                  </a:lnTo>
                  <a:lnTo>
                    <a:pt x="80" y="1084"/>
                  </a:lnTo>
                  <a:lnTo>
                    <a:pt x="61" y="1084"/>
                  </a:lnTo>
                  <a:close/>
                  <a:moveTo>
                    <a:pt x="57" y="1129"/>
                  </a:moveTo>
                  <a:lnTo>
                    <a:pt x="54" y="1167"/>
                  </a:lnTo>
                  <a:lnTo>
                    <a:pt x="80" y="1167"/>
                  </a:lnTo>
                  <a:lnTo>
                    <a:pt x="80" y="1129"/>
                  </a:lnTo>
                  <a:lnTo>
                    <a:pt x="57" y="1129"/>
                  </a:lnTo>
                  <a:close/>
                  <a:moveTo>
                    <a:pt x="99" y="719"/>
                  </a:moveTo>
                  <a:lnTo>
                    <a:pt x="92" y="719"/>
                  </a:lnTo>
                  <a:lnTo>
                    <a:pt x="90" y="761"/>
                  </a:lnTo>
                  <a:lnTo>
                    <a:pt x="99" y="761"/>
                  </a:lnTo>
                  <a:lnTo>
                    <a:pt x="99" y="719"/>
                  </a:lnTo>
                  <a:close/>
                  <a:moveTo>
                    <a:pt x="90" y="667"/>
                  </a:moveTo>
                  <a:lnTo>
                    <a:pt x="83" y="667"/>
                  </a:lnTo>
                  <a:lnTo>
                    <a:pt x="80" y="714"/>
                  </a:lnTo>
                  <a:lnTo>
                    <a:pt x="87" y="714"/>
                  </a:lnTo>
                  <a:lnTo>
                    <a:pt x="90" y="667"/>
                  </a:lnTo>
                  <a:close/>
                  <a:moveTo>
                    <a:pt x="99" y="667"/>
                  </a:moveTo>
                  <a:lnTo>
                    <a:pt x="92" y="667"/>
                  </a:lnTo>
                  <a:lnTo>
                    <a:pt x="90" y="714"/>
                  </a:lnTo>
                  <a:lnTo>
                    <a:pt x="99" y="714"/>
                  </a:lnTo>
                  <a:lnTo>
                    <a:pt x="99" y="667"/>
                  </a:lnTo>
                  <a:close/>
                  <a:moveTo>
                    <a:pt x="92" y="614"/>
                  </a:moveTo>
                  <a:lnTo>
                    <a:pt x="87" y="614"/>
                  </a:lnTo>
                  <a:lnTo>
                    <a:pt x="83" y="664"/>
                  </a:lnTo>
                  <a:lnTo>
                    <a:pt x="90" y="664"/>
                  </a:lnTo>
                  <a:lnTo>
                    <a:pt x="92" y="614"/>
                  </a:lnTo>
                  <a:close/>
                  <a:moveTo>
                    <a:pt x="99" y="614"/>
                  </a:moveTo>
                  <a:lnTo>
                    <a:pt x="94" y="614"/>
                  </a:lnTo>
                  <a:lnTo>
                    <a:pt x="92" y="664"/>
                  </a:lnTo>
                  <a:lnTo>
                    <a:pt x="99" y="664"/>
                  </a:lnTo>
                  <a:lnTo>
                    <a:pt x="99" y="614"/>
                  </a:lnTo>
                  <a:close/>
                  <a:moveTo>
                    <a:pt x="92" y="562"/>
                  </a:moveTo>
                  <a:lnTo>
                    <a:pt x="90" y="562"/>
                  </a:lnTo>
                  <a:lnTo>
                    <a:pt x="87" y="612"/>
                  </a:lnTo>
                  <a:lnTo>
                    <a:pt x="92" y="612"/>
                  </a:lnTo>
                  <a:lnTo>
                    <a:pt x="92" y="562"/>
                  </a:lnTo>
                  <a:close/>
                  <a:moveTo>
                    <a:pt x="99" y="562"/>
                  </a:moveTo>
                  <a:lnTo>
                    <a:pt x="97" y="562"/>
                  </a:lnTo>
                  <a:lnTo>
                    <a:pt x="94" y="612"/>
                  </a:lnTo>
                  <a:lnTo>
                    <a:pt x="99" y="612"/>
                  </a:lnTo>
                  <a:lnTo>
                    <a:pt x="99" y="562"/>
                  </a:lnTo>
                  <a:close/>
                  <a:moveTo>
                    <a:pt x="99" y="766"/>
                  </a:moveTo>
                  <a:lnTo>
                    <a:pt x="90" y="766"/>
                  </a:lnTo>
                  <a:lnTo>
                    <a:pt x="87" y="811"/>
                  </a:lnTo>
                  <a:lnTo>
                    <a:pt x="99" y="811"/>
                  </a:lnTo>
                  <a:lnTo>
                    <a:pt x="99" y="766"/>
                  </a:lnTo>
                  <a:close/>
                  <a:moveTo>
                    <a:pt x="99" y="814"/>
                  </a:moveTo>
                  <a:lnTo>
                    <a:pt x="87" y="814"/>
                  </a:lnTo>
                  <a:lnTo>
                    <a:pt x="85" y="859"/>
                  </a:lnTo>
                  <a:lnTo>
                    <a:pt x="99" y="859"/>
                  </a:lnTo>
                  <a:lnTo>
                    <a:pt x="99" y="814"/>
                  </a:lnTo>
                  <a:close/>
                  <a:moveTo>
                    <a:pt x="99" y="863"/>
                  </a:moveTo>
                  <a:lnTo>
                    <a:pt x="85" y="863"/>
                  </a:lnTo>
                  <a:lnTo>
                    <a:pt x="85" y="897"/>
                  </a:lnTo>
                  <a:lnTo>
                    <a:pt x="99" y="897"/>
                  </a:lnTo>
                  <a:lnTo>
                    <a:pt x="99" y="863"/>
                  </a:lnTo>
                  <a:close/>
                  <a:moveTo>
                    <a:pt x="139" y="897"/>
                  </a:moveTo>
                  <a:lnTo>
                    <a:pt x="149" y="897"/>
                  </a:lnTo>
                  <a:lnTo>
                    <a:pt x="149" y="863"/>
                  </a:lnTo>
                  <a:lnTo>
                    <a:pt x="137" y="863"/>
                  </a:lnTo>
                  <a:lnTo>
                    <a:pt x="139" y="897"/>
                  </a:lnTo>
                  <a:close/>
                  <a:moveTo>
                    <a:pt x="137" y="859"/>
                  </a:moveTo>
                  <a:lnTo>
                    <a:pt x="147" y="859"/>
                  </a:lnTo>
                  <a:lnTo>
                    <a:pt x="144" y="814"/>
                  </a:lnTo>
                  <a:lnTo>
                    <a:pt x="135" y="814"/>
                  </a:lnTo>
                  <a:lnTo>
                    <a:pt x="137" y="859"/>
                  </a:lnTo>
                  <a:close/>
                  <a:moveTo>
                    <a:pt x="135" y="811"/>
                  </a:moveTo>
                  <a:lnTo>
                    <a:pt x="144" y="811"/>
                  </a:lnTo>
                  <a:lnTo>
                    <a:pt x="142" y="766"/>
                  </a:lnTo>
                  <a:lnTo>
                    <a:pt x="132" y="766"/>
                  </a:lnTo>
                  <a:lnTo>
                    <a:pt x="135" y="811"/>
                  </a:lnTo>
                  <a:close/>
                  <a:moveTo>
                    <a:pt x="132" y="761"/>
                  </a:moveTo>
                  <a:lnTo>
                    <a:pt x="142" y="761"/>
                  </a:lnTo>
                  <a:lnTo>
                    <a:pt x="139" y="719"/>
                  </a:lnTo>
                  <a:lnTo>
                    <a:pt x="130" y="719"/>
                  </a:lnTo>
                  <a:lnTo>
                    <a:pt x="132" y="761"/>
                  </a:lnTo>
                  <a:close/>
                  <a:moveTo>
                    <a:pt x="139" y="1084"/>
                  </a:moveTo>
                  <a:lnTo>
                    <a:pt x="139" y="1122"/>
                  </a:lnTo>
                  <a:lnTo>
                    <a:pt x="161" y="1122"/>
                  </a:lnTo>
                  <a:lnTo>
                    <a:pt x="158" y="1084"/>
                  </a:lnTo>
                  <a:lnTo>
                    <a:pt x="139" y="1084"/>
                  </a:lnTo>
                  <a:close/>
                  <a:moveTo>
                    <a:pt x="139" y="1129"/>
                  </a:moveTo>
                  <a:lnTo>
                    <a:pt x="139" y="1167"/>
                  </a:lnTo>
                  <a:lnTo>
                    <a:pt x="163" y="1167"/>
                  </a:lnTo>
                  <a:lnTo>
                    <a:pt x="161" y="1129"/>
                  </a:lnTo>
                  <a:lnTo>
                    <a:pt x="139" y="1129"/>
                  </a:lnTo>
                  <a:close/>
                  <a:moveTo>
                    <a:pt x="54" y="1172"/>
                  </a:moveTo>
                  <a:lnTo>
                    <a:pt x="52" y="1214"/>
                  </a:lnTo>
                  <a:lnTo>
                    <a:pt x="80" y="1214"/>
                  </a:lnTo>
                  <a:lnTo>
                    <a:pt x="80" y="1172"/>
                  </a:lnTo>
                  <a:lnTo>
                    <a:pt x="54" y="1172"/>
                  </a:lnTo>
                  <a:close/>
                  <a:moveTo>
                    <a:pt x="139" y="1172"/>
                  </a:moveTo>
                  <a:lnTo>
                    <a:pt x="139" y="1217"/>
                  </a:lnTo>
                  <a:lnTo>
                    <a:pt x="168" y="1217"/>
                  </a:lnTo>
                  <a:lnTo>
                    <a:pt x="165" y="1172"/>
                  </a:lnTo>
                  <a:lnTo>
                    <a:pt x="139" y="1172"/>
                  </a:lnTo>
                  <a:close/>
                  <a:moveTo>
                    <a:pt x="50" y="1219"/>
                  </a:moveTo>
                  <a:lnTo>
                    <a:pt x="47" y="1257"/>
                  </a:lnTo>
                  <a:lnTo>
                    <a:pt x="80" y="1257"/>
                  </a:lnTo>
                  <a:lnTo>
                    <a:pt x="80" y="1219"/>
                  </a:lnTo>
                  <a:lnTo>
                    <a:pt x="50" y="1219"/>
                  </a:lnTo>
                  <a:close/>
                  <a:moveTo>
                    <a:pt x="47" y="1264"/>
                  </a:moveTo>
                  <a:lnTo>
                    <a:pt x="45" y="1300"/>
                  </a:lnTo>
                  <a:lnTo>
                    <a:pt x="80" y="1300"/>
                  </a:lnTo>
                  <a:lnTo>
                    <a:pt x="80" y="1264"/>
                  </a:lnTo>
                  <a:lnTo>
                    <a:pt x="47" y="1264"/>
                  </a:lnTo>
                  <a:close/>
                  <a:moveTo>
                    <a:pt x="139" y="1219"/>
                  </a:moveTo>
                  <a:lnTo>
                    <a:pt x="139" y="1257"/>
                  </a:lnTo>
                  <a:lnTo>
                    <a:pt x="173" y="1257"/>
                  </a:lnTo>
                  <a:lnTo>
                    <a:pt x="170" y="1219"/>
                  </a:lnTo>
                  <a:lnTo>
                    <a:pt x="139" y="1219"/>
                  </a:lnTo>
                  <a:close/>
                  <a:moveTo>
                    <a:pt x="139" y="1264"/>
                  </a:moveTo>
                  <a:lnTo>
                    <a:pt x="139" y="1300"/>
                  </a:lnTo>
                  <a:lnTo>
                    <a:pt x="175" y="1300"/>
                  </a:lnTo>
                  <a:lnTo>
                    <a:pt x="173" y="1264"/>
                  </a:lnTo>
                  <a:lnTo>
                    <a:pt x="139" y="1264"/>
                  </a:lnTo>
                  <a:close/>
                  <a:moveTo>
                    <a:pt x="42" y="1307"/>
                  </a:moveTo>
                  <a:lnTo>
                    <a:pt x="40" y="1350"/>
                  </a:lnTo>
                  <a:lnTo>
                    <a:pt x="80" y="1350"/>
                  </a:lnTo>
                  <a:lnTo>
                    <a:pt x="80" y="1307"/>
                  </a:lnTo>
                  <a:lnTo>
                    <a:pt x="42" y="1307"/>
                  </a:lnTo>
                  <a:close/>
                  <a:moveTo>
                    <a:pt x="139" y="1307"/>
                  </a:moveTo>
                  <a:lnTo>
                    <a:pt x="139" y="1350"/>
                  </a:lnTo>
                  <a:lnTo>
                    <a:pt x="180" y="1350"/>
                  </a:lnTo>
                  <a:lnTo>
                    <a:pt x="177" y="1307"/>
                  </a:lnTo>
                  <a:lnTo>
                    <a:pt x="139" y="1307"/>
                  </a:lnTo>
                  <a:close/>
                  <a:moveTo>
                    <a:pt x="40" y="1354"/>
                  </a:moveTo>
                  <a:lnTo>
                    <a:pt x="35" y="1392"/>
                  </a:lnTo>
                  <a:lnTo>
                    <a:pt x="80" y="1392"/>
                  </a:lnTo>
                  <a:lnTo>
                    <a:pt x="80" y="1354"/>
                  </a:lnTo>
                  <a:lnTo>
                    <a:pt x="40" y="1354"/>
                  </a:lnTo>
                  <a:close/>
                  <a:moveTo>
                    <a:pt x="35" y="1399"/>
                  </a:moveTo>
                  <a:lnTo>
                    <a:pt x="33" y="1437"/>
                  </a:lnTo>
                  <a:lnTo>
                    <a:pt x="80" y="1437"/>
                  </a:lnTo>
                  <a:lnTo>
                    <a:pt x="80" y="1399"/>
                  </a:lnTo>
                  <a:lnTo>
                    <a:pt x="35" y="1399"/>
                  </a:lnTo>
                  <a:close/>
                  <a:moveTo>
                    <a:pt x="139" y="1354"/>
                  </a:moveTo>
                  <a:lnTo>
                    <a:pt x="139" y="1392"/>
                  </a:lnTo>
                  <a:lnTo>
                    <a:pt x="184" y="1392"/>
                  </a:lnTo>
                  <a:lnTo>
                    <a:pt x="182" y="1354"/>
                  </a:lnTo>
                  <a:lnTo>
                    <a:pt x="139" y="1354"/>
                  </a:lnTo>
                  <a:close/>
                  <a:moveTo>
                    <a:pt x="139" y="1399"/>
                  </a:moveTo>
                  <a:lnTo>
                    <a:pt x="139" y="1437"/>
                  </a:lnTo>
                  <a:lnTo>
                    <a:pt x="187" y="1437"/>
                  </a:lnTo>
                  <a:lnTo>
                    <a:pt x="184" y="1399"/>
                  </a:lnTo>
                  <a:lnTo>
                    <a:pt x="139" y="1399"/>
                  </a:lnTo>
                  <a:close/>
                  <a:moveTo>
                    <a:pt x="33" y="1442"/>
                  </a:moveTo>
                  <a:lnTo>
                    <a:pt x="28" y="1485"/>
                  </a:lnTo>
                  <a:lnTo>
                    <a:pt x="80" y="1485"/>
                  </a:lnTo>
                  <a:lnTo>
                    <a:pt x="80" y="1442"/>
                  </a:lnTo>
                  <a:lnTo>
                    <a:pt x="33" y="1442"/>
                  </a:lnTo>
                  <a:close/>
                  <a:moveTo>
                    <a:pt x="139" y="1442"/>
                  </a:moveTo>
                  <a:lnTo>
                    <a:pt x="139" y="1487"/>
                  </a:lnTo>
                  <a:lnTo>
                    <a:pt x="191" y="1487"/>
                  </a:lnTo>
                  <a:lnTo>
                    <a:pt x="189" y="1442"/>
                  </a:lnTo>
                  <a:lnTo>
                    <a:pt x="139" y="1442"/>
                  </a:lnTo>
                  <a:close/>
                  <a:moveTo>
                    <a:pt x="28" y="1490"/>
                  </a:moveTo>
                  <a:lnTo>
                    <a:pt x="26" y="1528"/>
                  </a:lnTo>
                  <a:lnTo>
                    <a:pt x="80" y="1528"/>
                  </a:lnTo>
                  <a:lnTo>
                    <a:pt x="80" y="1490"/>
                  </a:lnTo>
                  <a:lnTo>
                    <a:pt x="28" y="1490"/>
                  </a:lnTo>
                  <a:close/>
                  <a:moveTo>
                    <a:pt x="26" y="1535"/>
                  </a:moveTo>
                  <a:lnTo>
                    <a:pt x="21" y="1570"/>
                  </a:lnTo>
                  <a:lnTo>
                    <a:pt x="80" y="1570"/>
                  </a:lnTo>
                  <a:lnTo>
                    <a:pt x="80" y="1535"/>
                  </a:lnTo>
                  <a:lnTo>
                    <a:pt x="26" y="1535"/>
                  </a:lnTo>
                  <a:close/>
                  <a:moveTo>
                    <a:pt x="139" y="1490"/>
                  </a:moveTo>
                  <a:lnTo>
                    <a:pt x="139" y="1528"/>
                  </a:lnTo>
                  <a:lnTo>
                    <a:pt x="196" y="1528"/>
                  </a:lnTo>
                  <a:lnTo>
                    <a:pt x="191" y="1490"/>
                  </a:lnTo>
                  <a:lnTo>
                    <a:pt x="139" y="1490"/>
                  </a:lnTo>
                  <a:close/>
                  <a:moveTo>
                    <a:pt x="139" y="1535"/>
                  </a:moveTo>
                  <a:lnTo>
                    <a:pt x="139" y="1570"/>
                  </a:lnTo>
                  <a:lnTo>
                    <a:pt x="199" y="1570"/>
                  </a:lnTo>
                  <a:lnTo>
                    <a:pt x="196" y="1535"/>
                  </a:lnTo>
                  <a:lnTo>
                    <a:pt x="139" y="1535"/>
                  </a:lnTo>
                  <a:close/>
                  <a:moveTo>
                    <a:pt x="120" y="761"/>
                  </a:moveTo>
                  <a:lnTo>
                    <a:pt x="130" y="761"/>
                  </a:lnTo>
                  <a:lnTo>
                    <a:pt x="128" y="719"/>
                  </a:lnTo>
                  <a:lnTo>
                    <a:pt x="120" y="719"/>
                  </a:lnTo>
                  <a:lnTo>
                    <a:pt x="120" y="761"/>
                  </a:lnTo>
                  <a:close/>
                  <a:moveTo>
                    <a:pt x="132" y="714"/>
                  </a:moveTo>
                  <a:lnTo>
                    <a:pt x="137" y="714"/>
                  </a:lnTo>
                  <a:lnTo>
                    <a:pt x="135" y="667"/>
                  </a:lnTo>
                  <a:lnTo>
                    <a:pt x="130" y="667"/>
                  </a:lnTo>
                  <a:lnTo>
                    <a:pt x="132" y="714"/>
                  </a:lnTo>
                  <a:close/>
                  <a:moveTo>
                    <a:pt x="120" y="714"/>
                  </a:moveTo>
                  <a:lnTo>
                    <a:pt x="128" y="714"/>
                  </a:lnTo>
                  <a:lnTo>
                    <a:pt x="125" y="667"/>
                  </a:lnTo>
                  <a:lnTo>
                    <a:pt x="120" y="667"/>
                  </a:lnTo>
                  <a:lnTo>
                    <a:pt x="120" y="714"/>
                  </a:lnTo>
                  <a:close/>
                  <a:moveTo>
                    <a:pt x="130" y="664"/>
                  </a:moveTo>
                  <a:lnTo>
                    <a:pt x="135" y="664"/>
                  </a:lnTo>
                  <a:lnTo>
                    <a:pt x="132" y="614"/>
                  </a:lnTo>
                  <a:lnTo>
                    <a:pt x="128" y="614"/>
                  </a:lnTo>
                  <a:lnTo>
                    <a:pt x="130" y="664"/>
                  </a:lnTo>
                  <a:close/>
                  <a:moveTo>
                    <a:pt x="120" y="664"/>
                  </a:moveTo>
                  <a:lnTo>
                    <a:pt x="125" y="664"/>
                  </a:lnTo>
                  <a:lnTo>
                    <a:pt x="123" y="614"/>
                  </a:lnTo>
                  <a:lnTo>
                    <a:pt x="120" y="614"/>
                  </a:lnTo>
                  <a:lnTo>
                    <a:pt x="120" y="664"/>
                  </a:lnTo>
                  <a:close/>
                  <a:moveTo>
                    <a:pt x="128" y="612"/>
                  </a:moveTo>
                  <a:lnTo>
                    <a:pt x="132" y="612"/>
                  </a:lnTo>
                  <a:lnTo>
                    <a:pt x="130" y="562"/>
                  </a:lnTo>
                  <a:lnTo>
                    <a:pt x="125" y="562"/>
                  </a:lnTo>
                  <a:lnTo>
                    <a:pt x="128" y="612"/>
                  </a:lnTo>
                  <a:close/>
                  <a:moveTo>
                    <a:pt x="120" y="612"/>
                  </a:moveTo>
                  <a:lnTo>
                    <a:pt x="123" y="612"/>
                  </a:lnTo>
                  <a:lnTo>
                    <a:pt x="123" y="562"/>
                  </a:lnTo>
                  <a:lnTo>
                    <a:pt x="120" y="562"/>
                  </a:lnTo>
                  <a:lnTo>
                    <a:pt x="120" y="612"/>
                  </a:lnTo>
                  <a:close/>
                  <a:moveTo>
                    <a:pt x="120" y="811"/>
                  </a:moveTo>
                  <a:lnTo>
                    <a:pt x="130" y="811"/>
                  </a:lnTo>
                  <a:lnTo>
                    <a:pt x="130" y="766"/>
                  </a:lnTo>
                  <a:lnTo>
                    <a:pt x="120" y="766"/>
                  </a:lnTo>
                  <a:lnTo>
                    <a:pt x="120" y="811"/>
                  </a:lnTo>
                  <a:close/>
                  <a:moveTo>
                    <a:pt x="120" y="859"/>
                  </a:moveTo>
                  <a:lnTo>
                    <a:pt x="132" y="859"/>
                  </a:lnTo>
                  <a:lnTo>
                    <a:pt x="130" y="814"/>
                  </a:lnTo>
                  <a:lnTo>
                    <a:pt x="120" y="814"/>
                  </a:lnTo>
                  <a:lnTo>
                    <a:pt x="120" y="859"/>
                  </a:lnTo>
                  <a:close/>
                  <a:moveTo>
                    <a:pt x="120" y="897"/>
                  </a:moveTo>
                  <a:lnTo>
                    <a:pt x="135" y="897"/>
                  </a:lnTo>
                  <a:lnTo>
                    <a:pt x="132" y="863"/>
                  </a:lnTo>
                  <a:lnTo>
                    <a:pt x="120" y="863"/>
                  </a:lnTo>
                  <a:lnTo>
                    <a:pt x="120" y="89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25"/>
            <p:cNvSpPr/>
            <p:nvPr/>
          </p:nvSpPr>
          <p:spPr bwMode="auto">
            <a:xfrm>
              <a:off x="2717800" y="2738438"/>
              <a:ext cx="241300" cy="1768475"/>
            </a:xfrm>
            <a:custGeom>
              <a:avLst/>
              <a:gdLst>
                <a:gd name="T0" fmla="*/ 56 w 64"/>
                <a:gd name="T1" fmla="*/ 130 h 470"/>
                <a:gd name="T2" fmla="*/ 56 w 64"/>
                <a:gd name="T3" fmla="*/ 101 h 470"/>
                <a:gd name="T4" fmla="*/ 48 w 64"/>
                <a:gd name="T5" fmla="*/ 101 h 470"/>
                <a:gd name="T6" fmla="*/ 48 w 64"/>
                <a:gd name="T7" fmla="*/ 78 h 470"/>
                <a:gd name="T8" fmla="*/ 49 w 64"/>
                <a:gd name="T9" fmla="*/ 78 h 470"/>
                <a:gd name="T10" fmla="*/ 49 w 64"/>
                <a:gd name="T11" fmla="*/ 67 h 470"/>
                <a:gd name="T12" fmla="*/ 48 w 64"/>
                <a:gd name="T13" fmla="*/ 67 h 470"/>
                <a:gd name="T14" fmla="*/ 48 w 64"/>
                <a:gd name="T15" fmla="*/ 66 h 470"/>
                <a:gd name="T16" fmla="*/ 47 w 64"/>
                <a:gd name="T17" fmla="*/ 61 h 470"/>
                <a:gd name="T18" fmla="*/ 47 w 64"/>
                <a:gd name="T19" fmla="*/ 65 h 470"/>
                <a:gd name="T20" fmla="*/ 44 w 64"/>
                <a:gd name="T21" fmla="*/ 61 h 470"/>
                <a:gd name="T22" fmla="*/ 44 w 64"/>
                <a:gd name="T23" fmla="*/ 56 h 470"/>
                <a:gd name="T24" fmla="*/ 38 w 64"/>
                <a:gd name="T25" fmla="*/ 56 h 470"/>
                <a:gd name="T26" fmla="*/ 38 w 64"/>
                <a:gd name="T27" fmla="*/ 52 h 470"/>
                <a:gd name="T28" fmla="*/ 36 w 64"/>
                <a:gd name="T29" fmla="*/ 52 h 470"/>
                <a:gd name="T30" fmla="*/ 36 w 64"/>
                <a:gd name="T31" fmla="*/ 49 h 470"/>
                <a:gd name="T32" fmla="*/ 38 w 64"/>
                <a:gd name="T33" fmla="*/ 49 h 470"/>
                <a:gd name="T34" fmla="*/ 38 w 64"/>
                <a:gd name="T35" fmla="*/ 44 h 470"/>
                <a:gd name="T36" fmla="*/ 36 w 64"/>
                <a:gd name="T37" fmla="*/ 44 h 470"/>
                <a:gd name="T38" fmla="*/ 35 w 64"/>
                <a:gd name="T39" fmla="*/ 37 h 470"/>
                <a:gd name="T40" fmla="*/ 37 w 64"/>
                <a:gd name="T41" fmla="*/ 36 h 470"/>
                <a:gd name="T42" fmla="*/ 35 w 64"/>
                <a:gd name="T43" fmla="*/ 35 h 470"/>
                <a:gd name="T44" fmla="*/ 35 w 64"/>
                <a:gd name="T45" fmla="*/ 33 h 470"/>
                <a:gd name="T46" fmla="*/ 37 w 64"/>
                <a:gd name="T47" fmla="*/ 32 h 470"/>
                <a:gd name="T48" fmla="*/ 35 w 64"/>
                <a:gd name="T49" fmla="*/ 31 h 470"/>
                <a:gd name="T50" fmla="*/ 35 w 64"/>
                <a:gd name="T51" fmla="*/ 29 h 470"/>
                <a:gd name="T52" fmla="*/ 37 w 64"/>
                <a:gd name="T53" fmla="*/ 28 h 470"/>
                <a:gd name="T54" fmla="*/ 34 w 64"/>
                <a:gd name="T55" fmla="*/ 27 h 470"/>
                <a:gd name="T56" fmla="*/ 32 w 64"/>
                <a:gd name="T57" fmla="*/ 0 h 470"/>
                <a:gd name="T58" fmla="*/ 30 w 64"/>
                <a:gd name="T59" fmla="*/ 27 h 470"/>
                <a:gd name="T60" fmla="*/ 27 w 64"/>
                <a:gd name="T61" fmla="*/ 28 h 470"/>
                <a:gd name="T62" fmla="*/ 30 w 64"/>
                <a:gd name="T63" fmla="*/ 29 h 470"/>
                <a:gd name="T64" fmla="*/ 30 w 64"/>
                <a:gd name="T65" fmla="*/ 31 h 470"/>
                <a:gd name="T66" fmla="*/ 27 w 64"/>
                <a:gd name="T67" fmla="*/ 32 h 470"/>
                <a:gd name="T68" fmla="*/ 30 w 64"/>
                <a:gd name="T69" fmla="*/ 33 h 470"/>
                <a:gd name="T70" fmla="*/ 30 w 64"/>
                <a:gd name="T71" fmla="*/ 35 h 470"/>
                <a:gd name="T72" fmla="*/ 27 w 64"/>
                <a:gd name="T73" fmla="*/ 36 h 470"/>
                <a:gd name="T74" fmla="*/ 29 w 64"/>
                <a:gd name="T75" fmla="*/ 37 h 470"/>
                <a:gd name="T76" fmla="*/ 29 w 64"/>
                <a:gd name="T77" fmla="*/ 44 h 470"/>
                <a:gd name="T78" fmla="*/ 26 w 64"/>
                <a:gd name="T79" fmla="*/ 44 h 470"/>
                <a:gd name="T80" fmla="*/ 26 w 64"/>
                <a:gd name="T81" fmla="*/ 49 h 470"/>
                <a:gd name="T82" fmla="*/ 29 w 64"/>
                <a:gd name="T83" fmla="*/ 49 h 470"/>
                <a:gd name="T84" fmla="*/ 29 w 64"/>
                <a:gd name="T85" fmla="*/ 52 h 470"/>
                <a:gd name="T86" fmla="*/ 26 w 64"/>
                <a:gd name="T87" fmla="*/ 52 h 470"/>
                <a:gd name="T88" fmla="*/ 26 w 64"/>
                <a:gd name="T89" fmla="*/ 56 h 470"/>
                <a:gd name="T90" fmla="*/ 20 w 64"/>
                <a:gd name="T91" fmla="*/ 56 h 470"/>
                <a:gd name="T92" fmla="*/ 20 w 64"/>
                <a:gd name="T93" fmla="*/ 62 h 470"/>
                <a:gd name="T94" fmla="*/ 18 w 64"/>
                <a:gd name="T95" fmla="*/ 66 h 470"/>
                <a:gd name="T96" fmla="*/ 18 w 64"/>
                <a:gd name="T97" fmla="*/ 66 h 470"/>
                <a:gd name="T98" fmla="*/ 17 w 64"/>
                <a:gd name="T99" fmla="*/ 61 h 470"/>
                <a:gd name="T100" fmla="*/ 16 w 64"/>
                <a:gd name="T101" fmla="*/ 66 h 470"/>
                <a:gd name="T102" fmla="*/ 16 w 64"/>
                <a:gd name="T103" fmla="*/ 67 h 470"/>
                <a:gd name="T104" fmla="*/ 15 w 64"/>
                <a:gd name="T105" fmla="*/ 67 h 470"/>
                <a:gd name="T106" fmla="*/ 15 w 64"/>
                <a:gd name="T107" fmla="*/ 78 h 470"/>
                <a:gd name="T108" fmla="*/ 16 w 64"/>
                <a:gd name="T109" fmla="*/ 78 h 470"/>
                <a:gd name="T110" fmla="*/ 16 w 64"/>
                <a:gd name="T111" fmla="*/ 101 h 470"/>
                <a:gd name="T112" fmla="*/ 9 w 64"/>
                <a:gd name="T113" fmla="*/ 101 h 470"/>
                <a:gd name="T114" fmla="*/ 9 w 64"/>
                <a:gd name="T115" fmla="*/ 130 h 470"/>
                <a:gd name="T116" fmla="*/ 0 w 64"/>
                <a:gd name="T117" fmla="*/ 130 h 470"/>
                <a:gd name="T118" fmla="*/ 0 w 64"/>
                <a:gd name="T119" fmla="*/ 470 h 470"/>
                <a:gd name="T120" fmla="*/ 64 w 64"/>
                <a:gd name="T121" fmla="*/ 470 h 470"/>
                <a:gd name="T122" fmla="*/ 64 w 64"/>
                <a:gd name="T123" fmla="*/ 130 h 470"/>
                <a:gd name="T124" fmla="*/ 56 w 64"/>
                <a:gd name="T125" fmla="*/ 13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470">
                  <a:moveTo>
                    <a:pt x="56" y="130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6" y="64"/>
                    <a:pt x="45" y="62"/>
                    <a:pt x="44" y="61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7" y="36"/>
                    <a:pt x="37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2"/>
                    <a:pt x="36" y="31"/>
                    <a:pt x="35" y="31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7" y="29"/>
                    <a:pt x="37" y="28"/>
                  </a:cubicBezTo>
                  <a:cubicBezTo>
                    <a:pt x="37" y="28"/>
                    <a:pt x="36" y="28"/>
                    <a:pt x="34" y="2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8" y="28"/>
                    <a:pt x="27" y="28"/>
                    <a:pt x="27" y="28"/>
                  </a:cubicBezTo>
                  <a:cubicBezTo>
                    <a:pt x="27" y="29"/>
                    <a:pt x="28" y="29"/>
                    <a:pt x="30" y="29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1"/>
                    <a:pt x="27" y="32"/>
                    <a:pt x="27" y="32"/>
                  </a:cubicBezTo>
                  <a:cubicBezTo>
                    <a:pt x="27" y="33"/>
                    <a:pt x="28" y="33"/>
                    <a:pt x="30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8" y="35"/>
                    <a:pt x="27" y="35"/>
                    <a:pt x="27" y="36"/>
                  </a:cubicBezTo>
                  <a:cubicBezTo>
                    <a:pt x="27" y="36"/>
                    <a:pt x="28" y="37"/>
                    <a:pt x="29" y="37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3"/>
                    <a:pt x="18" y="65"/>
                    <a:pt x="18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64" y="470"/>
                    <a:pt x="64" y="470"/>
                    <a:pt x="64" y="470"/>
                  </a:cubicBezTo>
                  <a:cubicBezTo>
                    <a:pt x="64" y="130"/>
                    <a:pt x="64" y="130"/>
                    <a:pt x="64" y="130"/>
                  </a:cubicBezTo>
                  <a:lnTo>
                    <a:pt x="56" y="13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26"/>
            <p:cNvSpPr/>
            <p:nvPr/>
          </p:nvSpPr>
          <p:spPr bwMode="auto">
            <a:xfrm>
              <a:off x="5475287" y="2357438"/>
              <a:ext cx="258763" cy="2149475"/>
            </a:xfrm>
            <a:custGeom>
              <a:avLst/>
              <a:gdLst>
                <a:gd name="T0" fmla="*/ 163 w 163"/>
                <a:gd name="T1" fmla="*/ 1354 h 1354"/>
                <a:gd name="T2" fmla="*/ 163 w 163"/>
                <a:gd name="T3" fmla="*/ 944 h 1354"/>
                <a:gd name="T4" fmla="*/ 153 w 163"/>
                <a:gd name="T5" fmla="*/ 944 h 1354"/>
                <a:gd name="T6" fmla="*/ 153 w 163"/>
                <a:gd name="T7" fmla="*/ 128 h 1354"/>
                <a:gd name="T8" fmla="*/ 146 w 163"/>
                <a:gd name="T9" fmla="*/ 128 h 1354"/>
                <a:gd name="T10" fmla="*/ 146 w 163"/>
                <a:gd name="T11" fmla="*/ 41 h 1354"/>
                <a:gd name="T12" fmla="*/ 137 w 163"/>
                <a:gd name="T13" fmla="*/ 41 h 1354"/>
                <a:gd name="T14" fmla="*/ 137 w 163"/>
                <a:gd name="T15" fmla="*/ 0 h 1354"/>
                <a:gd name="T16" fmla="*/ 14 w 163"/>
                <a:gd name="T17" fmla="*/ 43 h 1354"/>
                <a:gd name="T18" fmla="*/ 14 w 163"/>
                <a:gd name="T19" fmla="*/ 505 h 1354"/>
                <a:gd name="T20" fmla="*/ 7 w 163"/>
                <a:gd name="T21" fmla="*/ 505 h 1354"/>
                <a:gd name="T22" fmla="*/ 7 w 163"/>
                <a:gd name="T23" fmla="*/ 854 h 1354"/>
                <a:gd name="T24" fmla="*/ 0 w 163"/>
                <a:gd name="T25" fmla="*/ 854 h 1354"/>
                <a:gd name="T26" fmla="*/ 0 w 163"/>
                <a:gd name="T27" fmla="*/ 1354 h 1354"/>
                <a:gd name="T28" fmla="*/ 163 w 163"/>
                <a:gd name="T2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" h="1354">
                  <a:moveTo>
                    <a:pt x="163" y="1354"/>
                  </a:moveTo>
                  <a:lnTo>
                    <a:pt x="163" y="944"/>
                  </a:lnTo>
                  <a:lnTo>
                    <a:pt x="153" y="944"/>
                  </a:lnTo>
                  <a:lnTo>
                    <a:pt x="153" y="128"/>
                  </a:lnTo>
                  <a:lnTo>
                    <a:pt x="146" y="128"/>
                  </a:lnTo>
                  <a:lnTo>
                    <a:pt x="146" y="41"/>
                  </a:lnTo>
                  <a:lnTo>
                    <a:pt x="137" y="41"/>
                  </a:lnTo>
                  <a:lnTo>
                    <a:pt x="137" y="0"/>
                  </a:lnTo>
                  <a:lnTo>
                    <a:pt x="14" y="43"/>
                  </a:lnTo>
                  <a:lnTo>
                    <a:pt x="14" y="505"/>
                  </a:lnTo>
                  <a:lnTo>
                    <a:pt x="7" y="505"/>
                  </a:lnTo>
                  <a:lnTo>
                    <a:pt x="7" y="854"/>
                  </a:lnTo>
                  <a:lnTo>
                    <a:pt x="0" y="854"/>
                  </a:lnTo>
                  <a:lnTo>
                    <a:pt x="0" y="1354"/>
                  </a:lnTo>
                  <a:lnTo>
                    <a:pt x="163" y="135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27"/>
            <p:cNvSpPr/>
            <p:nvPr/>
          </p:nvSpPr>
          <p:spPr bwMode="auto">
            <a:xfrm>
              <a:off x="9120187" y="3359151"/>
              <a:ext cx="398463" cy="1147763"/>
            </a:xfrm>
            <a:custGeom>
              <a:avLst/>
              <a:gdLst>
                <a:gd name="T0" fmla="*/ 0 w 106"/>
                <a:gd name="T1" fmla="*/ 305 h 305"/>
                <a:gd name="T2" fmla="*/ 0 w 106"/>
                <a:gd name="T3" fmla="*/ 35 h 305"/>
                <a:gd name="T4" fmla="*/ 12 w 106"/>
                <a:gd name="T5" fmla="*/ 35 h 305"/>
                <a:gd name="T6" fmla="*/ 15 w 106"/>
                <a:gd name="T7" fmla="*/ 0 h 305"/>
                <a:gd name="T8" fmla="*/ 18 w 106"/>
                <a:gd name="T9" fmla="*/ 35 h 305"/>
                <a:gd name="T10" fmla="*/ 61 w 106"/>
                <a:gd name="T11" fmla="*/ 35 h 305"/>
                <a:gd name="T12" fmla="*/ 61 w 106"/>
                <a:gd name="T13" fmla="*/ 99 h 305"/>
                <a:gd name="T14" fmla="*/ 66 w 106"/>
                <a:gd name="T15" fmla="*/ 99 h 305"/>
                <a:gd name="T16" fmla="*/ 70 w 106"/>
                <a:gd name="T17" fmla="*/ 104 h 305"/>
                <a:gd name="T18" fmla="*/ 79 w 106"/>
                <a:gd name="T19" fmla="*/ 104 h 305"/>
                <a:gd name="T20" fmla="*/ 96 w 106"/>
                <a:gd name="T21" fmla="*/ 305 h 305"/>
                <a:gd name="T22" fmla="*/ 0 w 106"/>
                <a:gd name="T2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05">
                  <a:moveTo>
                    <a:pt x="0" y="30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106" y="152"/>
                    <a:pt x="96" y="305"/>
                    <a:pt x="96" y="305"/>
                  </a:cubicBezTo>
                  <a:lnTo>
                    <a:pt x="0" y="30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28"/>
            <p:cNvSpPr/>
            <p:nvPr/>
          </p:nvSpPr>
          <p:spPr bwMode="auto">
            <a:xfrm>
              <a:off x="4243387" y="2889251"/>
              <a:ext cx="407988" cy="1617663"/>
            </a:xfrm>
            <a:custGeom>
              <a:avLst/>
              <a:gdLst>
                <a:gd name="T0" fmla="*/ 0 w 257"/>
                <a:gd name="T1" fmla="*/ 1019 h 1019"/>
                <a:gd name="T2" fmla="*/ 0 w 257"/>
                <a:gd name="T3" fmla="*/ 308 h 1019"/>
                <a:gd name="T4" fmla="*/ 4 w 257"/>
                <a:gd name="T5" fmla="*/ 308 h 1019"/>
                <a:gd name="T6" fmla="*/ 4 w 257"/>
                <a:gd name="T7" fmla="*/ 187 h 1019"/>
                <a:gd name="T8" fmla="*/ 16 w 257"/>
                <a:gd name="T9" fmla="*/ 187 h 1019"/>
                <a:gd name="T10" fmla="*/ 16 w 257"/>
                <a:gd name="T11" fmla="*/ 99 h 1019"/>
                <a:gd name="T12" fmla="*/ 23 w 257"/>
                <a:gd name="T13" fmla="*/ 92 h 1019"/>
                <a:gd name="T14" fmla="*/ 23 w 257"/>
                <a:gd name="T15" fmla="*/ 0 h 1019"/>
                <a:gd name="T16" fmla="*/ 80 w 257"/>
                <a:gd name="T17" fmla="*/ 0 h 1019"/>
                <a:gd name="T18" fmla="*/ 80 w 257"/>
                <a:gd name="T19" fmla="*/ 92 h 1019"/>
                <a:gd name="T20" fmla="*/ 87 w 257"/>
                <a:gd name="T21" fmla="*/ 99 h 1019"/>
                <a:gd name="T22" fmla="*/ 87 w 257"/>
                <a:gd name="T23" fmla="*/ 116 h 1019"/>
                <a:gd name="T24" fmla="*/ 97 w 257"/>
                <a:gd name="T25" fmla="*/ 116 h 1019"/>
                <a:gd name="T26" fmla="*/ 97 w 257"/>
                <a:gd name="T27" fmla="*/ 128 h 1019"/>
                <a:gd name="T28" fmla="*/ 108 w 257"/>
                <a:gd name="T29" fmla="*/ 128 h 1019"/>
                <a:gd name="T30" fmla="*/ 116 w 257"/>
                <a:gd name="T31" fmla="*/ 132 h 1019"/>
                <a:gd name="T32" fmla="*/ 142 w 257"/>
                <a:gd name="T33" fmla="*/ 132 h 1019"/>
                <a:gd name="T34" fmla="*/ 146 w 257"/>
                <a:gd name="T35" fmla="*/ 128 h 1019"/>
                <a:gd name="T36" fmla="*/ 161 w 257"/>
                <a:gd name="T37" fmla="*/ 128 h 1019"/>
                <a:gd name="T38" fmla="*/ 161 w 257"/>
                <a:gd name="T39" fmla="*/ 116 h 1019"/>
                <a:gd name="T40" fmla="*/ 170 w 257"/>
                <a:gd name="T41" fmla="*/ 116 h 1019"/>
                <a:gd name="T42" fmla="*/ 170 w 257"/>
                <a:gd name="T43" fmla="*/ 99 h 1019"/>
                <a:gd name="T44" fmla="*/ 175 w 257"/>
                <a:gd name="T45" fmla="*/ 92 h 1019"/>
                <a:gd name="T46" fmla="*/ 175 w 257"/>
                <a:gd name="T47" fmla="*/ 0 h 1019"/>
                <a:gd name="T48" fmla="*/ 234 w 257"/>
                <a:gd name="T49" fmla="*/ 0 h 1019"/>
                <a:gd name="T50" fmla="*/ 234 w 257"/>
                <a:gd name="T51" fmla="*/ 92 h 1019"/>
                <a:gd name="T52" fmla="*/ 239 w 257"/>
                <a:gd name="T53" fmla="*/ 99 h 1019"/>
                <a:gd name="T54" fmla="*/ 239 w 257"/>
                <a:gd name="T55" fmla="*/ 187 h 1019"/>
                <a:gd name="T56" fmla="*/ 250 w 257"/>
                <a:gd name="T57" fmla="*/ 187 h 1019"/>
                <a:gd name="T58" fmla="*/ 250 w 257"/>
                <a:gd name="T59" fmla="*/ 308 h 1019"/>
                <a:gd name="T60" fmla="*/ 257 w 257"/>
                <a:gd name="T61" fmla="*/ 308 h 1019"/>
                <a:gd name="T62" fmla="*/ 257 w 257"/>
                <a:gd name="T63" fmla="*/ 1019 h 1019"/>
                <a:gd name="T64" fmla="*/ 0 w 257"/>
                <a:gd name="T65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7" h="1019">
                  <a:moveTo>
                    <a:pt x="0" y="1019"/>
                  </a:moveTo>
                  <a:lnTo>
                    <a:pt x="0" y="308"/>
                  </a:lnTo>
                  <a:lnTo>
                    <a:pt x="4" y="308"/>
                  </a:lnTo>
                  <a:lnTo>
                    <a:pt x="4" y="187"/>
                  </a:lnTo>
                  <a:lnTo>
                    <a:pt x="16" y="187"/>
                  </a:lnTo>
                  <a:lnTo>
                    <a:pt x="16" y="99"/>
                  </a:lnTo>
                  <a:lnTo>
                    <a:pt x="23" y="92"/>
                  </a:lnTo>
                  <a:lnTo>
                    <a:pt x="23" y="0"/>
                  </a:lnTo>
                  <a:lnTo>
                    <a:pt x="80" y="0"/>
                  </a:lnTo>
                  <a:lnTo>
                    <a:pt x="80" y="92"/>
                  </a:lnTo>
                  <a:lnTo>
                    <a:pt x="87" y="99"/>
                  </a:lnTo>
                  <a:lnTo>
                    <a:pt x="87" y="116"/>
                  </a:lnTo>
                  <a:lnTo>
                    <a:pt x="97" y="116"/>
                  </a:lnTo>
                  <a:lnTo>
                    <a:pt x="97" y="128"/>
                  </a:lnTo>
                  <a:lnTo>
                    <a:pt x="108" y="128"/>
                  </a:lnTo>
                  <a:lnTo>
                    <a:pt x="116" y="132"/>
                  </a:lnTo>
                  <a:lnTo>
                    <a:pt x="142" y="132"/>
                  </a:lnTo>
                  <a:lnTo>
                    <a:pt x="146" y="128"/>
                  </a:lnTo>
                  <a:lnTo>
                    <a:pt x="161" y="128"/>
                  </a:lnTo>
                  <a:lnTo>
                    <a:pt x="161" y="116"/>
                  </a:lnTo>
                  <a:lnTo>
                    <a:pt x="170" y="116"/>
                  </a:lnTo>
                  <a:lnTo>
                    <a:pt x="170" y="99"/>
                  </a:lnTo>
                  <a:lnTo>
                    <a:pt x="175" y="92"/>
                  </a:lnTo>
                  <a:lnTo>
                    <a:pt x="175" y="0"/>
                  </a:lnTo>
                  <a:lnTo>
                    <a:pt x="234" y="0"/>
                  </a:lnTo>
                  <a:lnTo>
                    <a:pt x="234" y="92"/>
                  </a:lnTo>
                  <a:lnTo>
                    <a:pt x="239" y="99"/>
                  </a:lnTo>
                  <a:lnTo>
                    <a:pt x="239" y="187"/>
                  </a:lnTo>
                  <a:lnTo>
                    <a:pt x="250" y="187"/>
                  </a:lnTo>
                  <a:lnTo>
                    <a:pt x="250" y="308"/>
                  </a:lnTo>
                  <a:lnTo>
                    <a:pt x="257" y="308"/>
                  </a:lnTo>
                  <a:lnTo>
                    <a:pt x="257" y="1019"/>
                  </a:lnTo>
                  <a:lnTo>
                    <a:pt x="0" y="101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29"/>
            <p:cNvSpPr/>
            <p:nvPr/>
          </p:nvSpPr>
          <p:spPr bwMode="auto">
            <a:xfrm>
              <a:off x="9532937" y="3095626"/>
              <a:ext cx="255588" cy="1411288"/>
            </a:xfrm>
            <a:custGeom>
              <a:avLst/>
              <a:gdLst>
                <a:gd name="T0" fmla="*/ 161 w 161"/>
                <a:gd name="T1" fmla="*/ 889 h 889"/>
                <a:gd name="T2" fmla="*/ 161 w 161"/>
                <a:gd name="T3" fmla="*/ 107 h 889"/>
                <a:gd name="T4" fmla="*/ 154 w 161"/>
                <a:gd name="T5" fmla="*/ 0 h 889"/>
                <a:gd name="T6" fmla="*/ 147 w 161"/>
                <a:gd name="T7" fmla="*/ 107 h 889"/>
                <a:gd name="T8" fmla="*/ 64 w 161"/>
                <a:gd name="T9" fmla="*/ 107 h 889"/>
                <a:gd name="T10" fmla="*/ 64 w 161"/>
                <a:gd name="T11" fmla="*/ 90 h 889"/>
                <a:gd name="T12" fmla="*/ 62 w 161"/>
                <a:gd name="T13" fmla="*/ 107 h 889"/>
                <a:gd name="T14" fmla="*/ 45 w 161"/>
                <a:gd name="T15" fmla="*/ 107 h 889"/>
                <a:gd name="T16" fmla="*/ 43 w 161"/>
                <a:gd name="T17" fmla="*/ 90 h 889"/>
                <a:gd name="T18" fmla="*/ 43 w 161"/>
                <a:gd name="T19" fmla="*/ 107 h 889"/>
                <a:gd name="T20" fmla="*/ 26 w 161"/>
                <a:gd name="T21" fmla="*/ 107 h 889"/>
                <a:gd name="T22" fmla="*/ 26 w 161"/>
                <a:gd name="T23" fmla="*/ 282 h 889"/>
                <a:gd name="T24" fmla="*/ 17 w 161"/>
                <a:gd name="T25" fmla="*/ 282 h 889"/>
                <a:gd name="T26" fmla="*/ 17 w 161"/>
                <a:gd name="T27" fmla="*/ 399 h 889"/>
                <a:gd name="T28" fmla="*/ 0 w 161"/>
                <a:gd name="T29" fmla="*/ 399 h 889"/>
                <a:gd name="T30" fmla="*/ 0 w 161"/>
                <a:gd name="T31" fmla="*/ 889 h 889"/>
                <a:gd name="T32" fmla="*/ 161 w 161"/>
                <a:gd name="T33" fmla="*/ 889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1" h="889">
                  <a:moveTo>
                    <a:pt x="161" y="889"/>
                  </a:moveTo>
                  <a:lnTo>
                    <a:pt x="161" y="107"/>
                  </a:lnTo>
                  <a:lnTo>
                    <a:pt x="154" y="0"/>
                  </a:lnTo>
                  <a:lnTo>
                    <a:pt x="147" y="107"/>
                  </a:lnTo>
                  <a:lnTo>
                    <a:pt x="64" y="107"/>
                  </a:lnTo>
                  <a:lnTo>
                    <a:pt x="64" y="90"/>
                  </a:lnTo>
                  <a:lnTo>
                    <a:pt x="62" y="107"/>
                  </a:lnTo>
                  <a:lnTo>
                    <a:pt x="45" y="107"/>
                  </a:lnTo>
                  <a:lnTo>
                    <a:pt x="43" y="90"/>
                  </a:lnTo>
                  <a:lnTo>
                    <a:pt x="43" y="107"/>
                  </a:lnTo>
                  <a:lnTo>
                    <a:pt x="26" y="107"/>
                  </a:lnTo>
                  <a:lnTo>
                    <a:pt x="26" y="282"/>
                  </a:lnTo>
                  <a:lnTo>
                    <a:pt x="17" y="282"/>
                  </a:lnTo>
                  <a:lnTo>
                    <a:pt x="17" y="399"/>
                  </a:lnTo>
                  <a:lnTo>
                    <a:pt x="0" y="399"/>
                  </a:lnTo>
                  <a:lnTo>
                    <a:pt x="0" y="889"/>
                  </a:lnTo>
                  <a:lnTo>
                    <a:pt x="161" y="88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30"/>
            <p:cNvSpPr/>
            <p:nvPr/>
          </p:nvSpPr>
          <p:spPr bwMode="auto">
            <a:xfrm>
              <a:off x="3660775" y="2933701"/>
              <a:ext cx="263525" cy="1573213"/>
            </a:xfrm>
            <a:custGeom>
              <a:avLst/>
              <a:gdLst>
                <a:gd name="T0" fmla="*/ 166 w 166"/>
                <a:gd name="T1" fmla="*/ 991 h 991"/>
                <a:gd name="T2" fmla="*/ 166 w 166"/>
                <a:gd name="T3" fmla="*/ 104 h 991"/>
                <a:gd name="T4" fmla="*/ 142 w 166"/>
                <a:gd name="T5" fmla="*/ 104 h 991"/>
                <a:gd name="T6" fmla="*/ 142 w 166"/>
                <a:gd name="T7" fmla="*/ 135 h 991"/>
                <a:gd name="T8" fmla="*/ 83 w 166"/>
                <a:gd name="T9" fmla="*/ 135 h 991"/>
                <a:gd name="T10" fmla="*/ 83 w 166"/>
                <a:gd name="T11" fmla="*/ 119 h 991"/>
                <a:gd name="T12" fmla="*/ 78 w 166"/>
                <a:gd name="T13" fmla="*/ 119 h 991"/>
                <a:gd name="T14" fmla="*/ 78 w 166"/>
                <a:gd name="T15" fmla="*/ 104 h 991"/>
                <a:gd name="T16" fmla="*/ 73 w 166"/>
                <a:gd name="T17" fmla="*/ 0 h 991"/>
                <a:gd name="T18" fmla="*/ 71 w 166"/>
                <a:gd name="T19" fmla="*/ 104 h 991"/>
                <a:gd name="T20" fmla="*/ 71 w 166"/>
                <a:gd name="T21" fmla="*/ 119 h 991"/>
                <a:gd name="T22" fmla="*/ 64 w 166"/>
                <a:gd name="T23" fmla="*/ 119 h 991"/>
                <a:gd name="T24" fmla="*/ 64 w 166"/>
                <a:gd name="T25" fmla="*/ 147 h 991"/>
                <a:gd name="T26" fmla="*/ 38 w 166"/>
                <a:gd name="T27" fmla="*/ 147 h 991"/>
                <a:gd name="T28" fmla="*/ 38 w 166"/>
                <a:gd name="T29" fmla="*/ 119 h 991"/>
                <a:gd name="T30" fmla="*/ 14 w 166"/>
                <a:gd name="T31" fmla="*/ 135 h 991"/>
                <a:gd name="T32" fmla="*/ 14 w 166"/>
                <a:gd name="T33" fmla="*/ 187 h 991"/>
                <a:gd name="T34" fmla="*/ 0 w 166"/>
                <a:gd name="T35" fmla="*/ 187 h 991"/>
                <a:gd name="T36" fmla="*/ 0 w 166"/>
                <a:gd name="T37" fmla="*/ 991 h 991"/>
                <a:gd name="T38" fmla="*/ 166 w 166"/>
                <a:gd name="T39" fmla="*/ 99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6" h="991">
                  <a:moveTo>
                    <a:pt x="166" y="991"/>
                  </a:moveTo>
                  <a:lnTo>
                    <a:pt x="166" y="104"/>
                  </a:lnTo>
                  <a:lnTo>
                    <a:pt x="142" y="104"/>
                  </a:lnTo>
                  <a:lnTo>
                    <a:pt x="142" y="135"/>
                  </a:lnTo>
                  <a:lnTo>
                    <a:pt x="83" y="135"/>
                  </a:lnTo>
                  <a:lnTo>
                    <a:pt x="83" y="119"/>
                  </a:lnTo>
                  <a:lnTo>
                    <a:pt x="78" y="119"/>
                  </a:lnTo>
                  <a:lnTo>
                    <a:pt x="78" y="104"/>
                  </a:lnTo>
                  <a:lnTo>
                    <a:pt x="73" y="0"/>
                  </a:lnTo>
                  <a:lnTo>
                    <a:pt x="71" y="104"/>
                  </a:lnTo>
                  <a:lnTo>
                    <a:pt x="71" y="119"/>
                  </a:lnTo>
                  <a:lnTo>
                    <a:pt x="64" y="119"/>
                  </a:lnTo>
                  <a:lnTo>
                    <a:pt x="64" y="147"/>
                  </a:lnTo>
                  <a:lnTo>
                    <a:pt x="38" y="147"/>
                  </a:lnTo>
                  <a:lnTo>
                    <a:pt x="38" y="119"/>
                  </a:lnTo>
                  <a:lnTo>
                    <a:pt x="14" y="135"/>
                  </a:lnTo>
                  <a:lnTo>
                    <a:pt x="14" y="187"/>
                  </a:lnTo>
                  <a:lnTo>
                    <a:pt x="0" y="187"/>
                  </a:lnTo>
                  <a:lnTo>
                    <a:pt x="0" y="991"/>
                  </a:lnTo>
                  <a:lnTo>
                    <a:pt x="166" y="99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1" name="Freeform 31"/>
            <p:cNvSpPr/>
            <p:nvPr/>
          </p:nvSpPr>
          <p:spPr bwMode="auto">
            <a:xfrm>
              <a:off x="5151437" y="3200401"/>
              <a:ext cx="434975" cy="1306513"/>
            </a:xfrm>
            <a:custGeom>
              <a:avLst/>
              <a:gdLst>
                <a:gd name="T0" fmla="*/ 107 w 116"/>
                <a:gd name="T1" fmla="*/ 13 h 347"/>
                <a:gd name="T2" fmla="*/ 82 w 116"/>
                <a:gd name="T3" fmla="*/ 13 h 347"/>
                <a:gd name="T4" fmla="*/ 38 w 116"/>
                <a:gd name="T5" fmla="*/ 21 h 347"/>
                <a:gd name="T6" fmla="*/ 26 w 116"/>
                <a:gd name="T7" fmla="*/ 11 h 347"/>
                <a:gd name="T8" fmla="*/ 12 w 116"/>
                <a:gd name="T9" fmla="*/ 21 h 347"/>
                <a:gd name="T10" fmla="*/ 0 w 116"/>
                <a:gd name="T11" fmla="*/ 31 h 347"/>
                <a:gd name="T12" fmla="*/ 12 w 116"/>
                <a:gd name="T13" fmla="*/ 39 h 347"/>
                <a:gd name="T14" fmla="*/ 0 w 116"/>
                <a:gd name="T15" fmla="*/ 52 h 347"/>
                <a:gd name="T16" fmla="*/ 12 w 116"/>
                <a:gd name="T17" fmla="*/ 60 h 347"/>
                <a:gd name="T18" fmla="*/ 0 w 116"/>
                <a:gd name="T19" fmla="*/ 71 h 347"/>
                <a:gd name="T20" fmla="*/ 12 w 116"/>
                <a:gd name="T21" fmla="*/ 80 h 347"/>
                <a:gd name="T22" fmla="*/ 0 w 116"/>
                <a:gd name="T23" fmla="*/ 92 h 347"/>
                <a:gd name="T24" fmla="*/ 12 w 116"/>
                <a:gd name="T25" fmla="*/ 101 h 347"/>
                <a:gd name="T26" fmla="*/ 0 w 116"/>
                <a:gd name="T27" fmla="*/ 110 h 347"/>
                <a:gd name="T28" fmla="*/ 12 w 116"/>
                <a:gd name="T29" fmla="*/ 119 h 347"/>
                <a:gd name="T30" fmla="*/ 0 w 116"/>
                <a:gd name="T31" fmla="*/ 131 h 347"/>
                <a:gd name="T32" fmla="*/ 12 w 116"/>
                <a:gd name="T33" fmla="*/ 140 h 347"/>
                <a:gd name="T34" fmla="*/ 0 w 116"/>
                <a:gd name="T35" fmla="*/ 150 h 347"/>
                <a:gd name="T36" fmla="*/ 12 w 116"/>
                <a:gd name="T37" fmla="*/ 159 h 347"/>
                <a:gd name="T38" fmla="*/ 0 w 116"/>
                <a:gd name="T39" fmla="*/ 172 h 347"/>
                <a:gd name="T40" fmla="*/ 12 w 116"/>
                <a:gd name="T41" fmla="*/ 180 h 347"/>
                <a:gd name="T42" fmla="*/ 0 w 116"/>
                <a:gd name="T43" fmla="*/ 193 h 347"/>
                <a:gd name="T44" fmla="*/ 12 w 116"/>
                <a:gd name="T45" fmla="*/ 201 h 347"/>
                <a:gd name="T46" fmla="*/ 0 w 116"/>
                <a:gd name="T47" fmla="*/ 212 h 347"/>
                <a:gd name="T48" fmla="*/ 12 w 116"/>
                <a:gd name="T49" fmla="*/ 221 h 347"/>
                <a:gd name="T50" fmla="*/ 0 w 116"/>
                <a:gd name="T51" fmla="*/ 233 h 347"/>
                <a:gd name="T52" fmla="*/ 12 w 116"/>
                <a:gd name="T53" fmla="*/ 242 h 347"/>
                <a:gd name="T54" fmla="*/ 0 w 116"/>
                <a:gd name="T55" fmla="*/ 251 h 347"/>
                <a:gd name="T56" fmla="*/ 12 w 116"/>
                <a:gd name="T57" fmla="*/ 260 h 347"/>
                <a:gd name="T58" fmla="*/ 0 w 116"/>
                <a:gd name="T59" fmla="*/ 272 h 347"/>
                <a:gd name="T60" fmla="*/ 12 w 116"/>
                <a:gd name="T61" fmla="*/ 281 h 347"/>
                <a:gd name="T62" fmla="*/ 0 w 116"/>
                <a:gd name="T63" fmla="*/ 291 h 347"/>
                <a:gd name="T64" fmla="*/ 12 w 116"/>
                <a:gd name="T65" fmla="*/ 300 h 347"/>
                <a:gd name="T66" fmla="*/ 0 w 116"/>
                <a:gd name="T67" fmla="*/ 312 h 347"/>
                <a:gd name="T68" fmla="*/ 12 w 116"/>
                <a:gd name="T69" fmla="*/ 321 h 347"/>
                <a:gd name="T70" fmla="*/ 116 w 116"/>
                <a:gd name="T71" fmla="*/ 347 h 347"/>
                <a:gd name="T72" fmla="*/ 104 w 116"/>
                <a:gd name="T73" fmla="*/ 2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347">
                  <a:moveTo>
                    <a:pt x="104" y="21"/>
                  </a:moveTo>
                  <a:cubicBezTo>
                    <a:pt x="106" y="19"/>
                    <a:pt x="107" y="16"/>
                    <a:pt x="107" y="13"/>
                  </a:cubicBezTo>
                  <a:cubicBezTo>
                    <a:pt x="107" y="6"/>
                    <a:pt x="101" y="0"/>
                    <a:pt x="94" y="0"/>
                  </a:cubicBezTo>
                  <a:cubicBezTo>
                    <a:pt x="88" y="0"/>
                    <a:pt x="82" y="6"/>
                    <a:pt x="82" y="13"/>
                  </a:cubicBezTo>
                  <a:cubicBezTo>
                    <a:pt x="82" y="16"/>
                    <a:pt x="83" y="19"/>
                    <a:pt x="85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2"/>
                    <a:pt x="12" y="172"/>
                    <a:pt x="12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12" y="180"/>
                    <a:pt x="12" y="180"/>
                    <a:pt x="12" y="180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2" y="221"/>
                    <a:pt x="12" y="221"/>
                    <a:pt x="12" y="221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51"/>
                    <a:pt x="12" y="251"/>
                    <a:pt x="12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2" y="281"/>
                    <a:pt x="12" y="281"/>
                    <a:pt x="12" y="281"/>
                  </a:cubicBezTo>
                  <a:cubicBezTo>
                    <a:pt x="12" y="291"/>
                    <a:pt x="12" y="291"/>
                    <a:pt x="12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12" y="300"/>
                    <a:pt x="12" y="300"/>
                    <a:pt x="12" y="300"/>
                  </a:cubicBezTo>
                  <a:cubicBezTo>
                    <a:pt x="12" y="312"/>
                    <a:pt x="12" y="312"/>
                    <a:pt x="12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21"/>
                    <a:pt x="0" y="321"/>
                    <a:pt x="0" y="321"/>
                  </a:cubicBezTo>
                  <a:cubicBezTo>
                    <a:pt x="12" y="321"/>
                    <a:pt x="12" y="321"/>
                    <a:pt x="12" y="321"/>
                  </a:cubicBezTo>
                  <a:cubicBezTo>
                    <a:pt x="12" y="347"/>
                    <a:pt x="12" y="347"/>
                    <a:pt x="12" y="347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04" y="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2" name="Freeform 32"/>
            <p:cNvSpPr/>
            <p:nvPr/>
          </p:nvSpPr>
          <p:spPr bwMode="auto">
            <a:xfrm>
              <a:off x="7659687" y="3968751"/>
              <a:ext cx="477838" cy="538163"/>
            </a:xfrm>
            <a:custGeom>
              <a:avLst/>
              <a:gdLst>
                <a:gd name="T0" fmla="*/ 301 w 301"/>
                <a:gd name="T1" fmla="*/ 41 h 339"/>
                <a:gd name="T2" fmla="*/ 275 w 301"/>
                <a:gd name="T3" fmla="*/ 17 h 339"/>
                <a:gd name="T4" fmla="*/ 260 w 301"/>
                <a:gd name="T5" fmla="*/ 41 h 339"/>
                <a:gd name="T6" fmla="*/ 88 w 301"/>
                <a:gd name="T7" fmla="*/ 0 h 339"/>
                <a:gd name="T8" fmla="*/ 29 w 301"/>
                <a:gd name="T9" fmla="*/ 41 h 339"/>
                <a:gd name="T10" fmla="*/ 0 w 301"/>
                <a:gd name="T11" fmla="*/ 50 h 339"/>
                <a:gd name="T12" fmla="*/ 17 w 301"/>
                <a:gd name="T13" fmla="*/ 69 h 339"/>
                <a:gd name="T14" fmla="*/ 0 w 301"/>
                <a:gd name="T15" fmla="*/ 79 h 339"/>
                <a:gd name="T16" fmla="*/ 17 w 301"/>
                <a:gd name="T17" fmla="*/ 98 h 339"/>
                <a:gd name="T18" fmla="*/ 0 w 301"/>
                <a:gd name="T19" fmla="*/ 107 h 339"/>
                <a:gd name="T20" fmla="*/ 17 w 301"/>
                <a:gd name="T21" fmla="*/ 124 h 339"/>
                <a:gd name="T22" fmla="*/ 0 w 301"/>
                <a:gd name="T23" fmla="*/ 135 h 339"/>
                <a:gd name="T24" fmla="*/ 17 w 301"/>
                <a:gd name="T25" fmla="*/ 152 h 339"/>
                <a:gd name="T26" fmla="*/ 0 w 301"/>
                <a:gd name="T27" fmla="*/ 164 h 339"/>
                <a:gd name="T28" fmla="*/ 17 w 301"/>
                <a:gd name="T29" fmla="*/ 181 h 339"/>
                <a:gd name="T30" fmla="*/ 0 w 301"/>
                <a:gd name="T31" fmla="*/ 192 h 339"/>
                <a:gd name="T32" fmla="*/ 17 w 301"/>
                <a:gd name="T33" fmla="*/ 209 h 339"/>
                <a:gd name="T34" fmla="*/ 0 w 301"/>
                <a:gd name="T35" fmla="*/ 221 h 339"/>
                <a:gd name="T36" fmla="*/ 17 w 301"/>
                <a:gd name="T37" fmla="*/ 237 h 339"/>
                <a:gd name="T38" fmla="*/ 0 w 301"/>
                <a:gd name="T39" fmla="*/ 249 h 339"/>
                <a:gd name="T40" fmla="*/ 17 w 301"/>
                <a:gd name="T41" fmla="*/ 266 h 339"/>
                <a:gd name="T42" fmla="*/ 0 w 301"/>
                <a:gd name="T43" fmla="*/ 278 h 339"/>
                <a:gd name="T44" fmla="*/ 17 w 301"/>
                <a:gd name="T45" fmla="*/ 339 h 339"/>
                <a:gd name="T46" fmla="*/ 286 w 301"/>
                <a:gd name="T47" fmla="*/ 278 h 339"/>
                <a:gd name="T48" fmla="*/ 301 w 301"/>
                <a:gd name="T49" fmla="*/ 266 h 339"/>
                <a:gd name="T50" fmla="*/ 286 w 301"/>
                <a:gd name="T51" fmla="*/ 249 h 339"/>
                <a:gd name="T52" fmla="*/ 301 w 301"/>
                <a:gd name="T53" fmla="*/ 237 h 339"/>
                <a:gd name="T54" fmla="*/ 286 w 301"/>
                <a:gd name="T55" fmla="*/ 221 h 339"/>
                <a:gd name="T56" fmla="*/ 301 w 301"/>
                <a:gd name="T57" fmla="*/ 209 h 339"/>
                <a:gd name="T58" fmla="*/ 286 w 301"/>
                <a:gd name="T59" fmla="*/ 192 h 339"/>
                <a:gd name="T60" fmla="*/ 301 w 301"/>
                <a:gd name="T61" fmla="*/ 181 h 339"/>
                <a:gd name="T62" fmla="*/ 286 w 301"/>
                <a:gd name="T63" fmla="*/ 164 h 339"/>
                <a:gd name="T64" fmla="*/ 301 w 301"/>
                <a:gd name="T65" fmla="*/ 152 h 339"/>
                <a:gd name="T66" fmla="*/ 286 w 301"/>
                <a:gd name="T67" fmla="*/ 135 h 339"/>
                <a:gd name="T68" fmla="*/ 301 w 301"/>
                <a:gd name="T69" fmla="*/ 124 h 339"/>
                <a:gd name="T70" fmla="*/ 286 w 301"/>
                <a:gd name="T71" fmla="*/ 107 h 339"/>
                <a:gd name="T72" fmla="*/ 301 w 301"/>
                <a:gd name="T73" fmla="*/ 98 h 339"/>
                <a:gd name="T74" fmla="*/ 286 w 301"/>
                <a:gd name="T75" fmla="*/ 79 h 339"/>
                <a:gd name="T76" fmla="*/ 301 w 301"/>
                <a:gd name="T77" fmla="*/ 69 h 339"/>
                <a:gd name="T78" fmla="*/ 286 w 301"/>
                <a:gd name="T79" fmla="*/ 5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1" h="339">
                  <a:moveTo>
                    <a:pt x="301" y="50"/>
                  </a:moveTo>
                  <a:lnTo>
                    <a:pt x="301" y="41"/>
                  </a:lnTo>
                  <a:lnTo>
                    <a:pt x="275" y="41"/>
                  </a:lnTo>
                  <a:lnTo>
                    <a:pt x="275" y="17"/>
                  </a:lnTo>
                  <a:lnTo>
                    <a:pt x="260" y="17"/>
                  </a:lnTo>
                  <a:lnTo>
                    <a:pt x="260" y="41"/>
                  </a:lnTo>
                  <a:lnTo>
                    <a:pt x="88" y="41"/>
                  </a:lnTo>
                  <a:lnTo>
                    <a:pt x="88" y="0"/>
                  </a:lnTo>
                  <a:lnTo>
                    <a:pt x="29" y="0"/>
                  </a:lnTo>
                  <a:lnTo>
                    <a:pt x="29" y="41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17" y="50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17" y="79"/>
                  </a:lnTo>
                  <a:lnTo>
                    <a:pt x="17" y="98"/>
                  </a:lnTo>
                  <a:lnTo>
                    <a:pt x="0" y="98"/>
                  </a:lnTo>
                  <a:lnTo>
                    <a:pt x="0" y="107"/>
                  </a:lnTo>
                  <a:lnTo>
                    <a:pt x="17" y="107"/>
                  </a:lnTo>
                  <a:lnTo>
                    <a:pt x="17" y="124"/>
                  </a:lnTo>
                  <a:lnTo>
                    <a:pt x="0" y="124"/>
                  </a:lnTo>
                  <a:lnTo>
                    <a:pt x="0" y="135"/>
                  </a:lnTo>
                  <a:lnTo>
                    <a:pt x="17" y="135"/>
                  </a:lnTo>
                  <a:lnTo>
                    <a:pt x="17" y="152"/>
                  </a:lnTo>
                  <a:lnTo>
                    <a:pt x="0" y="152"/>
                  </a:lnTo>
                  <a:lnTo>
                    <a:pt x="0" y="164"/>
                  </a:lnTo>
                  <a:lnTo>
                    <a:pt x="17" y="164"/>
                  </a:lnTo>
                  <a:lnTo>
                    <a:pt x="17" y="181"/>
                  </a:lnTo>
                  <a:lnTo>
                    <a:pt x="0" y="181"/>
                  </a:lnTo>
                  <a:lnTo>
                    <a:pt x="0" y="192"/>
                  </a:lnTo>
                  <a:lnTo>
                    <a:pt x="17" y="192"/>
                  </a:lnTo>
                  <a:lnTo>
                    <a:pt x="17" y="209"/>
                  </a:lnTo>
                  <a:lnTo>
                    <a:pt x="0" y="209"/>
                  </a:lnTo>
                  <a:lnTo>
                    <a:pt x="0" y="221"/>
                  </a:lnTo>
                  <a:lnTo>
                    <a:pt x="17" y="221"/>
                  </a:lnTo>
                  <a:lnTo>
                    <a:pt x="17" y="237"/>
                  </a:lnTo>
                  <a:lnTo>
                    <a:pt x="0" y="237"/>
                  </a:lnTo>
                  <a:lnTo>
                    <a:pt x="0" y="249"/>
                  </a:lnTo>
                  <a:lnTo>
                    <a:pt x="17" y="249"/>
                  </a:lnTo>
                  <a:lnTo>
                    <a:pt x="17" y="266"/>
                  </a:lnTo>
                  <a:lnTo>
                    <a:pt x="0" y="266"/>
                  </a:lnTo>
                  <a:lnTo>
                    <a:pt x="0" y="278"/>
                  </a:lnTo>
                  <a:lnTo>
                    <a:pt x="17" y="278"/>
                  </a:lnTo>
                  <a:lnTo>
                    <a:pt x="17" y="339"/>
                  </a:lnTo>
                  <a:lnTo>
                    <a:pt x="286" y="339"/>
                  </a:lnTo>
                  <a:lnTo>
                    <a:pt x="286" y="278"/>
                  </a:lnTo>
                  <a:lnTo>
                    <a:pt x="301" y="278"/>
                  </a:lnTo>
                  <a:lnTo>
                    <a:pt x="301" y="266"/>
                  </a:lnTo>
                  <a:lnTo>
                    <a:pt x="286" y="266"/>
                  </a:lnTo>
                  <a:lnTo>
                    <a:pt x="286" y="249"/>
                  </a:lnTo>
                  <a:lnTo>
                    <a:pt x="301" y="249"/>
                  </a:lnTo>
                  <a:lnTo>
                    <a:pt x="301" y="237"/>
                  </a:lnTo>
                  <a:lnTo>
                    <a:pt x="286" y="237"/>
                  </a:lnTo>
                  <a:lnTo>
                    <a:pt x="286" y="221"/>
                  </a:lnTo>
                  <a:lnTo>
                    <a:pt x="301" y="221"/>
                  </a:lnTo>
                  <a:lnTo>
                    <a:pt x="301" y="209"/>
                  </a:lnTo>
                  <a:lnTo>
                    <a:pt x="286" y="209"/>
                  </a:lnTo>
                  <a:lnTo>
                    <a:pt x="286" y="192"/>
                  </a:lnTo>
                  <a:lnTo>
                    <a:pt x="301" y="192"/>
                  </a:lnTo>
                  <a:lnTo>
                    <a:pt x="301" y="181"/>
                  </a:lnTo>
                  <a:lnTo>
                    <a:pt x="286" y="181"/>
                  </a:lnTo>
                  <a:lnTo>
                    <a:pt x="286" y="164"/>
                  </a:lnTo>
                  <a:lnTo>
                    <a:pt x="301" y="164"/>
                  </a:lnTo>
                  <a:lnTo>
                    <a:pt x="301" y="152"/>
                  </a:lnTo>
                  <a:lnTo>
                    <a:pt x="286" y="152"/>
                  </a:lnTo>
                  <a:lnTo>
                    <a:pt x="286" y="135"/>
                  </a:lnTo>
                  <a:lnTo>
                    <a:pt x="301" y="135"/>
                  </a:lnTo>
                  <a:lnTo>
                    <a:pt x="301" y="124"/>
                  </a:lnTo>
                  <a:lnTo>
                    <a:pt x="286" y="124"/>
                  </a:lnTo>
                  <a:lnTo>
                    <a:pt x="286" y="107"/>
                  </a:lnTo>
                  <a:lnTo>
                    <a:pt x="301" y="107"/>
                  </a:lnTo>
                  <a:lnTo>
                    <a:pt x="301" y="98"/>
                  </a:lnTo>
                  <a:lnTo>
                    <a:pt x="286" y="98"/>
                  </a:lnTo>
                  <a:lnTo>
                    <a:pt x="286" y="79"/>
                  </a:lnTo>
                  <a:lnTo>
                    <a:pt x="301" y="79"/>
                  </a:lnTo>
                  <a:lnTo>
                    <a:pt x="301" y="69"/>
                  </a:lnTo>
                  <a:lnTo>
                    <a:pt x="286" y="69"/>
                  </a:lnTo>
                  <a:lnTo>
                    <a:pt x="286" y="50"/>
                  </a:lnTo>
                  <a:lnTo>
                    <a:pt x="301" y="5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3" name="Freeform 33"/>
            <p:cNvSpPr/>
            <p:nvPr/>
          </p:nvSpPr>
          <p:spPr bwMode="auto">
            <a:xfrm>
              <a:off x="2882900" y="3216276"/>
              <a:ext cx="327025" cy="1290638"/>
            </a:xfrm>
            <a:custGeom>
              <a:avLst/>
              <a:gdLst>
                <a:gd name="T0" fmla="*/ 87 w 87"/>
                <a:gd name="T1" fmla="*/ 31 h 343"/>
                <a:gd name="T2" fmla="*/ 87 w 87"/>
                <a:gd name="T3" fmla="*/ 27 h 343"/>
                <a:gd name="T4" fmla="*/ 80 w 87"/>
                <a:gd name="T5" fmla="*/ 27 h 343"/>
                <a:gd name="T6" fmla="*/ 80 w 87"/>
                <a:gd name="T7" fmla="*/ 19 h 343"/>
                <a:gd name="T8" fmla="*/ 76 w 87"/>
                <a:gd name="T9" fmla="*/ 19 h 343"/>
                <a:gd name="T10" fmla="*/ 76 w 87"/>
                <a:gd name="T11" fmla="*/ 16 h 343"/>
                <a:gd name="T12" fmla="*/ 72 w 87"/>
                <a:gd name="T13" fmla="*/ 16 h 343"/>
                <a:gd name="T14" fmla="*/ 72 w 87"/>
                <a:gd name="T15" fmla="*/ 14 h 343"/>
                <a:gd name="T16" fmla="*/ 70 w 87"/>
                <a:gd name="T17" fmla="*/ 14 h 343"/>
                <a:gd name="T18" fmla="*/ 70 w 87"/>
                <a:gd name="T19" fmla="*/ 8 h 343"/>
                <a:gd name="T20" fmla="*/ 69 w 87"/>
                <a:gd name="T21" fmla="*/ 8 h 343"/>
                <a:gd name="T22" fmla="*/ 69 w 87"/>
                <a:gd name="T23" fmla="*/ 14 h 343"/>
                <a:gd name="T24" fmla="*/ 67 w 87"/>
                <a:gd name="T25" fmla="*/ 14 h 343"/>
                <a:gd name="T26" fmla="*/ 67 w 87"/>
                <a:gd name="T27" fmla="*/ 16 h 343"/>
                <a:gd name="T28" fmla="*/ 56 w 87"/>
                <a:gd name="T29" fmla="*/ 16 h 343"/>
                <a:gd name="T30" fmla="*/ 56 w 87"/>
                <a:gd name="T31" fmla="*/ 19 h 343"/>
                <a:gd name="T32" fmla="*/ 47 w 87"/>
                <a:gd name="T33" fmla="*/ 19 h 343"/>
                <a:gd name="T34" fmla="*/ 47 w 87"/>
                <a:gd name="T35" fmla="*/ 14 h 343"/>
                <a:gd name="T36" fmla="*/ 44 w 87"/>
                <a:gd name="T37" fmla="*/ 14 h 343"/>
                <a:gd name="T38" fmla="*/ 44 w 87"/>
                <a:gd name="T39" fmla="*/ 12 h 343"/>
                <a:gd name="T40" fmla="*/ 43 w 87"/>
                <a:gd name="T41" fmla="*/ 12 h 343"/>
                <a:gd name="T42" fmla="*/ 43 w 87"/>
                <a:gd name="T43" fmla="*/ 14 h 343"/>
                <a:gd name="T44" fmla="*/ 39 w 87"/>
                <a:gd name="T45" fmla="*/ 14 h 343"/>
                <a:gd name="T46" fmla="*/ 39 w 87"/>
                <a:gd name="T47" fmla="*/ 19 h 343"/>
                <a:gd name="T48" fmla="*/ 30 w 87"/>
                <a:gd name="T49" fmla="*/ 19 h 343"/>
                <a:gd name="T50" fmla="*/ 30 w 87"/>
                <a:gd name="T51" fmla="*/ 7 h 343"/>
                <a:gd name="T52" fmla="*/ 32 w 87"/>
                <a:gd name="T53" fmla="*/ 7 h 343"/>
                <a:gd name="T54" fmla="*/ 27 w 87"/>
                <a:gd name="T55" fmla="*/ 2 h 343"/>
                <a:gd name="T56" fmla="*/ 21 w 87"/>
                <a:gd name="T57" fmla="*/ 0 h 343"/>
                <a:gd name="T58" fmla="*/ 16 w 87"/>
                <a:gd name="T59" fmla="*/ 2 h 343"/>
                <a:gd name="T60" fmla="*/ 11 w 87"/>
                <a:gd name="T61" fmla="*/ 7 h 343"/>
                <a:gd name="T62" fmla="*/ 13 w 87"/>
                <a:gd name="T63" fmla="*/ 7 h 343"/>
                <a:gd name="T64" fmla="*/ 13 w 87"/>
                <a:gd name="T65" fmla="*/ 19 h 343"/>
                <a:gd name="T66" fmla="*/ 7 w 87"/>
                <a:gd name="T67" fmla="*/ 19 h 343"/>
                <a:gd name="T68" fmla="*/ 7 w 87"/>
                <a:gd name="T69" fmla="*/ 27 h 343"/>
                <a:gd name="T70" fmla="*/ 0 w 87"/>
                <a:gd name="T71" fmla="*/ 27 h 343"/>
                <a:gd name="T72" fmla="*/ 0 w 87"/>
                <a:gd name="T73" fmla="*/ 31 h 343"/>
                <a:gd name="T74" fmla="*/ 7 w 87"/>
                <a:gd name="T75" fmla="*/ 31 h 343"/>
                <a:gd name="T76" fmla="*/ 7 w 87"/>
                <a:gd name="T77" fmla="*/ 84 h 343"/>
                <a:gd name="T78" fmla="*/ 2 w 87"/>
                <a:gd name="T79" fmla="*/ 89 h 343"/>
                <a:gd name="T80" fmla="*/ 2 w 87"/>
                <a:gd name="T81" fmla="*/ 343 h 343"/>
                <a:gd name="T82" fmla="*/ 85 w 87"/>
                <a:gd name="T83" fmla="*/ 343 h 343"/>
                <a:gd name="T84" fmla="*/ 85 w 87"/>
                <a:gd name="T85" fmla="*/ 89 h 343"/>
                <a:gd name="T86" fmla="*/ 80 w 87"/>
                <a:gd name="T87" fmla="*/ 84 h 343"/>
                <a:gd name="T88" fmla="*/ 80 w 87"/>
                <a:gd name="T89" fmla="*/ 31 h 343"/>
                <a:gd name="T90" fmla="*/ 87 w 87"/>
                <a:gd name="T91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7" h="343">
                  <a:moveTo>
                    <a:pt x="87" y="31"/>
                  </a:moveTo>
                  <a:cubicBezTo>
                    <a:pt x="87" y="27"/>
                    <a:pt x="87" y="27"/>
                    <a:pt x="87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5"/>
                    <a:pt x="29" y="3"/>
                    <a:pt x="27" y="2"/>
                  </a:cubicBezTo>
                  <a:cubicBezTo>
                    <a:pt x="24" y="2"/>
                    <a:pt x="23" y="2"/>
                    <a:pt x="21" y="0"/>
                  </a:cubicBezTo>
                  <a:cubicBezTo>
                    <a:pt x="19" y="2"/>
                    <a:pt x="19" y="2"/>
                    <a:pt x="16" y="2"/>
                  </a:cubicBezTo>
                  <a:cubicBezTo>
                    <a:pt x="14" y="3"/>
                    <a:pt x="9" y="5"/>
                    <a:pt x="1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343"/>
                    <a:pt x="2" y="343"/>
                    <a:pt x="2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0" y="31"/>
                    <a:pt x="80" y="31"/>
                    <a:pt x="80" y="31"/>
                  </a:cubicBezTo>
                  <a:lnTo>
                    <a:pt x="87" y="3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4" name="Freeform 34"/>
            <p:cNvSpPr/>
            <p:nvPr/>
          </p:nvSpPr>
          <p:spPr bwMode="auto">
            <a:xfrm>
              <a:off x="6323012" y="3551238"/>
              <a:ext cx="649288" cy="955675"/>
            </a:xfrm>
            <a:custGeom>
              <a:avLst/>
              <a:gdLst>
                <a:gd name="T0" fmla="*/ 173 w 173"/>
                <a:gd name="T1" fmla="*/ 138 h 254"/>
                <a:gd name="T2" fmla="*/ 173 w 173"/>
                <a:gd name="T3" fmla="*/ 128 h 254"/>
                <a:gd name="T4" fmla="*/ 116 w 173"/>
                <a:gd name="T5" fmla="*/ 128 h 254"/>
                <a:gd name="T6" fmla="*/ 116 w 173"/>
                <a:gd name="T7" fmla="*/ 0 h 254"/>
                <a:gd name="T8" fmla="*/ 10 w 173"/>
                <a:gd name="T9" fmla="*/ 30 h 254"/>
                <a:gd name="T10" fmla="*/ 10 w 173"/>
                <a:gd name="T11" fmla="*/ 222 h 254"/>
                <a:gd name="T12" fmla="*/ 0 w 173"/>
                <a:gd name="T13" fmla="*/ 222 h 254"/>
                <a:gd name="T14" fmla="*/ 0 w 173"/>
                <a:gd name="T15" fmla="*/ 254 h 254"/>
                <a:gd name="T16" fmla="*/ 173 w 173"/>
                <a:gd name="T17" fmla="*/ 254 h 254"/>
                <a:gd name="T18" fmla="*/ 173 w 173"/>
                <a:gd name="T19" fmla="*/ 244 h 254"/>
                <a:gd name="T20" fmla="*/ 166 w 173"/>
                <a:gd name="T21" fmla="*/ 244 h 254"/>
                <a:gd name="T22" fmla="*/ 166 w 173"/>
                <a:gd name="T23" fmla="*/ 238 h 254"/>
                <a:gd name="T24" fmla="*/ 173 w 173"/>
                <a:gd name="T25" fmla="*/ 238 h 254"/>
                <a:gd name="T26" fmla="*/ 173 w 173"/>
                <a:gd name="T27" fmla="*/ 227 h 254"/>
                <a:gd name="T28" fmla="*/ 166 w 173"/>
                <a:gd name="T29" fmla="*/ 227 h 254"/>
                <a:gd name="T30" fmla="*/ 166 w 173"/>
                <a:gd name="T31" fmla="*/ 221 h 254"/>
                <a:gd name="T32" fmla="*/ 173 w 173"/>
                <a:gd name="T33" fmla="*/ 221 h 254"/>
                <a:gd name="T34" fmla="*/ 173 w 173"/>
                <a:gd name="T35" fmla="*/ 211 h 254"/>
                <a:gd name="T36" fmla="*/ 166 w 173"/>
                <a:gd name="T37" fmla="*/ 211 h 254"/>
                <a:gd name="T38" fmla="*/ 166 w 173"/>
                <a:gd name="T39" fmla="*/ 204 h 254"/>
                <a:gd name="T40" fmla="*/ 173 w 173"/>
                <a:gd name="T41" fmla="*/ 204 h 254"/>
                <a:gd name="T42" fmla="*/ 173 w 173"/>
                <a:gd name="T43" fmla="*/ 194 h 254"/>
                <a:gd name="T44" fmla="*/ 166 w 173"/>
                <a:gd name="T45" fmla="*/ 194 h 254"/>
                <a:gd name="T46" fmla="*/ 166 w 173"/>
                <a:gd name="T47" fmla="*/ 188 h 254"/>
                <a:gd name="T48" fmla="*/ 173 w 173"/>
                <a:gd name="T49" fmla="*/ 188 h 254"/>
                <a:gd name="T50" fmla="*/ 173 w 173"/>
                <a:gd name="T51" fmla="*/ 178 h 254"/>
                <a:gd name="T52" fmla="*/ 166 w 173"/>
                <a:gd name="T53" fmla="*/ 178 h 254"/>
                <a:gd name="T54" fmla="*/ 166 w 173"/>
                <a:gd name="T55" fmla="*/ 171 h 254"/>
                <a:gd name="T56" fmla="*/ 173 w 173"/>
                <a:gd name="T57" fmla="*/ 171 h 254"/>
                <a:gd name="T58" fmla="*/ 173 w 173"/>
                <a:gd name="T59" fmla="*/ 161 h 254"/>
                <a:gd name="T60" fmla="*/ 166 w 173"/>
                <a:gd name="T61" fmla="*/ 161 h 254"/>
                <a:gd name="T62" fmla="*/ 166 w 173"/>
                <a:gd name="T63" fmla="*/ 155 h 254"/>
                <a:gd name="T64" fmla="*/ 173 w 173"/>
                <a:gd name="T65" fmla="*/ 155 h 254"/>
                <a:gd name="T66" fmla="*/ 173 w 173"/>
                <a:gd name="T67" fmla="*/ 145 h 254"/>
                <a:gd name="T68" fmla="*/ 166 w 173"/>
                <a:gd name="T69" fmla="*/ 145 h 254"/>
                <a:gd name="T70" fmla="*/ 166 w 173"/>
                <a:gd name="T71" fmla="*/ 138 h 254"/>
                <a:gd name="T72" fmla="*/ 173 w 173"/>
                <a:gd name="T73" fmla="*/ 13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254">
                  <a:moveTo>
                    <a:pt x="173" y="138"/>
                  </a:moveTo>
                  <a:cubicBezTo>
                    <a:pt x="173" y="128"/>
                    <a:pt x="173" y="128"/>
                    <a:pt x="173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0" y="12"/>
                    <a:pt x="10" y="30"/>
                  </a:cubicBezTo>
                  <a:cubicBezTo>
                    <a:pt x="10" y="222"/>
                    <a:pt x="10" y="222"/>
                    <a:pt x="1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173" y="254"/>
                    <a:pt x="173" y="254"/>
                    <a:pt x="173" y="254"/>
                  </a:cubicBezTo>
                  <a:cubicBezTo>
                    <a:pt x="173" y="244"/>
                    <a:pt x="173" y="244"/>
                    <a:pt x="173" y="244"/>
                  </a:cubicBezTo>
                  <a:cubicBezTo>
                    <a:pt x="166" y="244"/>
                    <a:pt x="166" y="244"/>
                    <a:pt x="166" y="244"/>
                  </a:cubicBezTo>
                  <a:cubicBezTo>
                    <a:pt x="166" y="238"/>
                    <a:pt x="166" y="238"/>
                    <a:pt x="166" y="238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3" y="227"/>
                    <a:pt x="173" y="227"/>
                    <a:pt x="173" y="227"/>
                  </a:cubicBezTo>
                  <a:cubicBezTo>
                    <a:pt x="166" y="227"/>
                    <a:pt x="166" y="227"/>
                    <a:pt x="166" y="22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73" y="221"/>
                    <a:pt x="173" y="221"/>
                    <a:pt x="173" y="221"/>
                  </a:cubicBezTo>
                  <a:cubicBezTo>
                    <a:pt x="173" y="211"/>
                    <a:pt x="173" y="211"/>
                    <a:pt x="173" y="211"/>
                  </a:cubicBezTo>
                  <a:cubicBezTo>
                    <a:pt x="166" y="211"/>
                    <a:pt x="166" y="211"/>
                    <a:pt x="166" y="211"/>
                  </a:cubicBezTo>
                  <a:cubicBezTo>
                    <a:pt x="166" y="204"/>
                    <a:pt x="166" y="204"/>
                    <a:pt x="166" y="204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78"/>
                    <a:pt x="173" y="178"/>
                    <a:pt x="173" y="178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166" y="171"/>
                    <a:pt x="166" y="171"/>
                    <a:pt x="166" y="171"/>
                  </a:cubicBezTo>
                  <a:cubicBezTo>
                    <a:pt x="173" y="171"/>
                    <a:pt x="173" y="171"/>
                    <a:pt x="173" y="171"/>
                  </a:cubicBezTo>
                  <a:cubicBezTo>
                    <a:pt x="173" y="161"/>
                    <a:pt x="173" y="161"/>
                    <a:pt x="173" y="161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166" y="155"/>
                    <a:pt x="166" y="155"/>
                    <a:pt x="166" y="155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6" y="138"/>
                    <a:pt x="166" y="138"/>
                    <a:pt x="166" y="138"/>
                  </a:cubicBezTo>
                  <a:lnTo>
                    <a:pt x="173" y="13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5" name="Freeform 35"/>
            <p:cNvSpPr/>
            <p:nvPr/>
          </p:nvSpPr>
          <p:spPr bwMode="auto">
            <a:xfrm>
              <a:off x="9829800" y="3321051"/>
              <a:ext cx="252413" cy="1185863"/>
            </a:xfrm>
            <a:custGeom>
              <a:avLst/>
              <a:gdLst>
                <a:gd name="T0" fmla="*/ 159 w 159"/>
                <a:gd name="T1" fmla="*/ 228 h 747"/>
                <a:gd name="T2" fmla="*/ 159 w 159"/>
                <a:gd name="T3" fmla="*/ 209 h 747"/>
                <a:gd name="T4" fmla="*/ 81 w 159"/>
                <a:gd name="T5" fmla="*/ 114 h 747"/>
                <a:gd name="T6" fmla="*/ 81 w 159"/>
                <a:gd name="T7" fmla="*/ 26 h 747"/>
                <a:gd name="T8" fmla="*/ 123 w 159"/>
                <a:gd name="T9" fmla="*/ 17 h 747"/>
                <a:gd name="T10" fmla="*/ 81 w 159"/>
                <a:gd name="T11" fmla="*/ 10 h 747"/>
                <a:gd name="T12" fmla="*/ 81 w 159"/>
                <a:gd name="T13" fmla="*/ 0 h 747"/>
                <a:gd name="T14" fmla="*/ 76 w 159"/>
                <a:gd name="T15" fmla="*/ 0 h 747"/>
                <a:gd name="T16" fmla="*/ 76 w 159"/>
                <a:gd name="T17" fmla="*/ 114 h 747"/>
                <a:gd name="T18" fmla="*/ 3 w 159"/>
                <a:gd name="T19" fmla="*/ 209 h 747"/>
                <a:gd name="T20" fmla="*/ 3 w 159"/>
                <a:gd name="T21" fmla="*/ 228 h 747"/>
                <a:gd name="T22" fmla="*/ 12 w 159"/>
                <a:gd name="T23" fmla="*/ 233 h 747"/>
                <a:gd name="T24" fmla="*/ 12 w 159"/>
                <a:gd name="T25" fmla="*/ 344 h 747"/>
                <a:gd name="T26" fmla="*/ 0 w 159"/>
                <a:gd name="T27" fmla="*/ 344 h 747"/>
                <a:gd name="T28" fmla="*/ 0 w 159"/>
                <a:gd name="T29" fmla="*/ 354 h 747"/>
                <a:gd name="T30" fmla="*/ 12 w 159"/>
                <a:gd name="T31" fmla="*/ 354 h 747"/>
                <a:gd name="T32" fmla="*/ 12 w 159"/>
                <a:gd name="T33" fmla="*/ 468 h 747"/>
                <a:gd name="T34" fmla="*/ 0 w 159"/>
                <a:gd name="T35" fmla="*/ 468 h 747"/>
                <a:gd name="T36" fmla="*/ 0 w 159"/>
                <a:gd name="T37" fmla="*/ 477 h 747"/>
                <a:gd name="T38" fmla="*/ 12 w 159"/>
                <a:gd name="T39" fmla="*/ 477 h 747"/>
                <a:gd name="T40" fmla="*/ 12 w 159"/>
                <a:gd name="T41" fmla="*/ 591 h 747"/>
                <a:gd name="T42" fmla="*/ 0 w 159"/>
                <a:gd name="T43" fmla="*/ 591 h 747"/>
                <a:gd name="T44" fmla="*/ 0 w 159"/>
                <a:gd name="T45" fmla="*/ 603 h 747"/>
                <a:gd name="T46" fmla="*/ 12 w 159"/>
                <a:gd name="T47" fmla="*/ 603 h 747"/>
                <a:gd name="T48" fmla="*/ 12 w 159"/>
                <a:gd name="T49" fmla="*/ 747 h 747"/>
                <a:gd name="T50" fmla="*/ 149 w 159"/>
                <a:gd name="T51" fmla="*/ 747 h 747"/>
                <a:gd name="T52" fmla="*/ 149 w 159"/>
                <a:gd name="T53" fmla="*/ 603 h 747"/>
                <a:gd name="T54" fmla="*/ 159 w 159"/>
                <a:gd name="T55" fmla="*/ 603 h 747"/>
                <a:gd name="T56" fmla="*/ 159 w 159"/>
                <a:gd name="T57" fmla="*/ 591 h 747"/>
                <a:gd name="T58" fmla="*/ 149 w 159"/>
                <a:gd name="T59" fmla="*/ 591 h 747"/>
                <a:gd name="T60" fmla="*/ 149 w 159"/>
                <a:gd name="T61" fmla="*/ 477 h 747"/>
                <a:gd name="T62" fmla="*/ 159 w 159"/>
                <a:gd name="T63" fmla="*/ 477 h 747"/>
                <a:gd name="T64" fmla="*/ 159 w 159"/>
                <a:gd name="T65" fmla="*/ 468 h 747"/>
                <a:gd name="T66" fmla="*/ 149 w 159"/>
                <a:gd name="T67" fmla="*/ 468 h 747"/>
                <a:gd name="T68" fmla="*/ 149 w 159"/>
                <a:gd name="T69" fmla="*/ 354 h 747"/>
                <a:gd name="T70" fmla="*/ 159 w 159"/>
                <a:gd name="T71" fmla="*/ 354 h 747"/>
                <a:gd name="T72" fmla="*/ 159 w 159"/>
                <a:gd name="T73" fmla="*/ 344 h 747"/>
                <a:gd name="T74" fmla="*/ 149 w 159"/>
                <a:gd name="T75" fmla="*/ 344 h 747"/>
                <a:gd name="T76" fmla="*/ 149 w 159"/>
                <a:gd name="T77" fmla="*/ 233 h 747"/>
                <a:gd name="T78" fmla="*/ 159 w 159"/>
                <a:gd name="T79" fmla="*/ 228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9" h="747">
                  <a:moveTo>
                    <a:pt x="159" y="228"/>
                  </a:moveTo>
                  <a:lnTo>
                    <a:pt x="159" y="209"/>
                  </a:lnTo>
                  <a:lnTo>
                    <a:pt x="81" y="114"/>
                  </a:lnTo>
                  <a:lnTo>
                    <a:pt x="81" y="26"/>
                  </a:lnTo>
                  <a:lnTo>
                    <a:pt x="123" y="17"/>
                  </a:lnTo>
                  <a:lnTo>
                    <a:pt x="81" y="10"/>
                  </a:lnTo>
                  <a:lnTo>
                    <a:pt x="81" y="0"/>
                  </a:lnTo>
                  <a:lnTo>
                    <a:pt x="76" y="0"/>
                  </a:lnTo>
                  <a:lnTo>
                    <a:pt x="76" y="114"/>
                  </a:lnTo>
                  <a:lnTo>
                    <a:pt x="3" y="209"/>
                  </a:lnTo>
                  <a:lnTo>
                    <a:pt x="3" y="228"/>
                  </a:lnTo>
                  <a:lnTo>
                    <a:pt x="12" y="233"/>
                  </a:lnTo>
                  <a:lnTo>
                    <a:pt x="12" y="344"/>
                  </a:lnTo>
                  <a:lnTo>
                    <a:pt x="0" y="344"/>
                  </a:lnTo>
                  <a:lnTo>
                    <a:pt x="0" y="354"/>
                  </a:lnTo>
                  <a:lnTo>
                    <a:pt x="12" y="354"/>
                  </a:lnTo>
                  <a:lnTo>
                    <a:pt x="12" y="468"/>
                  </a:lnTo>
                  <a:lnTo>
                    <a:pt x="0" y="468"/>
                  </a:lnTo>
                  <a:lnTo>
                    <a:pt x="0" y="477"/>
                  </a:lnTo>
                  <a:lnTo>
                    <a:pt x="12" y="477"/>
                  </a:lnTo>
                  <a:lnTo>
                    <a:pt x="12" y="591"/>
                  </a:lnTo>
                  <a:lnTo>
                    <a:pt x="0" y="591"/>
                  </a:lnTo>
                  <a:lnTo>
                    <a:pt x="0" y="603"/>
                  </a:lnTo>
                  <a:lnTo>
                    <a:pt x="12" y="603"/>
                  </a:lnTo>
                  <a:lnTo>
                    <a:pt x="12" y="747"/>
                  </a:lnTo>
                  <a:lnTo>
                    <a:pt x="149" y="747"/>
                  </a:lnTo>
                  <a:lnTo>
                    <a:pt x="149" y="603"/>
                  </a:lnTo>
                  <a:lnTo>
                    <a:pt x="159" y="603"/>
                  </a:lnTo>
                  <a:lnTo>
                    <a:pt x="159" y="591"/>
                  </a:lnTo>
                  <a:lnTo>
                    <a:pt x="149" y="591"/>
                  </a:lnTo>
                  <a:lnTo>
                    <a:pt x="149" y="477"/>
                  </a:lnTo>
                  <a:lnTo>
                    <a:pt x="159" y="477"/>
                  </a:lnTo>
                  <a:lnTo>
                    <a:pt x="159" y="468"/>
                  </a:lnTo>
                  <a:lnTo>
                    <a:pt x="149" y="468"/>
                  </a:lnTo>
                  <a:lnTo>
                    <a:pt x="149" y="354"/>
                  </a:lnTo>
                  <a:lnTo>
                    <a:pt x="159" y="354"/>
                  </a:lnTo>
                  <a:lnTo>
                    <a:pt x="159" y="344"/>
                  </a:lnTo>
                  <a:lnTo>
                    <a:pt x="149" y="344"/>
                  </a:lnTo>
                  <a:lnTo>
                    <a:pt x="149" y="233"/>
                  </a:lnTo>
                  <a:lnTo>
                    <a:pt x="159" y="22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6" name="Freeform 36"/>
            <p:cNvSpPr/>
            <p:nvPr/>
          </p:nvSpPr>
          <p:spPr bwMode="auto">
            <a:xfrm>
              <a:off x="3300412" y="3128963"/>
              <a:ext cx="233363" cy="1377950"/>
            </a:xfrm>
            <a:custGeom>
              <a:avLst/>
              <a:gdLst>
                <a:gd name="T0" fmla="*/ 59 w 62"/>
                <a:gd name="T1" fmla="*/ 108 h 366"/>
                <a:gd name="T2" fmla="*/ 59 w 62"/>
                <a:gd name="T3" fmla="*/ 87 h 366"/>
                <a:gd name="T4" fmla="*/ 57 w 62"/>
                <a:gd name="T5" fmla="*/ 87 h 366"/>
                <a:gd name="T6" fmla="*/ 57 w 62"/>
                <a:gd name="T7" fmla="*/ 78 h 366"/>
                <a:gd name="T8" fmla="*/ 59 w 62"/>
                <a:gd name="T9" fmla="*/ 74 h 366"/>
                <a:gd name="T10" fmla="*/ 57 w 62"/>
                <a:gd name="T11" fmla="*/ 70 h 366"/>
                <a:gd name="T12" fmla="*/ 57 w 62"/>
                <a:gd name="T13" fmla="*/ 58 h 366"/>
                <a:gd name="T14" fmla="*/ 59 w 62"/>
                <a:gd name="T15" fmla="*/ 58 h 366"/>
                <a:gd name="T16" fmla="*/ 59 w 62"/>
                <a:gd name="T17" fmla="*/ 53 h 366"/>
                <a:gd name="T18" fmla="*/ 57 w 62"/>
                <a:gd name="T19" fmla="*/ 53 h 366"/>
                <a:gd name="T20" fmla="*/ 57 w 62"/>
                <a:gd name="T21" fmla="*/ 46 h 366"/>
                <a:gd name="T22" fmla="*/ 52 w 62"/>
                <a:gd name="T23" fmla="*/ 46 h 366"/>
                <a:gd name="T24" fmla="*/ 52 w 62"/>
                <a:gd name="T25" fmla="*/ 31 h 366"/>
                <a:gd name="T26" fmla="*/ 51 w 62"/>
                <a:gd name="T27" fmla="*/ 0 h 366"/>
                <a:gd name="T28" fmla="*/ 48 w 62"/>
                <a:gd name="T29" fmla="*/ 31 h 366"/>
                <a:gd name="T30" fmla="*/ 22 w 62"/>
                <a:gd name="T31" fmla="*/ 44 h 366"/>
                <a:gd name="T32" fmla="*/ 16 w 62"/>
                <a:gd name="T33" fmla="*/ 44 h 366"/>
                <a:gd name="T34" fmla="*/ 16 w 62"/>
                <a:gd name="T35" fmla="*/ 52 h 366"/>
                <a:gd name="T36" fmla="*/ 11 w 62"/>
                <a:gd name="T37" fmla="*/ 52 h 366"/>
                <a:gd name="T38" fmla="*/ 8 w 62"/>
                <a:gd name="T39" fmla="*/ 55 h 366"/>
                <a:gd name="T40" fmla="*/ 8 w 62"/>
                <a:gd name="T41" fmla="*/ 66 h 366"/>
                <a:gd name="T42" fmla="*/ 5 w 62"/>
                <a:gd name="T43" fmla="*/ 66 h 366"/>
                <a:gd name="T44" fmla="*/ 5 w 62"/>
                <a:gd name="T45" fmla="*/ 70 h 366"/>
                <a:gd name="T46" fmla="*/ 4 w 62"/>
                <a:gd name="T47" fmla="*/ 74 h 366"/>
                <a:gd name="T48" fmla="*/ 5 w 62"/>
                <a:gd name="T49" fmla="*/ 78 h 366"/>
                <a:gd name="T50" fmla="*/ 5 w 62"/>
                <a:gd name="T51" fmla="*/ 87 h 366"/>
                <a:gd name="T52" fmla="*/ 3 w 62"/>
                <a:gd name="T53" fmla="*/ 87 h 366"/>
                <a:gd name="T54" fmla="*/ 3 w 62"/>
                <a:gd name="T55" fmla="*/ 108 h 366"/>
                <a:gd name="T56" fmla="*/ 0 w 62"/>
                <a:gd name="T57" fmla="*/ 108 h 366"/>
                <a:gd name="T58" fmla="*/ 0 w 62"/>
                <a:gd name="T59" fmla="*/ 366 h 366"/>
                <a:gd name="T60" fmla="*/ 62 w 62"/>
                <a:gd name="T61" fmla="*/ 366 h 366"/>
                <a:gd name="T62" fmla="*/ 62 w 62"/>
                <a:gd name="T63" fmla="*/ 108 h 366"/>
                <a:gd name="T64" fmla="*/ 59 w 62"/>
                <a:gd name="T65" fmla="*/ 10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366">
                  <a:moveTo>
                    <a:pt x="59" y="108"/>
                  </a:moveTo>
                  <a:cubicBezTo>
                    <a:pt x="59" y="87"/>
                    <a:pt x="59" y="87"/>
                    <a:pt x="59" y="87"/>
                  </a:cubicBezTo>
                  <a:cubicBezTo>
                    <a:pt x="57" y="87"/>
                    <a:pt x="57" y="87"/>
                    <a:pt x="57" y="87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7"/>
                    <a:pt x="59" y="76"/>
                    <a:pt x="59" y="74"/>
                  </a:cubicBezTo>
                  <a:cubicBezTo>
                    <a:pt x="59" y="71"/>
                    <a:pt x="58" y="70"/>
                    <a:pt x="57" y="70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1"/>
                    <a:pt x="4" y="74"/>
                  </a:cubicBezTo>
                  <a:cubicBezTo>
                    <a:pt x="4" y="76"/>
                    <a:pt x="4" y="77"/>
                    <a:pt x="5" y="7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62" y="366"/>
                    <a:pt x="62" y="366"/>
                    <a:pt x="62" y="366"/>
                  </a:cubicBezTo>
                  <a:cubicBezTo>
                    <a:pt x="62" y="108"/>
                    <a:pt x="62" y="108"/>
                    <a:pt x="62" y="108"/>
                  </a:cubicBezTo>
                  <a:lnTo>
                    <a:pt x="59" y="10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7" name="Freeform 37"/>
            <p:cNvSpPr/>
            <p:nvPr/>
          </p:nvSpPr>
          <p:spPr bwMode="auto">
            <a:xfrm>
              <a:off x="9296400" y="3927476"/>
              <a:ext cx="928688" cy="579438"/>
            </a:xfrm>
            <a:custGeom>
              <a:avLst/>
              <a:gdLst>
                <a:gd name="T0" fmla="*/ 0 w 585"/>
                <a:gd name="T1" fmla="*/ 135 h 365"/>
                <a:gd name="T2" fmla="*/ 34 w 585"/>
                <a:gd name="T3" fmla="*/ 112 h 365"/>
                <a:gd name="T4" fmla="*/ 60 w 585"/>
                <a:gd name="T5" fmla="*/ 67 h 365"/>
                <a:gd name="T6" fmla="*/ 81 w 585"/>
                <a:gd name="T7" fmla="*/ 24 h 365"/>
                <a:gd name="T8" fmla="*/ 128 w 585"/>
                <a:gd name="T9" fmla="*/ 24 h 365"/>
                <a:gd name="T10" fmla="*/ 147 w 585"/>
                <a:gd name="T11" fmla="*/ 67 h 365"/>
                <a:gd name="T12" fmla="*/ 185 w 585"/>
                <a:gd name="T13" fmla="*/ 112 h 365"/>
                <a:gd name="T14" fmla="*/ 204 w 585"/>
                <a:gd name="T15" fmla="*/ 67 h 365"/>
                <a:gd name="T16" fmla="*/ 228 w 585"/>
                <a:gd name="T17" fmla="*/ 0 h 365"/>
                <a:gd name="T18" fmla="*/ 251 w 585"/>
                <a:gd name="T19" fmla="*/ 67 h 365"/>
                <a:gd name="T20" fmla="*/ 272 w 585"/>
                <a:gd name="T21" fmla="*/ 112 h 365"/>
                <a:gd name="T22" fmla="*/ 306 w 585"/>
                <a:gd name="T23" fmla="*/ 67 h 365"/>
                <a:gd name="T24" fmla="*/ 325 w 585"/>
                <a:gd name="T25" fmla="*/ 24 h 365"/>
                <a:gd name="T26" fmla="*/ 372 w 585"/>
                <a:gd name="T27" fmla="*/ 24 h 365"/>
                <a:gd name="T28" fmla="*/ 393 w 585"/>
                <a:gd name="T29" fmla="*/ 67 h 365"/>
                <a:gd name="T30" fmla="*/ 429 w 585"/>
                <a:gd name="T31" fmla="*/ 112 h 365"/>
                <a:gd name="T32" fmla="*/ 448 w 585"/>
                <a:gd name="T33" fmla="*/ 67 h 365"/>
                <a:gd name="T34" fmla="*/ 474 w 585"/>
                <a:gd name="T35" fmla="*/ 0 h 365"/>
                <a:gd name="T36" fmla="*/ 497 w 585"/>
                <a:gd name="T37" fmla="*/ 67 h 365"/>
                <a:gd name="T38" fmla="*/ 516 w 585"/>
                <a:gd name="T39" fmla="*/ 112 h 365"/>
                <a:gd name="T40" fmla="*/ 549 w 585"/>
                <a:gd name="T41" fmla="*/ 135 h 365"/>
                <a:gd name="T42" fmla="*/ 585 w 585"/>
                <a:gd name="T43" fmla="*/ 145 h 365"/>
                <a:gd name="T44" fmla="*/ 561 w 585"/>
                <a:gd name="T45" fmla="*/ 202 h 365"/>
                <a:gd name="T46" fmla="*/ 585 w 585"/>
                <a:gd name="T47" fmla="*/ 211 h 365"/>
                <a:gd name="T48" fmla="*/ 561 w 585"/>
                <a:gd name="T49" fmla="*/ 268 h 365"/>
                <a:gd name="T50" fmla="*/ 585 w 585"/>
                <a:gd name="T51" fmla="*/ 280 h 365"/>
                <a:gd name="T52" fmla="*/ 561 w 585"/>
                <a:gd name="T53" fmla="*/ 365 h 365"/>
                <a:gd name="T54" fmla="*/ 22 w 585"/>
                <a:gd name="T55" fmla="*/ 280 h 365"/>
                <a:gd name="T56" fmla="*/ 0 w 585"/>
                <a:gd name="T57" fmla="*/ 268 h 365"/>
                <a:gd name="T58" fmla="*/ 22 w 585"/>
                <a:gd name="T59" fmla="*/ 211 h 365"/>
                <a:gd name="T60" fmla="*/ 0 w 585"/>
                <a:gd name="T61" fmla="*/ 202 h 365"/>
                <a:gd name="T62" fmla="*/ 22 w 585"/>
                <a:gd name="T63" fmla="*/ 14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5" h="365">
                  <a:moveTo>
                    <a:pt x="0" y="145"/>
                  </a:moveTo>
                  <a:lnTo>
                    <a:pt x="0" y="135"/>
                  </a:lnTo>
                  <a:lnTo>
                    <a:pt x="34" y="135"/>
                  </a:lnTo>
                  <a:lnTo>
                    <a:pt x="34" y="112"/>
                  </a:lnTo>
                  <a:lnTo>
                    <a:pt x="60" y="112"/>
                  </a:lnTo>
                  <a:lnTo>
                    <a:pt x="60" y="67"/>
                  </a:lnTo>
                  <a:lnTo>
                    <a:pt x="81" y="67"/>
                  </a:lnTo>
                  <a:lnTo>
                    <a:pt x="81" y="24"/>
                  </a:lnTo>
                  <a:lnTo>
                    <a:pt x="105" y="0"/>
                  </a:lnTo>
                  <a:lnTo>
                    <a:pt x="128" y="24"/>
                  </a:lnTo>
                  <a:lnTo>
                    <a:pt x="128" y="67"/>
                  </a:lnTo>
                  <a:lnTo>
                    <a:pt x="147" y="67"/>
                  </a:lnTo>
                  <a:lnTo>
                    <a:pt x="147" y="112"/>
                  </a:lnTo>
                  <a:lnTo>
                    <a:pt x="185" y="112"/>
                  </a:lnTo>
                  <a:lnTo>
                    <a:pt x="185" y="67"/>
                  </a:lnTo>
                  <a:lnTo>
                    <a:pt x="204" y="67"/>
                  </a:lnTo>
                  <a:lnTo>
                    <a:pt x="204" y="24"/>
                  </a:lnTo>
                  <a:lnTo>
                    <a:pt x="228" y="0"/>
                  </a:lnTo>
                  <a:lnTo>
                    <a:pt x="251" y="24"/>
                  </a:lnTo>
                  <a:lnTo>
                    <a:pt x="251" y="67"/>
                  </a:lnTo>
                  <a:lnTo>
                    <a:pt x="272" y="67"/>
                  </a:lnTo>
                  <a:lnTo>
                    <a:pt x="272" y="112"/>
                  </a:lnTo>
                  <a:lnTo>
                    <a:pt x="306" y="112"/>
                  </a:lnTo>
                  <a:lnTo>
                    <a:pt x="306" y="67"/>
                  </a:lnTo>
                  <a:lnTo>
                    <a:pt x="325" y="67"/>
                  </a:lnTo>
                  <a:lnTo>
                    <a:pt x="325" y="24"/>
                  </a:lnTo>
                  <a:lnTo>
                    <a:pt x="348" y="0"/>
                  </a:lnTo>
                  <a:lnTo>
                    <a:pt x="372" y="24"/>
                  </a:lnTo>
                  <a:lnTo>
                    <a:pt x="372" y="67"/>
                  </a:lnTo>
                  <a:lnTo>
                    <a:pt x="393" y="67"/>
                  </a:lnTo>
                  <a:lnTo>
                    <a:pt x="393" y="112"/>
                  </a:lnTo>
                  <a:lnTo>
                    <a:pt x="429" y="112"/>
                  </a:lnTo>
                  <a:lnTo>
                    <a:pt x="429" y="67"/>
                  </a:lnTo>
                  <a:lnTo>
                    <a:pt x="448" y="67"/>
                  </a:lnTo>
                  <a:lnTo>
                    <a:pt x="448" y="24"/>
                  </a:lnTo>
                  <a:lnTo>
                    <a:pt x="474" y="0"/>
                  </a:lnTo>
                  <a:lnTo>
                    <a:pt x="497" y="24"/>
                  </a:lnTo>
                  <a:lnTo>
                    <a:pt x="497" y="67"/>
                  </a:lnTo>
                  <a:lnTo>
                    <a:pt x="516" y="67"/>
                  </a:lnTo>
                  <a:lnTo>
                    <a:pt x="516" y="112"/>
                  </a:lnTo>
                  <a:lnTo>
                    <a:pt x="549" y="112"/>
                  </a:lnTo>
                  <a:lnTo>
                    <a:pt x="549" y="135"/>
                  </a:lnTo>
                  <a:lnTo>
                    <a:pt x="585" y="135"/>
                  </a:lnTo>
                  <a:lnTo>
                    <a:pt x="585" y="145"/>
                  </a:lnTo>
                  <a:lnTo>
                    <a:pt x="561" y="145"/>
                  </a:lnTo>
                  <a:lnTo>
                    <a:pt x="561" y="202"/>
                  </a:lnTo>
                  <a:lnTo>
                    <a:pt x="585" y="202"/>
                  </a:lnTo>
                  <a:lnTo>
                    <a:pt x="585" y="211"/>
                  </a:lnTo>
                  <a:lnTo>
                    <a:pt x="561" y="211"/>
                  </a:lnTo>
                  <a:lnTo>
                    <a:pt x="561" y="268"/>
                  </a:lnTo>
                  <a:lnTo>
                    <a:pt x="585" y="268"/>
                  </a:lnTo>
                  <a:lnTo>
                    <a:pt x="585" y="280"/>
                  </a:lnTo>
                  <a:lnTo>
                    <a:pt x="561" y="280"/>
                  </a:lnTo>
                  <a:lnTo>
                    <a:pt x="561" y="365"/>
                  </a:lnTo>
                  <a:lnTo>
                    <a:pt x="22" y="365"/>
                  </a:lnTo>
                  <a:lnTo>
                    <a:pt x="22" y="280"/>
                  </a:lnTo>
                  <a:lnTo>
                    <a:pt x="0" y="280"/>
                  </a:lnTo>
                  <a:lnTo>
                    <a:pt x="0" y="268"/>
                  </a:lnTo>
                  <a:lnTo>
                    <a:pt x="22" y="268"/>
                  </a:lnTo>
                  <a:lnTo>
                    <a:pt x="22" y="211"/>
                  </a:lnTo>
                  <a:lnTo>
                    <a:pt x="0" y="211"/>
                  </a:lnTo>
                  <a:lnTo>
                    <a:pt x="0" y="202"/>
                  </a:lnTo>
                  <a:lnTo>
                    <a:pt x="22" y="202"/>
                  </a:lnTo>
                  <a:lnTo>
                    <a:pt x="22" y="145"/>
                  </a:lnTo>
                  <a:lnTo>
                    <a:pt x="0" y="14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8" name="Freeform 38"/>
            <p:cNvSpPr/>
            <p:nvPr/>
          </p:nvSpPr>
          <p:spPr bwMode="auto">
            <a:xfrm>
              <a:off x="2508250" y="3144838"/>
              <a:ext cx="261938" cy="1362075"/>
            </a:xfrm>
            <a:custGeom>
              <a:avLst/>
              <a:gdLst>
                <a:gd name="T0" fmla="*/ 66 w 70"/>
                <a:gd name="T1" fmla="*/ 143 h 362"/>
                <a:gd name="T2" fmla="*/ 66 w 70"/>
                <a:gd name="T3" fmla="*/ 87 h 362"/>
                <a:gd name="T4" fmla="*/ 61 w 70"/>
                <a:gd name="T5" fmla="*/ 87 h 362"/>
                <a:gd name="T6" fmla="*/ 61 w 70"/>
                <a:gd name="T7" fmla="*/ 76 h 362"/>
                <a:gd name="T8" fmla="*/ 58 w 70"/>
                <a:gd name="T9" fmla="*/ 76 h 362"/>
                <a:gd name="T10" fmla="*/ 53 w 70"/>
                <a:gd name="T11" fmla="*/ 61 h 362"/>
                <a:gd name="T12" fmla="*/ 53 w 70"/>
                <a:gd name="T13" fmla="*/ 56 h 362"/>
                <a:gd name="T14" fmla="*/ 49 w 70"/>
                <a:gd name="T15" fmla="*/ 56 h 362"/>
                <a:gd name="T16" fmla="*/ 49 w 70"/>
                <a:gd name="T17" fmla="*/ 49 h 362"/>
                <a:gd name="T18" fmla="*/ 43 w 70"/>
                <a:gd name="T19" fmla="*/ 43 h 362"/>
                <a:gd name="T20" fmla="*/ 38 w 70"/>
                <a:gd name="T21" fmla="*/ 43 h 362"/>
                <a:gd name="T22" fmla="*/ 38 w 70"/>
                <a:gd name="T23" fmla="*/ 42 h 362"/>
                <a:gd name="T24" fmla="*/ 36 w 70"/>
                <a:gd name="T25" fmla="*/ 42 h 362"/>
                <a:gd name="T26" fmla="*/ 36 w 70"/>
                <a:gd name="T27" fmla="*/ 33 h 362"/>
                <a:gd name="T28" fmla="*/ 39 w 70"/>
                <a:gd name="T29" fmla="*/ 29 h 362"/>
                <a:gd name="T30" fmla="*/ 36 w 70"/>
                <a:gd name="T31" fmla="*/ 25 h 362"/>
                <a:gd name="T32" fmla="*/ 36 w 70"/>
                <a:gd name="T33" fmla="*/ 20 h 362"/>
                <a:gd name="T34" fmla="*/ 35 w 70"/>
                <a:gd name="T35" fmla="*/ 0 h 362"/>
                <a:gd name="T36" fmla="*/ 34 w 70"/>
                <a:gd name="T37" fmla="*/ 20 h 362"/>
                <a:gd name="T38" fmla="*/ 34 w 70"/>
                <a:gd name="T39" fmla="*/ 25 h 362"/>
                <a:gd name="T40" fmla="*/ 31 w 70"/>
                <a:gd name="T41" fmla="*/ 29 h 362"/>
                <a:gd name="T42" fmla="*/ 34 w 70"/>
                <a:gd name="T43" fmla="*/ 33 h 362"/>
                <a:gd name="T44" fmla="*/ 34 w 70"/>
                <a:gd name="T45" fmla="*/ 42 h 362"/>
                <a:gd name="T46" fmla="*/ 32 w 70"/>
                <a:gd name="T47" fmla="*/ 42 h 362"/>
                <a:gd name="T48" fmla="*/ 32 w 70"/>
                <a:gd name="T49" fmla="*/ 43 h 362"/>
                <a:gd name="T50" fmla="*/ 27 w 70"/>
                <a:gd name="T51" fmla="*/ 43 h 362"/>
                <a:gd name="T52" fmla="*/ 21 w 70"/>
                <a:gd name="T53" fmla="*/ 49 h 362"/>
                <a:gd name="T54" fmla="*/ 21 w 70"/>
                <a:gd name="T55" fmla="*/ 56 h 362"/>
                <a:gd name="T56" fmla="*/ 17 w 70"/>
                <a:gd name="T57" fmla="*/ 56 h 362"/>
                <a:gd name="T58" fmla="*/ 17 w 70"/>
                <a:gd name="T59" fmla="*/ 61 h 362"/>
                <a:gd name="T60" fmla="*/ 12 w 70"/>
                <a:gd name="T61" fmla="*/ 76 h 362"/>
                <a:gd name="T62" fmla="*/ 9 w 70"/>
                <a:gd name="T63" fmla="*/ 76 h 362"/>
                <a:gd name="T64" fmla="*/ 9 w 70"/>
                <a:gd name="T65" fmla="*/ 87 h 362"/>
                <a:gd name="T66" fmla="*/ 4 w 70"/>
                <a:gd name="T67" fmla="*/ 87 h 362"/>
                <a:gd name="T68" fmla="*/ 4 w 70"/>
                <a:gd name="T69" fmla="*/ 143 h 362"/>
                <a:gd name="T70" fmla="*/ 0 w 70"/>
                <a:gd name="T71" fmla="*/ 143 h 362"/>
                <a:gd name="T72" fmla="*/ 0 w 70"/>
                <a:gd name="T73" fmla="*/ 362 h 362"/>
                <a:gd name="T74" fmla="*/ 70 w 70"/>
                <a:gd name="T75" fmla="*/ 362 h 362"/>
                <a:gd name="T76" fmla="*/ 70 w 70"/>
                <a:gd name="T77" fmla="*/ 143 h 362"/>
                <a:gd name="T78" fmla="*/ 66 w 70"/>
                <a:gd name="T79" fmla="*/ 14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0" h="362">
                  <a:moveTo>
                    <a:pt x="66" y="143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8" y="32"/>
                    <a:pt x="39" y="30"/>
                    <a:pt x="39" y="29"/>
                  </a:cubicBezTo>
                  <a:cubicBezTo>
                    <a:pt x="39" y="27"/>
                    <a:pt x="38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1" y="27"/>
                    <a:pt x="31" y="29"/>
                  </a:cubicBezTo>
                  <a:cubicBezTo>
                    <a:pt x="31" y="31"/>
                    <a:pt x="32" y="32"/>
                    <a:pt x="34" y="3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143"/>
                    <a:pt x="4" y="143"/>
                    <a:pt x="4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70" y="362"/>
                    <a:pt x="70" y="362"/>
                    <a:pt x="70" y="362"/>
                  </a:cubicBezTo>
                  <a:cubicBezTo>
                    <a:pt x="70" y="143"/>
                    <a:pt x="70" y="143"/>
                    <a:pt x="70" y="143"/>
                  </a:cubicBezTo>
                  <a:lnTo>
                    <a:pt x="66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9" name="Freeform 39"/>
            <p:cNvSpPr>
              <a:spLocks noEditPoints="1"/>
            </p:cNvSpPr>
            <p:nvPr/>
          </p:nvSpPr>
          <p:spPr bwMode="auto">
            <a:xfrm>
              <a:off x="9312275" y="4070351"/>
              <a:ext cx="582613" cy="436563"/>
            </a:xfrm>
            <a:custGeom>
              <a:avLst/>
              <a:gdLst>
                <a:gd name="T0" fmla="*/ 350 w 367"/>
                <a:gd name="T1" fmla="*/ 266 h 275"/>
                <a:gd name="T2" fmla="*/ 350 w 367"/>
                <a:gd name="T3" fmla="*/ 259 h 275"/>
                <a:gd name="T4" fmla="*/ 322 w 367"/>
                <a:gd name="T5" fmla="*/ 259 h 275"/>
                <a:gd name="T6" fmla="*/ 322 w 367"/>
                <a:gd name="T7" fmla="*/ 143 h 275"/>
                <a:gd name="T8" fmla="*/ 350 w 367"/>
                <a:gd name="T9" fmla="*/ 143 h 275"/>
                <a:gd name="T10" fmla="*/ 253 w 367"/>
                <a:gd name="T11" fmla="*/ 83 h 275"/>
                <a:gd name="T12" fmla="*/ 253 w 367"/>
                <a:gd name="T13" fmla="*/ 67 h 275"/>
                <a:gd name="T14" fmla="*/ 267 w 367"/>
                <a:gd name="T15" fmla="*/ 67 h 275"/>
                <a:gd name="T16" fmla="*/ 180 w 367"/>
                <a:gd name="T17" fmla="*/ 15 h 275"/>
                <a:gd name="T18" fmla="*/ 180 w 367"/>
                <a:gd name="T19" fmla="*/ 0 h 275"/>
                <a:gd name="T20" fmla="*/ 177 w 367"/>
                <a:gd name="T21" fmla="*/ 17 h 275"/>
                <a:gd name="T22" fmla="*/ 97 w 367"/>
                <a:gd name="T23" fmla="*/ 67 h 275"/>
                <a:gd name="T24" fmla="*/ 111 w 367"/>
                <a:gd name="T25" fmla="*/ 67 h 275"/>
                <a:gd name="T26" fmla="*/ 111 w 367"/>
                <a:gd name="T27" fmla="*/ 83 h 275"/>
                <a:gd name="T28" fmla="*/ 16 w 367"/>
                <a:gd name="T29" fmla="*/ 143 h 275"/>
                <a:gd name="T30" fmla="*/ 42 w 367"/>
                <a:gd name="T31" fmla="*/ 143 h 275"/>
                <a:gd name="T32" fmla="*/ 42 w 367"/>
                <a:gd name="T33" fmla="*/ 259 h 275"/>
                <a:gd name="T34" fmla="*/ 16 w 367"/>
                <a:gd name="T35" fmla="*/ 259 h 275"/>
                <a:gd name="T36" fmla="*/ 16 w 367"/>
                <a:gd name="T37" fmla="*/ 266 h 275"/>
                <a:gd name="T38" fmla="*/ 0 w 367"/>
                <a:gd name="T39" fmla="*/ 266 h 275"/>
                <a:gd name="T40" fmla="*/ 0 w 367"/>
                <a:gd name="T41" fmla="*/ 275 h 275"/>
                <a:gd name="T42" fmla="*/ 367 w 367"/>
                <a:gd name="T43" fmla="*/ 275 h 275"/>
                <a:gd name="T44" fmla="*/ 367 w 367"/>
                <a:gd name="T45" fmla="*/ 266 h 275"/>
                <a:gd name="T46" fmla="*/ 350 w 367"/>
                <a:gd name="T47" fmla="*/ 266 h 275"/>
                <a:gd name="T48" fmla="*/ 192 w 367"/>
                <a:gd name="T49" fmla="*/ 259 h 275"/>
                <a:gd name="T50" fmla="*/ 192 w 367"/>
                <a:gd name="T51" fmla="*/ 143 h 275"/>
                <a:gd name="T52" fmla="*/ 239 w 367"/>
                <a:gd name="T53" fmla="*/ 143 h 275"/>
                <a:gd name="T54" fmla="*/ 239 w 367"/>
                <a:gd name="T55" fmla="*/ 259 h 275"/>
                <a:gd name="T56" fmla="*/ 192 w 367"/>
                <a:gd name="T57" fmla="*/ 259 h 275"/>
                <a:gd name="T58" fmla="*/ 175 w 367"/>
                <a:gd name="T59" fmla="*/ 143 h 275"/>
                <a:gd name="T60" fmla="*/ 175 w 367"/>
                <a:gd name="T61" fmla="*/ 259 h 275"/>
                <a:gd name="T62" fmla="*/ 125 w 367"/>
                <a:gd name="T63" fmla="*/ 259 h 275"/>
                <a:gd name="T64" fmla="*/ 125 w 367"/>
                <a:gd name="T65" fmla="*/ 143 h 275"/>
                <a:gd name="T66" fmla="*/ 175 w 367"/>
                <a:gd name="T67" fmla="*/ 143 h 275"/>
                <a:gd name="T68" fmla="*/ 303 w 367"/>
                <a:gd name="T69" fmla="*/ 259 h 275"/>
                <a:gd name="T70" fmla="*/ 255 w 367"/>
                <a:gd name="T71" fmla="*/ 259 h 275"/>
                <a:gd name="T72" fmla="*/ 255 w 367"/>
                <a:gd name="T73" fmla="*/ 143 h 275"/>
                <a:gd name="T74" fmla="*/ 303 w 367"/>
                <a:gd name="T75" fmla="*/ 143 h 275"/>
                <a:gd name="T76" fmla="*/ 303 w 367"/>
                <a:gd name="T77" fmla="*/ 259 h 275"/>
                <a:gd name="T78" fmla="*/ 61 w 367"/>
                <a:gd name="T79" fmla="*/ 143 h 275"/>
                <a:gd name="T80" fmla="*/ 109 w 367"/>
                <a:gd name="T81" fmla="*/ 143 h 275"/>
                <a:gd name="T82" fmla="*/ 109 w 367"/>
                <a:gd name="T83" fmla="*/ 259 h 275"/>
                <a:gd name="T84" fmla="*/ 61 w 367"/>
                <a:gd name="T85" fmla="*/ 259 h 275"/>
                <a:gd name="T86" fmla="*/ 61 w 367"/>
                <a:gd name="T87" fmla="*/ 143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7" h="275">
                  <a:moveTo>
                    <a:pt x="350" y="266"/>
                  </a:moveTo>
                  <a:lnTo>
                    <a:pt x="350" y="259"/>
                  </a:lnTo>
                  <a:lnTo>
                    <a:pt x="322" y="259"/>
                  </a:lnTo>
                  <a:lnTo>
                    <a:pt x="322" y="143"/>
                  </a:lnTo>
                  <a:lnTo>
                    <a:pt x="350" y="143"/>
                  </a:lnTo>
                  <a:lnTo>
                    <a:pt x="253" y="83"/>
                  </a:lnTo>
                  <a:lnTo>
                    <a:pt x="253" y="67"/>
                  </a:lnTo>
                  <a:lnTo>
                    <a:pt x="267" y="67"/>
                  </a:lnTo>
                  <a:lnTo>
                    <a:pt x="180" y="15"/>
                  </a:lnTo>
                  <a:lnTo>
                    <a:pt x="180" y="0"/>
                  </a:lnTo>
                  <a:lnTo>
                    <a:pt x="177" y="17"/>
                  </a:lnTo>
                  <a:lnTo>
                    <a:pt x="97" y="67"/>
                  </a:lnTo>
                  <a:lnTo>
                    <a:pt x="111" y="67"/>
                  </a:lnTo>
                  <a:lnTo>
                    <a:pt x="111" y="83"/>
                  </a:lnTo>
                  <a:lnTo>
                    <a:pt x="16" y="143"/>
                  </a:lnTo>
                  <a:lnTo>
                    <a:pt x="42" y="143"/>
                  </a:lnTo>
                  <a:lnTo>
                    <a:pt x="42" y="259"/>
                  </a:lnTo>
                  <a:lnTo>
                    <a:pt x="16" y="259"/>
                  </a:lnTo>
                  <a:lnTo>
                    <a:pt x="16" y="266"/>
                  </a:lnTo>
                  <a:lnTo>
                    <a:pt x="0" y="266"/>
                  </a:lnTo>
                  <a:lnTo>
                    <a:pt x="0" y="275"/>
                  </a:lnTo>
                  <a:lnTo>
                    <a:pt x="367" y="275"/>
                  </a:lnTo>
                  <a:lnTo>
                    <a:pt x="367" y="266"/>
                  </a:lnTo>
                  <a:lnTo>
                    <a:pt x="350" y="266"/>
                  </a:lnTo>
                  <a:close/>
                  <a:moveTo>
                    <a:pt x="192" y="259"/>
                  </a:moveTo>
                  <a:lnTo>
                    <a:pt x="192" y="143"/>
                  </a:lnTo>
                  <a:lnTo>
                    <a:pt x="239" y="143"/>
                  </a:lnTo>
                  <a:lnTo>
                    <a:pt x="239" y="259"/>
                  </a:lnTo>
                  <a:lnTo>
                    <a:pt x="192" y="259"/>
                  </a:lnTo>
                  <a:close/>
                  <a:moveTo>
                    <a:pt x="175" y="143"/>
                  </a:moveTo>
                  <a:lnTo>
                    <a:pt x="175" y="259"/>
                  </a:lnTo>
                  <a:lnTo>
                    <a:pt x="125" y="259"/>
                  </a:lnTo>
                  <a:lnTo>
                    <a:pt x="125" y="143"/>
                  </a:lnTo>
                  <a:lnTo>
                    <a:pt x="175" y="143"/>
                  </a:lnTo>
                  <a:close/>
                  <a:moveTo>
                    <a:pt x="303" y="259"/>
                  </a:moveTo>
                  <a:lnTo>
                    <a:pt x="255" y="259"/>
                  </a:lnTo>
                  <a:lnTo>
                    <a:pt x="255" y="143"/>
                  </a:lnTo>
                  <a:lnTo>
                    <a:pt x="303" y="143"/>
                  </a:lnTo>
                  <a:lnTo>
                    <a:pt x="303" y="259"/>
                  </a:lnTo>
                  <a:close/>
                  <a:moveTo>
                    <a:pt x="61" y="143"/>
                  </a:moveTo>
                  <a:lnTo>
                    <a:pt x="109" y="143"/>
                  </a:lnTo>
                  <a:lnTo>
                    <a:pt x="109" y="259"/>
                  </a:lnTo>
                  <a:lnTo>
                    <a:pt x="61" y="259"/>
                  </a:lnTo>
                  <a:lnTo>
                    <a:pt x="61" y="14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0" name="Freeform 40"/>
            <p:cNvSpPr/>
            <p:nvPr/>
          </p:nvSpPr>
          <p:spPr bwMode="auto">
            <a:xfrm>
              <a:off x="4686300" y="3836988"/>
              <a:ext cx="852488" cy="669925"/>
            </a:xfrm>
            <a:custGeom>
              <a:avLst/>
              <a:gdLst>
                <a:gd name="T0" fmla="*/ 202 w 227"/>
                <a:gd name="T1" fmla="*/ 68 h 178"/>
                <a:gd name="T2" fmla="*/ 197 w 227"/>
                <a:gd name="T3" fmla="*/ 11 h 178"/>
                <a:gd name="T4" fmla="*/ 177 w 227"/>
                <a:gd name="T5" fmla="*/ 40 h 178"/>
                <a:gd name="T6" fmla="*/ 170 w 227"/>
                <a:gd name="T7" fmla="*/ 32 h 178"/>
                <a:gd name="T8" fmla="*/ 167 w 227"/>
                <a:gd name="T9" fmla="*/ 27 h 178"/>
                <a:gd name="T10" fmla="*/ 165 w 227"/>
                <a:gd name="T11" fmla="*/ 32 h 178"/>
                <a:gd name="T12" fmla="*/ 157 w 227"/>
                <a:gd name="T13" fmla="*/ 40 h 178"/>
                <a:gd name="T14" fmla="*/ 157 w 227"/>
                <a:gd name="T15" fmla="*/ 30 h 178"/>
                <a:gd name="T16" fmla="*/ 151 w 227"/>
                <a:gd name="T17" fmla="*/ 30 h 178"/>
                <a:gd name="T18" fmla="*/ 152 w 227"/>
                <a:gd name="T19" fmla="*/ 40 h 178"/>
                <a:gd name="T20" fmla="*/ 143 w 227"/>
                <a:gd name="T21" fmla="*/ 32 h 178"/>
                <a:gd name="T22" fmla="*/ 140 w 227"/>
                <a:gd name="T23" fmla="*/ 27 h 178"/>
                <a:gd name="T24" fmla="*/ 138 w 227"/>
                <a:gd name="T25" fmla="*/ 32 h 178"/>
                <a:gd name="T26" fmla="*/ 130 w 227"/>
                <a:gd name="T27" fmla="*/ 40 h 178"/>
                <a:gd name="T28" fmla="*/ 131 w 227"/>
                <a:gd name="T29" fmla="*/ 30 h 178"/>
                <a:gd name="T30" fmla="*/ 124 w 227"/>
                <a:gd name="T31" fmla="*/ 30 h 178"/>
                <a:gd name="T32" fmla="*/ 125 w 227"/>
                <a:gd name="T33" fmla="*/ 40 h 178"/>
                <a:gd name="T34" fmla="*/ 117 w 227"/>
                <a:gd name="T35" fmla="*/ 32 h 178"/>
                <a:gd name="T36" fmla="*/ 114 w 227"/>
                <a:gd name="T37" fmla="*/ 27 h 178"/>
                <a:gd name="T38" fmla="*/ 112 w 227"/>
                <a:gd name="T39" fmla="*/ 32 h 178"/>
                <a:gd name="T40" fmla="*/ 103 w 227"/>
                <a:gd name="T41" fmla="*/ 40 h 178"/>
                <a:gd name="T42" fmla="*/ 104 w 227"/>
                <a:gd name="T43" fmla="*/ 30 h 178"/>
                <a:gd name="T44" fmla="*/ 97 w 227"/>
                <a:gd name="T45" fmla="*/ 30 h 178"/>
                <a:gd name="T46" fmla="*/ 98 w 227"/>
                <a:gd name="T47" fmla="*/ 40 h 178"/>
                <a:gd name="T48" fmla="*/ 90 w 227"/>
                <a:gd name="T49" fmla="*/ 32 h 178"/>
                <a:gd name="T50" fmla="*/ 88 w 227"/>
                <a:gd name="T51" fmla="*/ 27 h 178"/>
                <a:gd name="T52" fmla="*/ 85 w 227"/>
                <a:gd name="T53" fmla="*/ 32 h 178"/>
                <a:gd name="T54" fmla="*/ 77 w 227"/>
                <a:gd name="T55" fmla="*/ 40 h 178"/>
                <a:gd name="T56" fmla="*/ 78 w 227"/>
                <a:gd name="T57" fmla="*/ 30 h 178"/>
                <a:gd name="T58" fmla="*/ 71 w 227"/>
                <a:gd name="T59" fmla="*/ 30 h 178"/>
                <a:gd name="T60" fmla="*/ 72 w 227"/>
                <a:gd name="T61" fmla="*/ 40 h 178"/>
                <a:gd name="T62" fmla="*/ 63 w 227"/>
                <a:gd name="T63" fmla="*/ 32 h 178"/>
                <a:gd name="T64" fmla="*/ 61 w 227"/>
                <a:gd name="T65" fmla="*/ 27 h 178"/>
                <a:gd name="T66" fmla="*/ 58 w 227"/>
                <a:gd name="T67" fmla="*/ 32 h 178"/>
                <a:gd name="T68" fmla="*/ 50 w 227"/>
                <a:gd name="T69" fmla="*/ 40 h 178"/>
                <a:gd name="T70" fmla="*/ 30 w 227"/>
                <a:gd name="T71" fmla="*/ 11 h 178"/>
                <a:gd name="T72" fmla="*/ 25 w 227"/>
                <a:gd name="T73" fmla="*/ 68 h 178"/>
                <a:gd name="T74" fmla="*/ 0 w 227"/>
                <a:gd name="T75" fmla="*/ 128 h 178"/>
                <a:gd name="T76" fmla="*/ 25 w 227"/>
                <a:gd name="T77" fmla="*/ 178 h 178"/>
                <a:gd name="T78" fmla="*/ 202 w 227"/>
                <a:gd name="T79" fmla="*/ 128 h 178"/>
                <a:gd name="T80" fmla="*/ 202 w 227"/>
                <a:gd name="T81" fmla="*/ 11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178">
                  <a:moveTo>
                    <a:pt x="202" y="115"/>
                  </a:moveTo>
                  <a:cubicBezTo>
                    <a:pt x="202" y="68"/>
                    <a:pt x="202" y="68"/>
                    <a:pt x="202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11"/>
                    <a:pt x="197" y="11"/>
                    <a:pt x="197" y="1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0" y="40"/>
                    <a:pt x="170" y="40"/>
                    <a:pt x="170" y="40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1"/>
                    <a:pt x="170" y="30"/>
                    <a:pt x="170" y="30"/>
                  </a:cubicBezTo>
                  <a:cubicBezTo>
                    <a:pt x="170" y="28"/>
                    <a:pt x="169" y="27"/>
                    <a:pt x="167" y="27"/>
                  </a:cubicBezTo>
                  <a:cubicBezTo>
                    <a:pt x="165" y="27"/>
                    <a:pt x="164" y="28"/>
                    <a:pt x="164" y="30"/>
                  </a:cubicBezTo>
                  <a:cubicBezTo>
                    <a:pt x="164" y="31"/>
                    <a:pt x="164" y="31"/>
                    <a:pt x="165" y="32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0"/>
                  </a:cubicBezTo>
                  <a:cubicBezTo>
                    <a:pt x="157" y="28"/>
                    <a:pt x="156" y="27"/>
                    <a:pt x="154" y="27"/>
                  </a:cubicBezTo>
                  <a:cubicBezTo>
                    <a:pt x="152" y="27"/>
                    <a:pt x="151" y="28"/>
                    <a:pt x="151" y="30"/>
                  </a:cubicBezTo>
                  <a:cubicBezTo>
                    <a:pt x="151" y="31"/>
                    <a:pt x="151" y="31"/>
                    <a:pt x="152" y="32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1"/>
                    <a:pt x="144" y="31"/>
                    <a:pt x="144" y="30"/>
                  </a:cubicBezTo>
                  <a:cubicBezTo>
                    <a:pt x="144" y="28"/>
                    <a:pt x="142" y="27"/>
                    <a:pt x="140" y="27"/>
                  </a:cubicBezTo>
                  <a:cubicBezTo>
                    <a:pt x="139" y="27"/>
                    <a:pt x="137" y="28"/>
                    <a:pt x="137" y="30"/>
                  </a:cubicBezTo>
                  <a:cubicBezTo>
                    <a:pt x="137" y="31"/>
                    <a:pt x="138" y="31"/>
                    <a:pt x="138" y="32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31"/>
                    <a:pt x="131" y="30"/>
                    <a:pt x="131" y="30"/>
                  </a:cubicBezTo>
                  <a:cubicBezTo>
                    <a:pt x="131" y="28"/>
                    <a:pt x="129" y="27"/>
                    <a:pt x="127" y="27"/>
                  </a:cubicBezTo>
                  <a:cubicBezTo>
                    <a:pt x="126" y="27"/>
                    <a:pt x="124" y="28"/>
                    <a:pt x="124" y="30"/>
                  </a:cubicBezTo>
                  <a:cubicBezTo>
                    <a:pt x="124" y="31"/>
                    <a:pt x="125" y="31"/>
                    <a:pt x="125" y="32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1"/>
                    <a:pt x="118" y="31"/>
                    <a:pt x="118" y="30"/>
                  </a:cubicBezTo>
                  <a:cubicBezTo>
                    <a:pt x="118" y="28"/>
                    <a:pt x="116" y="27"/>
                    <a:pt x="114" y="27"/>
                  </a:cubicBezTo>
                  <a:cubicBezTo>
                    <a:pt x="113" y="27"/>
                    <a:pt x="111" y="28"/>
                    <a:pt x="111" y="30"/>
                  </a:cubicBezTo>
                  <a:cubicBezTo>
                    <a:pt x="111" y="31"/>
                    <a:pt x="112" y="31"/>
                    <a:pt x="112" y="3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31"/>
                    <a:pt x="104" y="31"/>
                    <a:pt x="104" y="30"/>
                  </a:cubicBezTo>
                  <a:cubicBezTo>
                    <a:pt x="104" y="28"/>
                    <a:pt x="102" y="27"/>
                    <a:pt x="101" y="27"/>
                  </a:cubicBezTo>
                  <a:cubicBezTo>
                    <a:pt x="99" y="27"/>
                    <a:pt x="97" y="28"/>
                    <a:pt x="97" y="30"/>
                  </a:cubicBezTo>
                  <a:cubicBezTo>
                    <a:pt x="97" y="31"/>
                    <a:pt x="98" y="31"/>
                    <a:pt x="98" y="3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1"/>
                    <a:pt x="91" y="30"/>
                    <a:pt x="91" y="30"/>
                  </a:cubicBezTo>
                  <a:cubicBezTo>
                    <a:pt x="91" y="28"/>
                    <a:pt x="89" y="27"/>
                    <a:pt x="88" y="27"/>
                  </a:cubicBezTo>
                  <a:cubicBezTo>
                    <a:pt x="86" y="27"/>
                    <a:pt x="84" y="28"/>
                    <a:pt x="84" y="30"/>
                  </a:cubicBezTo>
                  <a:cubicBezTo>
                    <a:pt x="84" y="31"/>
                    <a:pt x="85" y="31"/>
                    <a:pt x="85" y="3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1"/>
                    <a:pt x="78" y="31"/>
                    <a:pt x="78" y="30"/>
                  </a:cubicBezTo>
                  <a:cubicBezTo>
                    <a:pt x="78" y="28"/>
                    <a:pt x="76" y="27"/>
                    <a:pt x="75" y="27"/>
                  </a:cubicBezTo>
                  <a:cubicBezTo>
                    <a:pt x="73" y="27"/>
                    <a:pt x="71" y="28"/>
                    <a:pt x="71" y="30"/>
                  </a:cubicBezTo>
                  <a:cubicBezTo>
                    <a:pt x="71" y="31"/>
                    <a:pt x="72" y="31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1"/>
                    <a:pt x="64" y="31"/>
                    <a:pt x="64" y="30"/>
                  </a:cubicBezTo>
                  <a:cubicBezTo>
                    <a:pt x="64" y="28"/>
                    <a:pt x="63" y="27"/>
                    <a:pt x="61" y="27"/>
                  </a:cubicBezTo>
                  <a:cubicBezTo>
                    <a:pt x="59" y="27"/>
                    <a:pt x="58" y="28"/>
                    <a:pt x="58" y="30"/>
                  </a:cubicBezTo>
                  <a:cubicBezTo>
                    <a:pt x="58" y="31"/>
                    <a:pt x="58" y="31"/>
                    <a:pt x="58" y="32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78"/>
                    <a:pt x="25" y="178"/>
                    <a:pt x="25" y="178"/>
                  </a:cubicBezTo>
                  <a:cubicBezTo>
                    <a:pt x="202" y="178"/>
                    <a:pt x="202" y="178"/>
                    <a:pt x="202" y="17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27" y="128"/>
                    <a:pt x="227" y="128"/>
                    <a:pt x="227" y="128"/>
                  </a:cubicBezTo>
                  <a:lnTo>
                    <a:pt x="202" y="11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1" name="Freeform 41"/>
            <p:cNvSpPr/>
            <p:nvPr/>
          </p:nvSpPr>
          <p:spPr bwMode="auto">
            <a:xfrm>
              <a:off x="8016875" y="3998913"/>
              <a:ext cx="581025" cy="508000"/>
            </a:xfrm>
            <a:custGeom>
              <a:avLst/>
              <a:gdLst>
                <a:gd name="T0" fmla="*/ 359 w 366"/>
                <a:gd name="T1" fmla="*/ 157 h 320"/>
                <a:gd name="T2" fmla="*/ 359 w 366"/>
                <a:gd name="T3" fmla="*/ 119 h 320"/>
                <a:gd name="T4" fmla="*/ 350 w 366"/>
                <a:gd name="T5" fmla="*/ 119 h 320"/>
                <a:gd name="T6" fmla="*/ 350 w 366"/>
                <a:gd name="T7" fmla="*/ 138 h 320"/>
                <a:gd name="T8" fmla="*/ 225 w 366"/>
                <a:gd name="T9" fmla="*/ 138 h 320"/>
                <a:gd name="T10" fmla="*/ 225 w 366"/>
                <a:gd name="T11" fmla="*/ 52 h 320"/>
                <a:gd name="T12" fmla="*/ 236 w 366"/>
                <a:gd name="T13" fmla="*/ 52 h 320"/>
                <a:gd name="T14" fmla="*/ 217 w 366"/>
                <a:gd name="T15" fmla="*/ 33 h 320"/>
                <a:gd name="T16" fmla="*/ 217 w 366"/>
                <a:gd name="T17" fmla="*/ 5 h 320"/>
                <a:gd name="T18" fmla="*/ 213 w 366"/>
                <a:gd name="T19" fmla="*/ 5 h 320"/>
                <a:gd name="T20" fmla="*/ 213 w 366"/>
                <a:gd name="T21" fmla="*/ 29 h 320"/>
                <a:gd name="T22" fmla="*/ 184 w 366"/>
                <a:gd name="T23" fmla="*/ 0 h 320"/>
                <a:gd name="T24" fmla="*/ 130 w 366"/>
                <a:gd name="T25" fmla="*/ 52 h 320"/>
                <a:gd name="T26" fmla="*/ 142 w 366"/>
                <a:gd name="T27" fmla="*/ 52 h 320"/>
                <a:gd name="T28" fmla="*/ 142 w 366"/>
                <a:gd name="T29" fmla="*/ 138 h 320"/>
                <a:gd name="T30" fmla="*/ 19 w 366"/>
                <a:gd name="T31" fmla="*/ 138 h 320"/>
                <a:gd name="T32" fmla="*/ 19 w 366"/>
                <a:gd name="T33" fmla="*/ 119 h 320"/>
                <a:gd name="T34" fmla="*/ 7 w 366"/>
                <a:gd name="T35" fmla="*/ 119 h 320"/>
                <a:gd name="T36" fmla="*/ 7 w 366"/>
                <a:gd name="T37" fmla="*/ 157 h 320"/>
                <a:gd name="T38" fmla="*/ 0 w 366"/>
                <a:gd name="T39" fmla="*/ 164 h 320"/>
                <a:gd name="T40" fmla="*/ 0 w 366"/>
                <a:gd name="T41" fmla="*/ 320 h 320"/>
                <a:gd name="T42" fmla="*/ 366 w 366"/>
                <a:gd name="T43" fmla="*/ 320 h 320"/>
                <a:gd name="T44" fmla="*/ 366 w 366"/>
                <a:gd name="T45" fmla="*/ 164 h 320"/>
                <a:gd name="T46" fmla="*/ 359 w 366"/>
                <a:gd name="T47" fmla="*/ 15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6" h="320">
                  <a:moveTo>
                    <a:pt x="359" y="157"/>
                  </a:moveTo>
                  <a:lnTo>
                    <a:pt x="359" y="119"/>
                  </a:lnTo>
                  <a:lnTo>
                    <a:pt x="350" y="119"/>
                  </a:lnTo>
                  <a:lnTo>
                    <a:pt x="350" y="138"/>
                  </a:lnTo>
                  <a:lnTo>
                    <a:pt x="225" y="138"/>
                  </a:lnTo>
                  <a:lnTo>
                    <a:pt x="225" y="52"/>
                  </a:lnTo>
                  <a:lnTo>
                    <a:pt x="236" y="52"/>
                  </a:lnTo>
                  <a:lnTo>
                    <a:pt x="217" y="33"/>
                  </a:lnTo>
                  <a:lnTo>
                    <a:pt x="217" y="5"/>
                  </a:lnTo>
                  <a:lnTo>
                    <a:pt x="213" y="5"/>
                  </a:lnTo>
                  <a:lnTo>
                    <a:pt x="213" y="29"/>
                  </a:lnTo>
                  <a:lnTo>
                    <a:pt x="184" y="0"/>
                  </a:lnTo>
                  <a:lnTo>
                    <a:pt x="130" y="52"/>
                  </a:lnTo>
                  <a:lnTo>
                    <a:pt x="142" y="52"/>
                  </a:lnTo>
                  <a:lnTo>
                    <a:pt x="142" y="138"/>
                  </a:lnTo>
                  <a:lnTo>
                    <a:pt x="19" y="138"/>
                  </a:lnTo>
                  <a:lnTo>
                    <a:pt x="19" y="119"/>
                  </a:lnTo>
                  <a:lnTo>
                    <a:pt x="7" y="119"/>
                  </a:lnTo>
                  <a:lnTo>
                    <a:pt x="7" y="157"/>
                  </a:lnTo>
                  <a:lnTo>
                    <a:pt x="0" y="164"/>
                  </a:lnTo>
                  <a:lnTo>
                    <a:pt x="0" y="320"/>
                  </a:lnTo>
                  <a:lnTo>
                    <a:pt x="366" y="320"/>
                  </a:lnTo>
                  <a:lnTo>
                    <a:pt x="366" y="164"/>
                  </a:lnTo>
                  <a:lnTo>
                    <a:pt x="359" y="15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2" name="Freeform 42"/>
            <p:cNvSpPr>
              <a:spLocks noEditPoints="1"/>
            </p:cNvSpPr>
            <p:nvPr/>
          </p:nvSpPr>
          <p:spPr bwMode="auto">
            <a:xfrm>
              <a:off x="6611937" y="4086226"/>
              <a:ext cx="519113" cy="420688"/>
            </a:xfrm>
            <a:custGeom>
              <a:avLst/>
              <a:gdLst>
                <a:gd name="T0" fmla="*/ 7 w 327"/>
                <a:gd name="T1" fmla="*/ 261 h 265"/>
                <a:gd name="T2" fmla="*/ 0 w 327"/>
                <a:gd name="T3" fmla="*/ 261 h 265"/>
                <a:gd name="T4" fmla="*/ 0 w 327"/>
                <a:gd name="T5" fmla="*/ 265 h 265"/>
                <a:gd name="T6" fmla="*/ 327 w 327"/>
                <a:gd name="T7" fmla="*/ 265 h 265"/>
                <a:gd name="T8" fmla="*/ 327 w 327"/>
                <a:gd name="T9" fmla="*/ 261 h 265"/>
                <a:gd name="T10" fmla="*/ 322 w 327"/>
                <a:gd name="T11" fmla="*/ 261 h 265"/>
                <a:gd name="T12" fmla="*/ 322 w 327"/>
                <a:gd name="T13" fmla="*/ 135 h 265"/>
                <a:gd name="T14" fmla="*/ 275 w 327"/>
                <a:gd name="T15" fmla="*/ 47 h 265"/>
                <a:gd name="T16" fmla="*/ 251 w 327"/>
                <a:gd name="T17" fmla="*/ 47 h 265"/>
                <a:gd name="T18" fmla="*/ 251 w 327"/>
                <a:gd name="T19" fmla="*/ 16 h 265"/>
                <a:gd name="T20" fmla="*/ 253 w 327"/>
                <a:gd name="T21" fmla="*/ 16 h 265"/>
                <a:gd name="T22" fmla="*/ 253 w 327"/>
                <a:gd name="T23" fmla="*/ 7 h 265"/>
                <a:gd name="T24" fmla="*/ 251 w 327"/>
                <a:gd name="T25" fmla="*/ 7 h 265"/>
                <a:gd name="T26" fmla="*/ 251 w 327"/>
                <a:gd name="T27" fmla="*/ 0 h 265"/>
                <a:gd name="T28" fmla="*/ 246 w 327"/>
                <a:gd name="T29" fmla="*/ 0 h 265"/>
                <a:gd name="T30" fmla="*/ 246 w 327"/>
                <a:gd name="T31" fmla="*/ 7 h 265"/>
                <a:gd name="T32" fmla="*/ 246 w 327"/>
                <a:gd name="T33" fmla="*/ 7 h 265"/>
                <a:gd name="T34" fmla="*/ 246 w 327"/>
                <a:gd name="T35" fmla="*/ 0 h 265"/>
                <a:gd name="T36" fmla="*/ 241 w 327"/>
                <a:gd name="T37" fmla="*/ 0 h 265"/>
                <a:gd name="T38" fmla="*/ 241 w 327"/>
                <a:gd name="T39" fmla="*/ 7 h 265"/>
                <a:gd name="T40" fmla="*/ 239 w 327"/>
                <a:gd name="T41" fmla="*/ 7 h 265"/>
                <a:gd name="T42" fmla="*/ 239 w 327"/>
                <a:gd name="T43" fmla="*/ 0 h 265"/>
                <a:gd name="T44" fmla="*/ 237 w 327"/>
                <a:gd name="T45" fmla="*/ 0 h 265"/>
                <a:gd name="T46" fmla="*/ 237 w 327"/>
                <a:gd name="T47" fmla="*/ 7 h 265"/>
                <a:gd name="T48" fmla="*/ 234 w 327"/>
                <a:gd name="T49" fmla="*/ 7 h 265"/>
                <a:gd name="T50" fmla="*/ 234 w 327"/>
                <a:gd name="T51" fmla="*/ 16 h 265"/>
                <a:gd name="T52" fmla="*/ 237 w 327"/>
                <a:gd name="T53" fmla="*/ 16 h 265"/>
                <a:gd name="T54" fmla="*/ 237 w 327"/>
                <a:gd name="T55" fmla="*/ 47 h 265"/>
                <a:gd name="T56" fmla="*/ 178 w 327"/>
                <a:gd name="T57" fmla="*/ 47 h 265"/>
                <a:gd name="T58" fmla="*/ 178 w 327"/>
                <a:gd name="T59" fmla="*/ 28 h 265"/>
                <a:gd name="T60" fmla="*/ 130 w 327"/>
                <a:gd name="T61" fmla="*/ 47 h 265"/>
                <a:gd name="T62" fmla="*/ 88 w 327"/>
                <a:gd name="T63" fmla="*/ 47 h 265"/>
                <a:gd name="T64" fmla="*/ 40 w 327"/>
                <a:gd name="T65" fmla="*/ 135 h 265"/>
                <a:gd name="T66" fmla="*/ 40 w 327"/>
                <a:gd name="T67" fmla="*/ 175 h 265"/>
                <a:gd name="T68" fmla="*/ 0 w 327"/>
                <a:gd name="T69" fmla="*/ 213 h 265"/>
                <a:gd name="T70" fmla="*/ 7 w 327"/>
                <a:gd name="T71" fmla="*/ 213 h 265"/>
                <a:gd name="T72" fmla="*/ 7 w 327"/>
                <a:gd name="T73" fmla="*/ 261 h 265"/>
                <a:gd name="T74" fmla="*/ 40 w 327"/>
                <a:gd name="T75" fmla="*/ 261 h 265"/>
                <a:gd name="T76" fmla="*/ 12 w 327"/>
                <a:gd name="T77" fmla="*/ 261 h 265"/>
                <a:gd name="T78" fmla="*/ 12 w 327"/>
                <a:gd name="T79" fmla="*/ 213 h 265"/>
                <a:gd name="T80" fmla="*/ 40 w 327"/>
                <a:gd name="T81" fmla="*/ 213 h 265"/>
                <a:gd name="T82" fmla="*/ 40 w 327"/>
                <a:gd name="T83" fmla="*/ 26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7" h="265">
                  <a:moveTo>
                    <a:pt x="7" y="261"/>
                  </a:moveTo>
                  <a:lnTo>
                    <a:pt x="0" y="261"/>
                  </a:lnTo>
                  <a:lnTo>
                    <a:pt x="0" y="265"/>
                  </a:lnTo>
                  <a:lnTo>
                    <a:pt x="327" y="265"/>
                  </a:lnTo>
                  <a:lnTo>
                    <a:pt x="327" y="261"/>
                  </a:lnTo>
                  <a:lnTo>
                    <a:pt x="322" y="261"/>
                  </a:lnTo>
                  <a:lnTo>
                    <a:pt x="322" y="135"/>
                  </a:lnTo>
                  <a:lnTo>
                    <a:pt x="275" y="47"/>
                  </a:lnTo>
                  <a:lnTo>
                    <a:pt x="251" y="47"/>
                  </a:lnTo>
                  <a:lnTo>
                    <a:pt x="251" y="16"/>
                  </a:lnTo>
                  <a:lnTo>
                    <a:pt x="253" y="16"/>
                  </a:lnTo>
                  <a:lnTo>
                    <a:pt x="253" y="7"/>
                  </a:lnTo>
                  <a:lnTo>
                    <a:pt x="251" y="7"/>
                  </a:lnTo>
                  <a:lnTo>
                    <a:pt x="251" y="0"/>
                  </a:lnTo>
                  <a:lnTo>
                    <a:pt x="246" y="0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0"/>
                  </a:lnTo>
                  <a:lnTo>
                    <a:pt x="241" y="0"/>
                  </a:lnTo>
                  <a:lnTo>
                    <a:pt x="241" y="7"/>
                  </a:lnTo>
                  <a:lnTo>
                    <a:pt x="239" y="7"/>
                  </a:lnTo>
                  <a:lnTo>
                    <a:pt x="239" y="0"/>
                  </a:lnTo>
                  <a:lnTo>
                    <a:pt x="237" y="0"/>
                  </a:lnTo>
                  <a:lnTo>
                    <a:pt x="237" y="7"/>
                  </a:lnTo>
                  <a:lnTo>
                    <a:pt x="234" y="7"/>
                  </a:lnTo>
                  <a:lnTo>
                    <a:pt x="234" y="16"/>
                  </a:lnTo>
                  <a:lnTo>
                    <a:pt x="237" y="16"/>
                  </a:lnTo>
                  <a:lnTo>
                    <a:pt x="237" y="47"/>
                  </a:lnTo>
                  <a:lnTo>
                    <a:pt x="178" y="47"/>
                  </a:lnTo>
                  <a:lnTo>
                    <a:pt x="178" y="28"/>
                  </a:lnTo>
                  <a:lnTo>
                    <a:pt x="130" y="47"/>
                  </a:lnTo>
                  <a:lnTo>
                    <a:pt x="88" y="47"/>
                  </a:lnTo>
                  <a:lnTo>
                    <a:pt x="40" y="135"/>
                  </a:lnTo>
                  <a:lnTo>
                    <a:pt x="40" y="175"/>
                  </a:lnTo>
                  <a:lnTo>
                    <a:pt x="0" y="213"/>
                  </a:lnTo>
                  <a:lnTo>
                    <a:pt x="7" y="213"/>
                  </a:lnTo>
                  <a:lnTo>
                    <a:pt x="7" y="261"/>
                  </a:lnTo>
                  <a:close/>
                  <a:moveTo>
                    <a:pt x="40" y="261"/>
                  </a:moveTo>
                  <a:lnTo>
                    <a:pt x="12" y="261"/>
                  </a:lnTo>
                  <a:lnTo>
                    <a:pt x="12" y="213"/>
                  </a:lnTo>
                  <a:lnTo>
                    <a:pt x="40" y="213"/>
                  </a:lnTo>
                  <a:lnTo>
                    <a:pt x="40" y="2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3" name="Freeform 43"/>
            <p:cNvSpPr/>
            <p:nvPr/>
          </p:nvSpPr>
          <p:spPr bwMode="auto">
            <a:xfrm>
              <a:off x="3421062" y="3905251"/>
              <a:ext cx="698500" cy="601663"/>
            </a:xfrm>
            <a:custGeom>
              <a:avLst/>
              <a:gdLst>
                <a:gd name="T0" fmla="*/ 186 w 186"/>
                <a:gd name="T1" fmla="*/ 94 h 160"/>
                <a:gd name="T2" fmla="*/ 186 w 186"/>
                <a:gd name="T3" fmla="*/ 88 h 160"/>
                <a:gd name="T4" fmla="*/ 176 w 186"/>
                <a:gd name="T5" fmla="*/ 88 h 160"/>
                <a:gd name="T6" fmla="*/ 176 w 186"/>
                <a:gd name="T7" fmla="*/ 83 h 160"/>
                <a:gd name="T8" fmla="*/ 153 w 186"/>
                <a:gd name="T9" fmla="*/ 59 h 160"/>
                <a:gd name="T10" fmla="*/ 147 w 186"/>
                <a:gd name="T11" fmla="*/ 59 h 160"/>
                <a:gd name="T12" fmla="*/ 144 w 186"/>
                <a:gd name="T13" fmla="*/ 0 h 160"/>
                <a:gd name="T14" fmla="*/ 135 w 186"/>
                <a:gd name="T15" fmla="*/ 0 h 160"/>
                <a:gd name="T16" fmla="*/ 132 w 186"/>
                <a:gd name="T17" fmla="*/ 59 h 160"/>
                <a:gd name="T18" fmla="*/ 102 w 186"/>
                <a:gd name="T19" fmla="*/ 59 h 160"/>
                <a:gd name="T20" fmla="*/ 98 w 186"/>
                <a:gd name="T21" fmla="*/ 0 h 160"/>
                <a:gd name="T22" fmla="*/ 89 w 186"/>
                <a:gd name="T23" fmla="*/ 0 h 160"/>
                <a:gd name="T24" fmla="*/ 86 w 186"/>
                <a:gd name="T25" fmla="*/ 59 h 160"/>
                <a:gd name="T26" fmla="*/ 56 w 186"/>
                <a:gd name="T27" fmla="*/ 59 h 160"/>
                <a:gd name="T28" fmla="*/ 52 w 186"/>
                <a:gd name="T29" fmla="*/ 0 h 160"/>
                <a:gd name="T30" fmla="*/ 44 w 186"/>
                <a:gd name="T31" fmla="*/ 0 h 160"/>
                <a:gd name="T32" fmla="*/ 40 w 186"/>
                <a:gd name="T33" fmla="*/ 59 h 160"/>
                <a:gd name="T34" fmla="*/ 35 w 186"/>
                <a:gd name="T35" fmla="*/ 59 h 160"/>
                <a:gd name="T36" fmla="*/ 11 w 186"/>
                <a:gd name="T37" fmla="*/ 83 h 160"/>
                <a:gd name="T38" fmla="*/ 11 w 186"/>
                <a:gd name="T39" fmla="*/ 88 h 160"/>
                <a:gd name="T40" fmla="*/ 0 w 186"/>
                <a:gd name="T41" fmla="*/ 88 h 160"/>
                <a:gd name="T42" fmla="*/ 0 w 186"/>
                <a:gd name="T43" fmla="*/ 94 h 160"/>
                <a:gd name="T44" fmla="*/ 11 w 186"/>
                <a:gd name="T45" fmla="*/ 94 h 160"/>
                <a:gd name="T46" fmla="*/ 11 w 186"/>
                <a:gd name="T47" fmla="*/ 122 h 160"/>
                <a:gd name="T48" fmla="*/ 0 w 186"/>
                <a:gd name="T49" fmla="*/ 122 h 160"/>
                <a:gd name="T50" fmla="*/ 0 w 186"/>
                <a:gd name="T51" fmla="*/ 128 h 160"/>
                <a:gd name="T52" fmla="*/ 11 w 186"/>
                <a:gd name="T53" fmla="*/ 128 h 160"/>
                <a:gd name="T54" fmla="*/ 11 w 186"/>
                <a:gd name="T55" fmla="*/ 160 h 160"/>
                <a:gd name="T56" fmla="*/ 176 w 186"/>
                <a:gd name="T57" fmla="*/ 160 h 160"/>
                <a:gd name="T58" fmla="*/ 176 w 186"/>
                <a:gd name="T59" fmla="*/ 128 h 160"/>
                <a:gd name="T60" fmla="*/ 186 w 186"/>
                <a:gd name="T61" fmla="*/ 128 h 160"/>
                <a:gd name="T62" fmla="*/ 186 w 186"/>
                <a:gd name="T63" fmla="*/ 122 h 160"/>
                <a:gd name="T64" fmla="*/ 176 w 186"/>
                <a:gd name="T65" fmla="*/ 122 h 160"/>
                <a:gd name="T66" fmla="*/ 176 w 186"/>
                <a:gd name="T67" fmla="*/ 94 h 160"/>
                <a:gd name="T68" fmla="*/ 186 w 186"/>
                <a:gd name="T69" fmla="*/ 9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" h="160">
                  <a:moveTo>
                    <a:pt x="186" y="94"/>
                  </a:moveTo>
                  <a:cubicBezTo>
                    <a:pt x="186" y="88"/>
                    <a:pt x="186" y="88"/>
                    <a:pt x="18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52" y="41"/>
                    <a:pt x="14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7" y="41"/>
                    <a:pt x="132" y="59"/>
                    <a:pt x="13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7" y="41"/>
                    <a:pt x="9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1" y="41"/>
                    <a:pt x="86" y="59"/>
                    <a:pt x="8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61" y="41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5" y="41"/>
                    <a:pt x="40" y="59"/>
                    <a:pt x="40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2"/>
                    <a:pt x="186" y="122"/>
                    <a:pt x="186" y="122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176" y="94"/>
                    <a:pt x="176" y="94"/>
                    <a:pt x="176" y="94"/>
                  </a:cubicBezTo>
                  <a:lnTo>
                    <a:pt x="186" y="9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4" name="Freeform 44"/>
            <p:cNvSpPr/>
            <p:nvPr/>
          </p:nvSpPr>
          <p:spPr bwMode="auto">
            <a:xfrm>
              <a:off x="4460875" y="3449638"/>
              <a:ext cx="255588" cy="1057275"/>
            </a:xfrm>
            <a:custGeom>
              <a:avLst/>
              <a:gdLst>
                <a:gd name="T0" fmla="*/ 151 w 161"/>
                <a:gd name="T1" fmla="*/ 123 h 666"/>
                <a:gd name="T2" fmla="*/ 151 w 161"/>
                <a:gd name="T3" fmla="*/ 92 h 666"/>
                <a:gd name="T4" fmla="*/ 125 w 161"/>
                <a:gd name="T5" fmla="*/ 123 h 666"/>
                <a:gd name="T6" fmla="*/ 73 w 161"/>
                <a:gd name="T7" fmla="*/ 123 h 666"/>
                <a:gd name="T8" fmla="*/ 73 w 161"/>
                <a:gd name="T9" fmla="*/ 43 h 666"/>
                <a:gd name="T10" fmla="*/ 66 w 161"/>
                <a:gd name="T11" fmla="*/ 43 h 666"/>
                <a:gd name="T12" fmla="*/ 66 w 161"/>
                <a:gd name="T13" fmla="*/ 0 h 666"/>
                <a:gd name="T14" fmla="*/ 59 w 161"/>
                <a:gd name="T15" fmla="*/ 0 h 666"/>
                <a:gd name="T16" fmla="*/ 59 w 161"/>
                <a:gd name="T17" fmla="*/ 43 h 666"/>
                <a:gd name="T18" fmla="*/ 54 w 161"/>
                <a:gd name="T19" fmla="*/ 43 h 666"/>
                <a:gd name="T20" fmla="*/ 54 w 161"/>
                <a:gd name="T21" fmla="*/ 0 h 666"/>
                <a:gd name="T22" fmla="*/ 47 w 161"/>
                <a:gd name="T23" fmla="*/ 0 h 666"/>
                <a:gd name="T24" fmla="*/ 47 w 161"/>
                <a:gd name="T25" fmla="*/ 43 h 666"/>
                <a:gd name="T26" fmla="*/ 40 w 161"/>
                <a:gd name="T27" fmla="*/ 43 h 666"/>
                <a:gd name="T28" fmla="*/ 40 w 161"/>
                <a:gd name="T29" fmla="*/ 123 h 666"/>
                <a:gd name="T30" fmla="*/ 21 w 161"/>
                <a:gd name="T31" fmla="*/ 123 h 666"/>
                <a:gd name="T32" fmla="*/ 21 w 161"/>
                <a:gd name="T33" fmla="*/ 299 h 666"/>
                <a:gd name="T34" fmla="*/ 0 w 161"/>
                <a:gd name="T35" fmla="*/ 323 h 666"/>
                <a:gd name="T36" fmla="*/ 0 w 161"/>
                <a:gd name="T37" fmla="*/ 666 h 666"/>
                <a:gd name="T38" fmla="*/ 161 w 161"/>
                <a:gd name="T39" fmla="*/ 666 h 666"/>
                <a:gd name="T40" fmla="*/ 161 w 161"/>
                <a:gd name="T41" fmla="*/ 123 h 666"/>
                <a:gd name="T42" fmla="*/ 151 w 161"/>
                <a:gd name="T43" fmla="*/ 123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1" h="666">
                  <a:moveTo>
                    <a:pt x="151" y="123"/>
                  </a:moveTo>
                  <a:lnTo>
                    <a:pt x="151" y="92"/>
                  </a:lnTo>
                  <a:lnTo>
                    <a:pt x="125" y="123"/>
                  </a:lnTo>
                  <a:lnTo>
                    <a:pt x="73" y="123"/>
                  </a:lnTo>
                  <a:lnTo>
                    <a:pt x="73" y="43"/>
                  </a:lnTo>
                  <a:lnTo>
                    <a:pt x="66" y="43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3"/>
                  </a:lnTo>
                  <a:lnTo>
                    <a:pt x="54" y="43"/>
                  </a:lnTo>
                  <a:lnTo>
                    <a:pt x="54" y="0"/>
                  </a:lnTo>
                  <a:lnTo>
                    <a:pt x="47" y="0"/>
                  </a:lnTo>
                  <a:lnTo>
                    <a:pt x="47" y="43"/>
                  </a:lnTo>
                  <a:lnTo>
                    <a:pt x="40" y="43"/>
                  </a:lnTo>
                  <a:lnTo>
                    <a:pt x="40" y="123"/>
                  </a:lnTo>
                  <a:lnTo>
                    <a:pt x="21" y="123"/>
                  </a:lnTo>
                  <a:lnTo>
                    <a:pt x="21" y="299"/>
                  </a:lnTo>
                  <a:lnTo>
                    <a:pt x="0" y="323"/>
                  </a:lnTo>
                  <a:lnTo>
                    <a:pt x="0" y="666"/>
                  </a:lnTo>
                  <a:lnTo>
                    <a:pt x="161" y="666"/>
                  </a:lnTo>
                  <a:lnTo>
                    <a:pt x="161" y="123"/>
                  </a:lnTo>
                  <a:lnTo>
                    <a:pt x="151" y="12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5753100" y="3265488"/>
              <a:ext cx="431800" cy="1241425"/>
            </a:xfrm>
            <a:custGeom>
              <a:avLst/>
              <a:gdLst>
                <a:gd name="T0" fmla="*/ 0 w 272"/>
                <a:gd name="T1" fmla="*/ 137 h 782"/>
                <a:gd name="T2" fmla="*/ 0 w 272"/>
                <a:gd name="T3" fmla="*/ 289 h 782"/>
                <a:gd name="T4" fmla="*/ 0 w 272"/>
                <a:gd name="T5" fmla="*/ 443 h 782"/>
                <a:gd name="T6" fmla="*/ 0 w 272"/>
                <a:gd name="T7" fmla="*/ 595 h 782"/>
                <a:gd name="T8" fmla="*/ 272 w 272"/>
                <a:gd name="T9" fmla="*/ 782 h 782"/>
                <a:gd name="T10" fmla="*/ 210 w 272"/>
                <a:gd name="T11" fmla="*/ 57 h 782"/>
                <a:gd name="T12" fmla="*/ 201 w 272"/>
                <a:gd name="T13" fmla="*/ 71 h 782"/>
                <a:gd name="T14" fmla="*/ 189 w 272"/>
                <a:gd name="T15" fmla="*/ 57 h 782"/>
                <a:gd name="T16" fmla="*/ 175 w 272"/>
                <a:gd name="T17" fmla="*/ 57 h 782"/>
                <a:gd name="T18" fmla="*/ 160 w 272"/>
                <a:gd name="T19" fmla="*/ 71 h 782"/>
                <a:gd name="T20" fmla="*/ 137 w 272"/>
                <a:gd name="T21" fmla="*/ 57 h 782"/>
                <a:gd name="T22" fmla="*/ 127 w 272"/>
                <a:gd name="T23" fmla="*/ 71 h 782"/>
                <a:gd name="T24" fmla="*/ 115 w 272"/>
                <a:gd name="T25" fmla="*/ 57 h 782"/>
                <a:gd name="T26" fmla="*/ 101 w 272"/>
                <a:gd name="T27" fmla="*/ 57 h 782"/>
                <a:gd name="T28" fmla="*/ 89 w 272"/>
                <a:gd name="T29" fmla="*/ 71 h 782"/>
                <a:gd name="T30" fmla="*/ 7 w 272"/>
                <a:gd name="T31" fmla="*/ 71 h 782"/>
                <a:gd name="T32" fmla="*/ 16 w 272"/>
                <a:gd name="T33" fmla="*/ 57 h 782"/>
                <a:gd name="T34" fmla="*/ 30 w 272"/>
                <a:gd name="T35" fmla="*/ 71 h 782"/>
                <a:gd name="T36" fmla="*/ 44 w 272"/>
                <a:gd name="T37" fmla="*/ 71 h 782"/>
                <a:gd name="T38" fmla="*/ 56 w 272"/>
                <a:gd name="T39" fmla="*/ 57 h 782"/>
                <a:gd name="T40" fmla="*/ 7 w 272"/>
                <a:gd name="T41" fmla="*/ 156 h 782"/>
                <a:gd name="T42" fmla="*/ 16 w 272"/>
                <a:gd name="T43" fmla="*/ 142 h 782"/>
                <a:gd name="T44" fmla="*/ 30 w 272"/>
                <a:gd name="T45" fmla="*/ 156 h 782"/>
                <a:gd name="T46" fmla="*/ 44 w 272"/>
                <a:gd name="T47" fmla="*/ 156 h 782"/>
                <a:gd name="T48" fmla="*/ 56 w 272"/>
                <a:gd name="T49" fmla="*/ 142 h 782"/>
                <a:gd name="T50" fmla="*/ 7 w 272"/>
                <a:gd name="T51" fmla="*/ 232 h 782"/>
                <a:gd name="T52" fmla="*/ 16 w 272"/>
                <a:gd name="T53" fmla="*/ 218 h 782"/>
                <a:gd name="T54" fmla="*/ 30 w 272"/>
                <a:gd name="T55" fmla="*/ 232 h 782"/>
                <a:gd name="T56" fmla="*/ 44 w 272"/>
                <a:gd name="T57" fmla="*/ 232 h 782"/>
                <a:gd name="T58" fmla="*/ 56 w 272"/>
                <a:gd name="T59" fmla="*/ 218 h 782"/>
                <a:gd name="T60" fmla="*/ 7 w 272"/>
                <a:gd name="T61" fmla="*/ 308 h 782"/>
                <a:gd name="T62" fmla="*/ 16 w 272"/>
                <a:gd name="T63" fmla="*/ 294 h 782"/>
                <a:gd name="T64" fmla="*/ 30 w 272"/>
                <a:gd name="T65" fmla="*/ 308 h 782"/>
                <a:gd name="T66" fmla="*/ 44 w 272"/>
                <a:gd name="T67" fmla="*/ 308 h 782"/>
                <a:gd name="T68" fmla="*/ 56 w 272"/>
                <a:gd name="T69" fmla="*/ 294 h 782"/>
                <a:gd name="T70" fmla="*/ 7 w 272"/>
                <a:gd name="T71" fmla="*/ 384 h 782"/>
                <a:gd name="T72" fmla="*/ 16 w 272"/>
                <a:gd name="T73" fmla="*/ 370 h 782"/>
                <a:gd name="T74" fmla="*/ 30 w 272"/>
                <a:gd name="T75" fmla="*/ 384 h 782"/>
                <a:gd name="T76" fmla="*/ 44 w 272"/>
                <a:gd name="T77" fmla="*/ 384 h 782"/>
                <a:gd name="T78" fmla="*/ 56 w 272"/>
                <a:gd name="T79" fmla="*/ 370 h 782"/>
                <a:gd name="T80" fmla="*/ 7 w 272"/>
                <a:gd name="T81" fmla="*/ 462 h 782"/>
                <a:gd name="T82" fmla="*/ 16 w 272"/>
                <a:gd name="T83" fmla="*/ 446 h 782"/>
                <a:gd name="T84" fmla="*/ 30 w 272"/>
                <a:gd name="T85" fmla="*/ 462 h 782"/>
                <a:gd name="T86" fmla="*/ 44 w 272"/>
                <a:gd name="T87" fmla="*/ 462 h 782"/>
                <a:gd name="T88" fmla="*/ 56 w 272"/>
                <a:gd name="T89" fmla="*/ 446 h 782"/>
                <a:gd name="T90" fmla="*/ 7 w 272"/>
                <a:gd name="T91" fmla="*/ 538 h 782"/>
                <a:gd name="T92" fmla="*/ 16 w 272"/>
                <a:gd name="T93" fmla="*/ 522 h 782"/>
                <a:gd name="T94" fmla="*/ 30 w 272"/>
                <a:gd name="T95" fmla="*/ 538 h 782"/>
                <a:gd name="T96" fmla="*/ 44 w 272"/>
                <a:gd name="T97" fmla="*/ 538 h 782"/>
                <a:gd name="T98" fmla="*/ 56 w 272"/>
                <a:gd name="T99" fmla="*/ 522 h 782"/>
                <a:gd name="T100" fmla="*/ 7 w 272"/>
                <a:gd name="T101" fmla="*/ 614 h 782"/>
                <a:gd name="T102" fmla="*/ 16 w 272"/>
                <a:gd name="T103" fmla="*/ 597 h 782"/>
                <a:gd name="T104" fmla="*/ 30 w 272"/>
                <a:gd name="T105" fmla="*/ 614 h 782"/>
                <a:gd name="T106" fmla="*/ 44 w 272"/>
                <a:gd name="T107" fmla="*/ 614 h 782"/>
                <a:gd name="T108" fmla="*/ 56 w 272"/>
                <a:gd name="T109" fmla="*/ 597 h 782"/>
                <a:gd name="T110" fmla="*/ 7 w 272"/>
                <a:gd name="T111" fmla="*/ 690 h 782"/>
                <a:gd name="T112" fmla="*/ 16 w 272"/>
                <a:gd name="T113" fmla="*/ 676 h 782"/>
                <a:gd name="T114" fmla="*/ 30 w 272"/>
                <a:gd name="T115" fmla="*/ 690 h 782"/>
                <a:gd name="T116" fmla="*/ 44 w 272"/>
                <a:gd name="T117" fmla="*/ 690 h 782"/>
                <a:gd name="T118" fmla="*/ 56 w 272"/>
                <a:gd name="T119" fmla="*/ 676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2" h="782">
                  <a:moveTo>
                    <a:pt x="248" y="0"/>
                  </a:moveTo>
                  <a:lnTo>
                    <a:pt x="224" y="16"/>
                  </a:lnTo>
                  <a:lnTo>
                    <a:pt x="224" y="54"/>
                  </a:lnTo>
                  <a:lnTo>
                    <a:pt x="0" y="54"/>
                  </a:lnTo>
                  <a:lnTo>
                    <a:pt x="0" y="88"/>
                  </a:lnTo>
                  <a:lnTo>
                    <a:pt x="71" y="88"/>
                  </a:lnTo>
                  <a:lnTo>
                    <a:pt x="71" y="137"/>
                  </a:lnTo>
                  <a:lnTo>
                    <a:pt x="0" y="137"/>
                  </a:lnTo>
                  <a:lnTo>
                    <a:pt x="0" y="171"/>
                  </a:lnTo>
                  <a:lnTo>
                    <a:pt x="71" y="171"/>
                  </a:lnTo>
                  <a:lnTo>
                    <a:pt x="71" y="213"/>
                  </a:lnTo>
                  <a:lnTo>
                    <a:pt x="0" y="213"/>
                  </a:lnTo>
                  <a:lnTo>
                    <a:pt x="0" y="246"/>
                  </a:lnTo>
                  <a:lnTo>
                    <a:pt x="71" y="246"/>
                  </a:lnTo>
                  <a:lnTo>
                    <a:pt x="71" y="289"/>
                  </a:lnTo>
                  <a:lnTo>
                    <a:pt x="0" y="289"/>
                  </a:lnTo>
                  <a:lnTo>
                    <a:pt x="0" y="322"/>
                  </a:lnTo>
                  <a:lnTo>
                    <a:pt x="71" y="322"/>
                  </a:lnTo>
                  <a:lnTo>
                    <a:pt x="71" y="365"/>
                  </a:lnTo>
                  <a:lnTo>
                    <a:pt x="0" y="365"/>
                  </a:lnTo>
                  <a:lnTo>
                    <a:pt x="0" y="401"/>
                  </a:lnTo>
                  <a:lnTo>
                    <a:pt x="71" y="401"/>
                  </a:lnTo>
                  <a:lnTo>
                    <a:pt x="71" y="443"/>
                  </a:lnTo>
                  <a:lnTo>
                    <a:pt x="0" y="443"/>
                  </a:lnTo>
                  <a:lnTo>
                    <a:pt x="0" y="477"/>
                  </a:lnTo>
                  <a:lnTo>
                    <a:pt x="71" y="477"/>
                  </a:lnTo>
                  <a:lnTo>
                    <a:pt x="71" y="519"/>
                  </a:lnTo>
                  <a:lnTo>
                    <a:pt x="0" y="519"/>
                  </a:lnTo>
                  <a:lnTo>
                    <a:pt x="0" y="552"/>
                  </a:lnTo>
                  <a:lnTo>
                    <a:pt x="71" y="552"/>
                  </a:lnTo>
                  <a:lnTo>
                    <a:pt x="71" y="595"/>
                  </a:lnTo>
                  <a:lnTo>
                    <a:pt x="0" y="595"/>
                  </a:lnTo>
                  <a:lnTo>
                    <a:pt x="0" y="628"/>
                  </a:lnTo>
                  <a:lnTo>
                    <a:pt x="71" y="628"/>
                  </a:lnTo>
                  <a:lnTo>
                    <a:pt x="71" y="671"/>
                  </a:lnTo>
                  <a:lnTo>
                    <a:pt x="0" y="671"/>
                  </a:lnTo>
                  <a:lnTo>
                    <a:pt x="0" y="704"/>
                  </a:lnTo>
                  <a:lnTo>
                    <a:pt x="71" y="704"/>
                  </a:lnTo>
                  <a:lnTo>
                    <a:pt x="71" y="782"/>
                  </a:lnTo>
                  <a:lnTo>
                    <a:pt x="272" y="782"/>
                  </a:lnTo>
                  <a:lnTo>
                    <a:pt x="272" y="16"/>
                  </a:lnTo>
                  <a:lnTo>
                    <a:pt x="248" y="0"/>
                  </a:lnTo>
                  <a:close/>
                  <a:moveTo>
                    <a:pt x="220" y="57"/>
                  </a:moveTo>
                  <a:lnTo>
                    <a:pt x="224" y="57"/>
                  </a:lnTo>
                  <a:lnTo>
                    <a:pt x="224" y="71"/>
                  </a:lnTo>
                  <a:lnTo>
                    <a:pt x="220" y="71"/>
                  </a:lnTo>
                  <a:lnTo>
                    <a:pt x="220" y="57"/>
                  </a:lnTo>
                  <a:close/>
                  <a:moveTo>
                    <a:pt x="210" y="57"/>
                  </a:moveTo>
                  <a:lnTo>
                    <a:pt x="215" y="57"/>
                  </a:lnTo>
                  <a:lnTo>
                    <a:pt x="215" y="71"/>
                  </a:lnTo>
                  <a:lnTo>
                    <a:pt x="210" y="71"/>
                  </a:lnTo>
                  <a:lnTo>
                    <a:pt x="210" y="57"/>
                  </a:lnTo>
                  <a:close/>
                  <a:moveTo>
                    <a:pt x="201" y="57"/>
                  </a:moveTo>
                  <a:lnTo>
                    <a:pt x="205" y="57"/>
                  </a:lnTo>
                  <a:lnTo>
                    <a:pt x="205" y="71"/>
                  </a:lnTo>
                  <a:lnTo>
                    <a:pt x="201" y="71"/>
                  </a:lnTo>
                  <a:lnTo>
                    <a:pt x="201" y="57"/>
                  </a:lnTo>
                  <a:close/>
                  <a:moveTo>
                    <a:pt x="191" y="57"/>
                  </a:moveTo>
                  <a:lnTo>
                    <a:pt x="196" y="57"/>
                  </a:lnTo>
                  <a:lnTo>
                    <a:pt x="196" y="71"/>
                  </a:lnTo>
                  <a:lnTo>
                    <a:pt x="191" y="71"/>
                  </a:lnTo>
                  <a:lnTo>
                    <a:pt x="191" y="57"/>
                  </a:lnTo>
                  <a:close/>
                  <a:moveTo>
                    <a:pt x="182" y="57"/>
                  </a:moveTo>
                  <a:lnTo>
                    <a:pt x="189" y="57"/>
                  </a:lnTo>
                  <a:lnTo>
                    <a:pt x="189" y="71"/>
                  </a:lnTo>
                  <a:lnTo>
                    <a:pt x="182" y="71"/>
                  </a:lnTo>
                  <a:lnTo>
                    <a:pt x="182" y="57"/>
                  </a:lnTo>
                  <a:close/>
                  <a:moveTo>
                    <a:pt x="175" y="57"/>
                  </a:moveTo>
                  <a:lnTo>
                    <a:pt x="179" y="57"/>
                  </a:lnTo>
                  <a:lnTo>
                    <a:pt x="179" y="71"/>
                  </a:lnTo>
                  <a:lnTo>
                    <a:pt x="175" y="71"/>
                  </a:lnTo>
                  <a:lnTo>
                    <a:pt x="175" y="57"/>
                  </a:lnTo>
                  <a:close/>
                  <a:moveTo>
                    <a:pt x="165" y="57"/>
                  </a:moveTo>
                  <a:lnTo>
                    <a:pt x="170" y="57"/>
                  </a:lnTo>
                  <a:lnTo>
                    <a:pt x="170" y="71"/>
                  </a:lnTo>
                  <a:lnTo>
                    <a:pt x="165" y="71"/>
                  </a:lnTo>
                  <a:lnTo>
                    <a:pt x="165" y="57"/>
                  </a:lnTo>
                  <a:close/>
                  <a:moveTo>
                    <a:pt x="156" y="57"/>
                  </a:moveTo>
                  <a:lnTo>
                    <a:pt x="160" y="57"/>
                  </a:lnTo>
                  <a:lnTo>
                    <a:pt x="160" y="71"/>
                  </a:lnTo>
                  <a:lnTo>
                    <a:pt x="156" y="71"/>
                  </a:lnTo>
                  <a:lnTo>
                    <a:pt x="156" y="57"/>
                  </a:lnTo>
                  <a:close/>
                  <a:moveTo>
                    <a:pt x="146" y="57"/>
                  </a:moveTo>
                  <a:lnTo>
                    <a:pt x="151" y="57"/>
                  </a:lnTo>
                  <a:lnTo>
                    <a:pt x="151" y="71"/>
                  </a:lnTo>
                  <a:lnTo>
                    <a:pt x="146" y="71"/>
                  </a:lnTo>
                  <a:lnTo>
                    <a:pt x="146" y="57"/>
                  </a:lnTo>
                  <a:close/>
                  <a:moveTo>
                    <a:pt x="137" y="57"/>
                  </a:moveTo>
                  <a:lnTo>
                    <a:pt x="144" y="57"/>
                  </a:lnTo>
                  <a:lnTo>
                    <a:pt x="144" y="71"/>
                  </a:lnTo>
                  <a:lnTo>
                    <a:pt x="137" y="71"/>
                  </a:lnTo>
                  <a:lnTo>
                    <a:pt x="137" y="57"/>
                  </a:lnTo>
                  <a:close/>
                  <a:moveTo>
                    <a:pt x="127" y="57"/>
                  </a:moveTo>
                  <a:lnTo>
                    <a:pt x="134" y="57"/>
                  </a:lnTo>
                  <a:lnTo>
                    <a:pt x="134" y="71"/>
                  </a:lnTo>
                  <a:lnTo>
                    <a:pt x="127" y="71"/>
                  </a:lnTo>
                  <a:lnTo>
                    <a:pt x="127" y="57"/>
                  </a:lnTo>
                  <a:close/>
                  <a:moveTo>
                    <a:pt x="120" y="57"/>
                  </a:moveTo>
                  <a:lnTo>
                    <a:pt x="125" y="57"/>
                  </a:lnTo>
                  <a:lnTo>
                    <a:pt x="125" y="71"/>
                  </a:lnTo>
                  <a:lnTo>
                    <a:pt x="120" y="71"/>
                  </a:lnTo>
                  <a:lnTo>
                    <a:pt x="120" y="57"/>
                  </a:lnTo>
                  <a:close/>
                  <a:moveTo>
                    <a:pt x="111" y="57"/>
                  </a:moveTo>
                  <a:lnTo>
                    <a:pt x="115" y="5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57"/>
                  </a:lnTo>
                  <a:close/>
                  <a:moveTo>
                    <a:pt x="101" y="57"/>
                  </a:moveTo>
                  <a:lnTo>
                    <a:pt x="106" y="57"/>
                  </a:lnTo>
                  <a:lnTo>
                    <a:pt x="106" y="71"/>
                  </a:lnTo>
                  <a:lnTo>
                    <a:pt x="101" y="71"/>
                  </a:lnTo>
                  <a:lnTo>
                    <a:pt x="101" y="57"/>
                  </a:lnTo>
                  <a:close/>
                  <a:moveTo>
                    <a:pt x="92" y="57"/>
                  </a:moveTo>
                  <a:lnTo>
                    <a:pt x="99" y="57"/>
                  </a:lnTo>
                  <a:lnTo>
                    <a:pt x="99" y="71"/>
                  </a:lnTo>
                  <a:lnTo>
                    <a:pt x="92" y="71"/>
                  </a:lnTo>
                  <a:lnTo>
                    <a:pt x="92" y="57"/>
                  </a:lnTo>
                  <a:close/>
                  <a:moveTo>
                    <a:pt x="82" y="57"/>
                  </a:moveTo>
                  <a:lnTo>
                    <a:pt x="89" y="57"/>
                  </a:lnTo>
                  <a:lnTo>
                    <a:pt x="89" y="71"/>
                  </a:lnTo>
                  <a:lnTo>
                    <a:pt x="82" y="71"/>
                  </a:lnTo>
                  <a:lnTo>
                    <a:pt x="82" y="57"/>
                  </a:lnTo>
                  <a:close/>
                  <a:moveTo>
                    <a:pt x="75" y="57"/>
                  </a:moveTo>
                  <a:lnTo>
                    <a:pt x="80" y="57"/>
                  </a:lnTo>
                  <a:lnTo>
                    <a:pt x="80" y="71"/>
                  </a:lnTo>
                  <a:lnTo>
                    <a:pt x="75" y="71"/>
                  </a:lnTo>
                  <a:lnTo>
                    <a:pt x="75" y="57"/>
                  </a:lnTo>
                  <a:close/>
                  <a:moveTo>
                    <a:pt x="7" y="71"/>
                  </a:moveTo>
                  <a:lnTo>
                    <a:pt x="2" y="71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7" y="71"/>
                  </a:lnTo>
                  <a:close/>
                  <a:moveTo>
                    <a:pt x="16" y="71"/>
                  </a:moveTo>
                  <a:lnTo>
                    <a:pt x="11" y="71"/>
                  </a:lnTo>
                  <a:lnTo>
                    <a:pt x="11" y="57"/>
                  </a:lnTo>
                  <a:lnTo>
                    <a:pt x="16" y="57"/>
                  </a:lnTo>
                  <a:lnTo>
                    <a:pt x="16" y="71"/>
                  </a:lnTo>
                  <a:close/>
                  <a:moveTo>
                    <a:pt x="26" y="71"/>
                  </a:moveTo>
                  <a:lnTo>
                    <a:pt x="21" y="71"/>
                  </a:lnTo>
                  <a:lnTo>
                    <a:pt x="21" y="57"/>
                  </a:lnTo>
                  <a:lnTo>
                    <a:pt x="26" y="57"/>
                  </a:lnTo>
                  <a:lnTo>
                    <a:pt x="26" y="71"/>
                  </a:lnTo>
                  <a:close/>
                  <a:moveTo>
                    <a:pt x="35" y="71"/>
                  </a:moveTo>
                  <a:lnTo>
                    <a:pt x="30" y="71"/>
                  </a:lnTo>
                  <a:lnTo>
                    <a:pt x="30" y="57"/>
                  </a:lnTo>
                  <a:lnTo>
                    <a:pt x="35" y="57"/>
                  </a:lnTo>
                  <a:lnTo>
                    <a:pt x="35" y="71"/>
                  </a:lnTo>
                  <a:close/>
                  <a:moveTo>
                    <a:pt x="44" y="71"/>
                  </a:moveTo>
                  <a:lnTo>
                    <a:pt x="37" y="71"/>
                  </a:lnTo>
                  <a:lnTo>
                    <a:pt x="37" y="57"/>
                  </a:lnTo>
                  <a:lnTo>
                    <a:pt x="44" y="57"/>
                  </a:lnTo>
                  <a:lnTo>
                    <a:pt x="44" y="71"/>
                  </a:lnTo>
                  <a:close/>
                  <a:moveTo>
                    <a:pt x="52" y="71"/>
                  </a:moveTo>
                  <a:lnTo>
                    <a:pt x="47" y="71"/>
                  </a:lnTo>
                  <a:lnTo>
                    <a:pt x="47" y="57"/>
                  </a:lnTo>
                  <a:lnTo>
                    <a:pt x="52" y="57"/>
                  </a:lnTo>
                  <a:lnTo>
                    <a:pt x="52" y="71"/>
                  </a:lnTo>
                  <a:close/>
                  <a:moveTo>
                    <a:pt x="61" y="71"/>
                  </a:moveTo>
                  <a:lnTo>
                    <a:pt x="56" y="71"/>
                  </a:lnTo>
                  <a:lnTo>
                    <a:pt x="56" y="57"/>
                  </a:lnTo>
                  <a:lnTo>
                    <a:pt x="61" y="57"/>
                  </a:lnTo>
                  <a:lnTo>
                    <a:pt x="61" y="71"/>
                  </a:lnTo>
                  <a:close/>
                  <a:moveTo>
                    <a:pt x="66" y="57"/>
                  </a:moveTo>
                  <a:lnTo>
                    <a:pt x="71" y="57"/>
                  </a:lnTo>
                  <a:lnTo>
                    <a:pt x="71" y="71"/>
                  </a:lnTo>
                  <a:lnTo>
                    <a:pt x="66" y="71"/>
                  </a:lnTo>
                  <a:lnTo>
                    <a:pt x="66" y="57"/>
                  </a:lnTo>
                  <a:close/>
                  <a:moveTo>
                    <a:pt x="7" y="156"/>
                  </a:moveTo>
                  <a:lnTo>
                    <a:pt x="2" y="156"/>
                  </a:lnTo>
                  <a:lnTo>
                    <a:pt x="2" y="142"/>
                  </a:lnTo>
                  <a:lnTo>
                    <a:pt x="7" y="142"/>
                  </a:lnTo>
                  <a:lnTo>
                    <a:pt x="7" y="156"/>
                  </a:lnTo>
                  <a:close/>
                  <a:moveTo>
                    <a:pt x="16" y="156"/>
                  </a:moveTo>
                  <a:lnTo>
                    <a:pt x="11" y="156"/>
                  </a:lnTo>
                  <a:lnTo>
                    <a:pt x="11" y="142"/>
                  </a:lnTo>
                  <a:lnTo>
                    <a:pt x="16" y="142"/>
                  </a:lnTo>
                  <a:lnTo>
                    <a:pt x="16" y="156"/>
                  </a:lnTo>
                  <a:close/>
                  <a:moveTo>
                    <a:pt x="26" y="156"/>
                  </a:moveTo>
                  <a:lnTo>
                    <a:pt x="21" y="156"/>
                  </a:lnTo>
                  <a:lnTo>
                    <a:pt x="21" y="142"/>
                  </a:lnTo>
                  <a:lnTo>
                    <a:pt x="26" y="142"/>
                  </a:lnTo>
                  <a:lnTo>
                    <a:pt x="26" y="156"/>
                  </a:lnTo>
                  <a:close/>
                  <a:moveTo>
                    <a:pt x="35" y="156"/>
                  </a:moveTo>
                  <a:lnTo>
                    <a:pt x="30" y="156"/>
                  </a:lnTo>
                  <a:lnTo>
                    <a:pt x="30" y="142"/>
                  </a:lnTo>
                  <a:lnTo>
                    <a:pt x="35" y="142"/>
                  </a:lnTo>
                  <a:lnTo>
                    <a:pt x="35" y="156"/>
                  </a:lnTo>
                  <a:close/>
                  <a:moveTo>
                    <a:pt x="44" y="156"/>
                  </a:moveTo>
                  <a:lnTo>
                    <a:pt x="37" y="156"/>
                  </a:lnTo>
                  <a:lnTo>
                    <a:pt x="37" y="142"/>
                  </a:lnTo>
                  <a:lnTo>
                    <a:pt x="44" y="142"/>
                  </a:lnTo>
                  <a:lnTo>
                    <a:pt x="44" y="156"/>
                  </a:lnTo>
                  <a:close/>
                  <a:moveTo>
                    <a:pt x="52" y="156"/>
                  </a:moveTo>
                  <a:lnTo>
                    <a:pt x="47" y="156"/>
                  </a:lnTo>
                  <a:lnTo>
                    <a:pt x="47" y="142"/>
                  </a:lnTo>
                  <a:lnTo>
                    <a:pt x="52" y="142"/>
                  </a:lnTo>
                  <a:lnTo>
                    <a:pt x="52" y="156"/>
                  </a:lnTo>
                  <a:close/>
                  <a:moveTo>
                    <a:pt x="61" y="156"/>
                  </a:moveTo>
                  <a:lnTo>
                    <a:pt x="56" y="156"/>
                  </a:lnTo>
                  <a:lnTo>
                    <a:pt x="56" y="142"/>
                  </a:lnTo>
                  <a:lnTo>
                    <a:pt x="61" y="142"/>
                  </a:lnTo>
                  <a:lnTo>
                    <a:pt x="61" y="156"/>
                  </a:lnTo>
                  <a:close/>
                  <a:moveTo>
                    <a:pt x="66" y="156"/>
                  </a:moveTo>
                  <a:lnTo>
                    <a:pt x="66" y="142"/>
                  </a:lnTo>
                  <a:lnTo>
                    <a:pt x="71" y="142"/>
                  </a:lnTo>
                  <a:lnTo>
                    <a:pt x="71" y="156"/>
                  </a:lnTo>
                  <a:lnTo>
                    <a:pt x="66" y="156"/>
                  </a:lnTo>
                  <a:close/>
                  <a:moveTo>
                    <a:pt x="7" y="232"/>
                  </a:moveTo>
                  <a:lnTo>
                    <a:pt x="2" y="232"/>
                  </a:lnTo>
                  <a:lnTo>
                    <a:pt x="2" y="218"/>
                  </a:lnTo>
                  <a:lnTo>
                    <a:pt x="7" y="218"/>
                  </a:lnTo>
                  <a:lnTo>
                    <a:pt x="7" y="232"/>
                  </a:lnTo>
                  <a:close/>
                  <a:moveTo>
                    <a:pt x="16" y="232"/>
                  </a:moveTo>
                  <a:lnTo>
                    <a:pt x="11" y="232"/>
                  </a:lnTo>
                  <a:lnTo>
                    <a:pt x="11" y="218"/>
                  </a:lnTo>
                  <a:lnTo>
                    <a:pt x="16" y="218"/>
                  </a:lnTo>
                  <a:lnTo>
                    <a:pt x="16" y="232"/>
                  </a:lnTo>
                  <a:close/>
                  <a:moveTo>
                    <a:pt x="26" y="232"/>
                  </a:moveTo>
                  <a:lnTo>
                    <a:pt x="21" y="232"/>
                  </a:lnTo>
                  <a:lnTo>
                    <a:pt x="21" y="218"/>
                  </a:lnTo>
                  <a:lnTo>
                    <a:pt x="26" y="218"/>
                  </a:lnTo>
                  <a:lnTo>
                    <a:pt x="26" y="232"/>
                  </a:lnTo>
                  <a:close/>
                  <a:moveTo>
                    <a:pt x="35" y="232"/>
                  </a:moveTo>
                  <a:lnTo>
                    <a:pt x="30" y="232"/>
                  </a:lnTo>
                  <a:lnTo>
                    <a:pt x="30" y="218"/>
                  </a:lnTo>
                  <a:lnTo>
                    <a:pt x="35" y="218"/>
                  </a:lnTo>
                  <a:lnTo>
                    <a:pt x="35" y="232"/>
                  </a:lnTo>
                  <a:close/>
                  <a:moveTo>
                    <a:pt x="44" y="232"/>
                  </a:moveTo>
                  <a:lnTo>
                    <a:pt x="37" y="232"/>
                  </a:lnTo>
                  <a:lnTo>
                    <a:pt x="37" y="218"/>
                  </a:lnTo>
                  <a:lnTo>
                    <a:pt x="44" y="218"/>
                  </a:lnTo>
                  <a:lnTo>
                    <a:pt x="44" y="232"/>
                  </a:lnTo>
                  <a:close/>
                  <a:moveTo>
                    <a:pt x="52" y="232"/>
                  </a:moveTo>
                  <a:lnTo>
                    <a:pt x="47" y="232"/>
                  </a:lnTo>
                  <a:lnTo>
                    <a:pt x="47" y="218"/>
                  </a:lnTo>
                  <a:lnTo>
                    <a:pt x="52" y="218"/>
                  </a:lnTo>
                  <a:lnTo>
                    <a:pt x="52" y="232"/>
                  </a:lnTo>
                  <a:close/>
                  <a:moveTo>
                    <a:pt x="61" y="232"/>
                  </a:moveTo>
                  <a:lnTo>
                    <a:pt x="56" y="23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32"/>
                  </a:lnTo>
                  <a:close/>
                  <a:moveTo>
                    <a:pt x="66" y="232"/>
                  </a:moveTo>
                  <a:lnTo>
                    <a:pt x="66" y="218"/>
                  </a:lnTo>
                  <a:lnTo>
                    <a:pt x="71" y="218"/>
                  </a:lnTo>
                  <a:lnTo>
                    <a:pt x="71" y="232"/>
                  </a:lnTo>
                  <a:lnTo>
                    <a:pt x="66" y="232"/>
                  </a:lnTo>
                  <a:close/>
                  <a:moveTo>
                    <a:pt x="7" y="308"/>
                  </a:moveTo>
                  <a:lnTo>
                    <a:pt x="2" y="308"/>
                  </a:lnTo>
                  <a:lnTo>
                    <a:pt x="2" y="294"/>
                  </a:lnTo>
                  <a:lnTo>
                    <a:pt x="7" y="294"/>
                  </a:lnTo>
                  <a:lnTo>
                    <a:pt x="7" y="308"/>
                  </a:lnTo>
                  <a:close/>
                  <a:moveTo>
                    <a:pt x="16" y="308"/>
                  </a:moveTo>
                  <a:lnTo>
                    <a:pt x="11" y="308"/>
                  </a:lnTo>
                  <a:lnTo>
                    <a:pt x="11" y="294"/>
                  </a:lnTo>
                  <a:lnTo>
                    <a:pt x="16" y="294"/>
                  </a:lnTo>
                  <a:lnTo>
                    <a:pt x="16" y="308"/>
                  </a:lnTo>
                  <a:close/>
                  <a:moveTo>
                    <a:pt x="26" y="308"/>
                  </a:moveTo>
                  <a:lnTo>
                    <a:pt x="21" y="308"/>
                  </a:lnTo>
                  <a:lnTo>
                    <a:pt x="21" y="294"/>
                  </a:lnTo>
                  <a:lnTo>
                    <a:pt x="26" y="294"/>
                  </a:lnTo>
                  <a:lnTo>
                    <a:pt x="26" y="308"/>
                  </a:lnTo>
                  <a:close/>
                  <a:moveTo>
                    <a:pt x="35" y="308"/>
                  </a:moveTo>
                  <a:lnTo>
                    <a:pt x="30" y="308"/>
                  </a:lnTo>
                  <a:lnTo>
                    <a:pt x="30" y="294"/>
                  </a:lnTo>
                  <a:lnTo>
                    <a:pt x="35" y="294"/>
                  </a:lnTo>
                  <a:lnTo>
                    <a:pt x="35" y="308"/>
                  </a:lnTo>
                  <a:close/>
                  <a:moveTo>
                    <a:pt x="44" y="308"/>
                  </a:moveTo>
                  <a:lnTo>
                    <a:pt x="37" y="308"/>
                  </a:lnTo>
                  <a:lnTo>
                    <a:pt x="37" y="294"/>
                  </a:lnTo>
                  <a:lnTo>
                    <a:pt x="44" y="294"/>
                  </a:lnTo>
                  <a:lnTo>
                    <a:pt x="44" y="308"/>
                  </a:lnTo>
                  <a:close/>
                  <a:moveTo>
                    <a:pt x="52" y="308"/>
                  </a:moveTo>
                  <a:lnTo>
                    <a:pt x="47" y="308"/>
                  </a:lnTo>
                  <a:lnTo>
                    <a:pt x="47" y="294"/>
                  </a:lnTo>
                  <a:lnTo>
                    <a:pt x="52" y="294"/>
                  </a:lnTo>
                  <a:lnTo>
                    <a:pt x="52" y="308"/>
                  </a:lnTo>
                  <a:close/>
                  <a:moveTo>
                    <a:pt x="61" y="308"/>
                  </a:moveTo>
                  <a:lnTo>
                    <a:pt x="56" y="308"/>
                  </a:lnTo>
                  <a:lnTo>
                    <a:pt x="56" y="294"/>
                  </a:lnTo>
                  <a:lnTo>
                    <a:pt x="61" y="294"/>
                  </a:lnTo>
                  <a:lnTo>
                    <a:pt x="61" y="308"/>
                  </a:lnTo>
                  <a:close/>
                  <a:moveTo>
                    <a:pt x="66" y="308"/>
                  </a:moveTo>
                  <a:lnTo>
                    <a:pt x="66" y="294"/>
                  </a:lnTo>
                  <a:lnTo>
                    <a:pt x="71" y="294"/>
                  </a:lnTo>
                  <a:lnTo>
                    <a:pt x="71" y="308"/>
                  </a:lnTo>
                  <a:lnTo>
                    <a:pt x="66" y="308"/>
                  </a:lnTo>
                  <a:close/>
                  <a:moveTo>
                    <a:pt x="7" y="384"/>
                  </a:moveTo>
                  <a:lnTo>
                    <a:pt x="2" y="384"/>
                  </a:lnTo>
                  <a:lnTo>
                    <a:pt x="2" y="370"/>
                  </a:lnTo>
                  <a:lnTo>
                    <a:pt x="7" y="370"/>
                  </a:lnTo>
                  <a:lnTo>
                    <a:pt x="7" y="384"/>
                  </a:lnTo>
                  <a:close/>
                  <a:moveTo>
                    <a:pt x="16" y="384"/>
                  </a:moveTo>
                  <a:lnTo>
                    <a:pt x="11" y="384"/>
                  </a:lnTo>
                  <a:lnTo>
                    <a:pt x="11" y="370"/>
                  </a:lnTo>
                  <a:lnTo>
                    <a:pt x="16" y="370"/>
                  </a:lnTo>
                  <a:lnTo>
                    <a:pt x="16" y="384"/>
                  </a:lnTo>
                  <a:close/>
                  <a:moveTo>
                    <a:pt x="26" y="384"/>
                  </a:moveTo>
                  <a:lnTo>
                    <a:pt x="21" y="384"/>
                  </a:lnTo>
                  <a:lnTo>
                    <a:pt x="21" y="370"/>
                  </a:lnTo>
                  <a:lnTo>
                    <a:pt x="26" y="370"/>
                  </a:lnTo>
                  <a:lnTo>
                    <a:pt x="26" y="384"/>
                  </a:lnTo>
                  <a:close/>
                  <a:moveTo>
                    <a:pt x="35" y="384"/>
                  </a:moveTo>
                  <a:lnTo>
                    <a:pt x="30" y="384"/>
                  </a:lnTo>
                  <a:lnTo>
                    <a:pt x="30" y="370"/>
                  </a:lnTo>
                  <a:lnTo>
                    <a:pt x="35" y="370"/>
                  </a:lnTo>
                  <a:lnTo>
                    <a:pt x="35" y="384"/>
                  </a:lnTo>
                  <a:close/>
                  <a:moveTo>
                    <a:pt x="44" y="384"/>
                  </a:moveTo>
                  <a:lnTo>
                    <a:pt x="37" y="384"/>
                  </a:lnTo>
                  <a:lnTo>
                    <a:pt x="37" y="370"/>
                  </a:lnTo>
                  <a:lnTo>
                    <a:pt x="44" y="370"/>
                  </a:lnTo>
                  <a:lnTo>
                    <a:pt x="44" y="384"/>
                  </a:lnTo>
                  <a:close/>
                  <a:moveTo>
                    <a:pt x="52" y="384"/>
                  </a:moveTo>
                  <a:lnTo>
                    <a:pt x="47" y="384"/>
                  </a:lnTo>
                  <a:lnTo>
                    <a:pt x="47" y="370"/>
                  </a:lnTo>
                  <a:lnTo>
                    <a:pt x="52" y="370"/>
                  </a:lnTo>
                  <a:lnTo>
                    <a:pt x="52" y="384"/>
                  </a:lnTo>
                  <a:close/>
                  <a:moveTo>
                    <a:pt x="61" y="384"/>
                  </a:moveTo>
                  <a:lnTo>
                    <a:pt x="56" y="384"/>
                  </a:lnTo>
                  <a:lnTo>
                    <a:pt x="56" y="370"/>
                  </a:lnTo>
                  <a:lnTo>
                    <a:pt x="61" y="370"/>
                  </a:lnTo>
                  <a:lnTo>
                    <a:pt x="61" y="384"/>
                  </a:lnTo>
                  <a:close/>
                  <a:moveTo>
                    <a:pt x="66" y="384"/>
                  </a:moveTo>
                  <a:lnTo>
                    <a:pt x="66" y="370"/>
                  </a:lnTo>
                  <a:lnTo>
                    <a:pt x="71" y="370"/>
                  </a:lnTo>
                  <a:lnTo>
                    <a:pt x="71" y="384"/>
                  </a:lnTo>
                  <a:lnTo>
                    <a:pt x="66" y="384"/>
                  </a:lnTo>
                  <a:close/>
                  <a:moveTo>
                    <a:pt x="7" y="462"/>
                  </a:moveTo>
                  <a:lnTo>
                    <a:pt x="2" y="462"/>
                  </a:lnTo>
                  <a:lnTo>
                    <a:pt x="2" y="446"/>
                  </a:lnTo>
                  <a:lnTo>
                    <a:pt x="7" y="446"/>
                  </a:lnTo>
                  <a:lnTo>
                    <a:pt x="7" y="462"/>
                  </a:lnTo>
                  <a:close/>
                  <a:moveTo>
                    <a:pt x="16" y="462"/>
                  </a:moveTo>
                  <a:lnTo>
                    <a:pt x="11" y="462"/>
                  </a:lnTo>
                  <a:lnTo>
                    <a:pt x="11" y="446"/>
                  </a:lnTo>
                  <a:lnTo>
                    <a:pt x="16" y="446"/>
                  </a:lnTo>
                  <a:lnTo>
                    <a:pt x="16" y="462"/>
                  </a:lnTo>
                  <a:close/>
                  <a:moveTo>
                    <a:pt x="26" y="462"/>
                  </a:moveTo>
                  <a:lnTo>
                    <a:pt x="21" y="462"/>
                  </a:lnTo>
                  <a:lnTo>
                    <a:pt x="21" y="446"/>
                  </a:lnTo>
                  <a:lnTo>
                    <a:pt x="26" y="446"/>
                  </a:lnTo>
                  <a:lnTo>
                    <a:pt x="26" y="462"/>
                  </a:lnTo>
                  <a:close/>
                  <a:moveTo>
                    <a:pt x="35" y="462"/>
                  </a:moveTo>
                  <a:lnTo>
                    <a:pt x="30" y="462"/>
                  </a:lnTo>
                  <a:lnTo>
                    <a:pt x="30" y="446"/>
                  </a:lnTo>
                  <a:lnTo>
                    <a:pt x="35" y="446"/>
                  </a:lnTo>
                  <a:lnTo>
                    <a:pt x="35" y="462"/>
                  </a:lnTo>
                  <a:close/>
                  <a:moveTo>
                    <a:pt x="44" y="462"/>
                  </a:moveTo>
                  <a:lnTo>
                    <a:pt x="37" y="462"/>
                  </a:lnTo>
                  <a:lnTo>
                    <a:pt x="37" y="446"/>
                  </a:lnTo>
                  <a:lnTo>
                    <a:pt x="44" y="446"/>
                  </a:lnTo>
                  <a:lnTo>
                    <a:pt x="44" y="462"/>
                  </a:lnTo>
                  <a:close/>
                  <a:moveTo>
                    <a:pt x="52" y="462"/>
                  </a:moveTo>
                  <a:lnTo>
                    <a:pt x="47" y="462"/>
                  </a:lnTo>
                  <a:lnTo>
                    <a:pt x="47" y="446"/>
                  </a:lnTo>
                  <a:lnTo>
                    <a:pt x="52" y="446"/>
                  </a:lnTo>
                  <a:lnTo>
                    <a:pt x="52" y="462"/>
                  </a:lnTo>
                  <a:close/>
                  <a:moveTo>
                    <a:pt x="61" y="462"/>
                  </a:moveTo>
                  <a:lnTo>
                    <a:pt x="56" y="462"/>
                  </a:lnTo>
                  <a:lnTo>
                    <a:pt x="56" y="446"/>
                  </a:lnTo>
                  <a:lnTo>
                    <a:pt x="61" y="446"/>
                  </a:lnTo>
                  <a:lnTo>
                    <a:pt x="61" y="462"/>
                  </a:lnTo>
                  <a:close/>
                  <a:moveTo>
                    <a:pt x="66" y="462"/>
                  </a:moveTo>
                  <a:lnTo>
                    <a:pt x="66" y="446"/>
                  </a:lnTo>
                  <a:lnTo>
                    <a:pt x="71" y="446"/>
                  </a:lnTo>
                  <a:lnTo>
                    <a:pt x="71" y="462"/>
                  </a:lnTo>
                  <a:lnTo>
                    <a:pt x="66" y="462"/>
                  </a:lnTo>
                  <a:close/>
                  <a:moveTo>
                    <a:pt x="7" y="538"/>
                  </a:moveTo>
                  <a:lnTo>
                    <a:pt x="2" y="538"/>
                  </a:lnTo>
                  <a:lnTo>
                    <a:pt x="2" y="522"/>
                  </a:lnTo>
                  <a:lnTo>
                    <a:pt x="7" y="522"/>
                  </a:lnTo>
                  <a:lnTo>
                    <a:pt x="7" y="538"/>
                  </a:lnTo>
                  <a:close/>
                  <a:moveTo>
                    <a:pt x="16" y="538"/>
                  </a:moveTo>
                  <a:lnTo>
                    <a:pt x="11" y="538"/>
                  </a:lnTo>
                  <a:lnTo>
                    <a:pt x="11" y="522"/>
                  </a:lnTo>
                  <a:lnTo>
                    <a:pt x="16" y="522"/>
                  </a:lnTo>
                  <a:lnTo>
                    <a:pt x="16" y="538"/>
                  </a:lnTo>
                  <a:close/>
                  <a:moveTo>
                    <a:pt x="26" y="538"/>
                  </a:moveTo>
                  <a:lnTo>
                    <a:pt x="21" y="538"/>
                  </a:lnTo>
                  <a:lnTo>
                    <a:pt x="21" y="522"/>
                  </a:lnTo>
                  <a:lnTo>
                    <a:pt x="26" y="522"/>
                  </a:lnTo>
                  <a:lnTo>
                    <a:pt x="26" y="538"/>
                  </a:lnTo>
                  <a:close/>
                  <a:moveTo>
                    <a:pt x="35" y="538"/>
                  </a:moveTo>
                  <a:lnTo>
                    <a:pt x="30" y="538"/>
                  </a:lnTo>
                  <a:lnTo>
                    <a:pt x="30" y="522"/>
                  </a:lnTo>
                  <a:lnTo>
                    <a:pt x="35" y="522"/>
                  </a:lnTo>
                  <a:lnTo>
                    <a:pt x="35" y="538"/>
                  </a:lnTo>
                  <a:close/>
                  <a:moveTo>
                    <a:pt x="44" y="538"/>
                  </a:moveTo>
                  <a:lnTo>
                    <a:pt x="37" y="538"/>
                  </a:lnTo>
                  <a:lnTo>
                    <a:pt x="37" y="522"/>
                  </a:lnTo>
                  <a:lnTo>
                    <a:pt x="44" y="522"/>
                  </a:lnTo>
                  <a:lnTo>
                    <a:pt x="44" y="538"/>
                  </a:lnTo>
                  <a:close/>
                  <a:moveTo>
                    <a:pt x="52" y="538"/>
                  </a:moveTo>
                  <a:lnTo>
                    <a:pt x="47" y="538"/>
                  </a:lnTo>
                  <a:lnTo>
                    <a:pt x="47" y="522"/>
                  </a:lnTo>
                  <a:lnTo>
                    <a:pt x="52" y="522"/>
                  </a:lnTo>
                  <a:lnTo>
                    <a:pt x="52" y="538"/>
                  </a:lnTo>
                  <a:close/>
                  <a:moveTo>
                    <a:pt x="61" y="538"/>
                  </a:moveTo>
                  <a:lnTo>
                    <a:pt x="56" y="538"/>
                  </a:lnTo>
                  <a:lnTo>
                    <a:pt x="56" y="522"/>
                  </a:lnTo>
                  <a:lnTo>
                    <a:pt x="61" y="522"/>
                  </a:lnTo>
                  <a:lnTo>
                    <a:pt x="61" y="538"/>
                  </a:lnTo>
                  <a:close/>
                  <a:moveTo>
                    <a:pt x="66" y="538"/>
                  </a:moveTo>
                  <a:lnTo>
                    <a:pt x="66" y="522"/>
                  </a:lnTo>
                  <a:lnTo>
                    <a:pt x="71" y="522"/>
                  </a:lnTo>
                  <a:lnTo>
                    <a:pt x="71" y="538"/>
                  </a:lnTo>
                  <a:lnTo>
                    <a:pt x="66" y="538"/>
                  </a:lnTo>
                  <a:close/>
                  <a:moveTo>
                    <a:pt x="7" y="614"/>
                  </a:moveTo>
                  <a:lnTo>
                    <a:pt x="2" y="614"/>
                  </a:lnTo>
                  <a:lnTo>
                    <a:pt x="2" y="597"/>
                  </a:lnTo>
                  <a:lnTo>
                    <a:pt x="7" y="597"/>
                  </a:lnTo>
                  <a:lnTo>
                    <a:pt x="7" y="614"/>
                  </a:lnTo>
                  <a:close/>
                  <a:moveTo>
                    <a:pt x="16" y="614"/>
                  </a:moveTo>
                  <a:lnTo>
                    <a:pt x="11" y="614"/>
                  </a:lnTo>
                  <a:lnTo>
                    <a:pt x="11" y="597"/>
                  </a:lnTo>
                  <a:lnTo>
                    <a:pt x="16" y="597"/>
                  </a:lnTo>
                  <a:lnTo>
                    <a:pt x="16" y="614"/>
                  </a:lnTo>
                  <a:close/>
                  <a:moveTo>
                    <a:pt x="26" y="614"/>
                  </a:moveTo>
                  <a:lnTo>
                    <a:pt x="21" y="614"/>
                  </a:lnTo>
                  <a:lnTo>
                    <a:pt x="21" y="597"/>
                  </a:lnTo>
                  <a:lnTo>
                    <a:pt x="26" y="597"/>
                  </a:lnTo>
                  <a:lnTo>
                    <a:pt x="26" y="614"/>
                  </a:lnTo>
                  <a:close/>
                  <a:moveTo>
                    <a:pt x="35" y="614"/>
                  </a:moveTo>
                  <a:lnTo>
                    <a:pt x="30" y="614"/>
                  </a:lnTo>
                  <a:lnTo>
                    <a:pt x="30" y="597"/>
                  </a:lnTo>
                  <a:lnTo>
                    <a:pt x="35" y="597"/>
                  </a:lnTo>
                  <a:lnTo>
                    <a:pt x="35" y="614"/>
                  </a:lnTo>
                  <a:close/>
                  <a:moveTo>
                    <a:pt x="44" y="614"/>
                  </a:moveTo>
                  <a:lnTo>
                    <a:pt x="37" y="614"/>
                  </a:lnTo>
                  <a:lnTo>
                    <a:pt x="37" y="597"/>
                  </a:lnTo>
                  <a:lnTo>
                    <a:pt x="44" y="597"/>
                  </a:lnTo>
                  <a:lnTo>
                    <a:pt x="44" y="614"/>
                  </a:lnTo>
                  <a:close/>
                  <a:moveTo>
                    <a:pt x="52" y="614"/>
                  </a:moveTo>
                  <a:lnTo>
                    <a:pt x="47" y="614"/>
                  </a:lnTo>
                  <a:lnTo>
                    <a:pt x="47" y="597"/>
                  </a:lnTo>
                  <a:lnTo>
                    <a:pt x="52" y="597"/>
                  </a:lnTo>
                  <a:lnTo>
                    <a:pt x="52" y="614"/>
                  </a:lnTo>
                  <a:close/>
                  <a:moveTo>
                    <a:pt x="61" y="614"/>
                  </a:moveTo>
                  <a:lnTo>
                    <a:pt x="56" y="614"/>
                  </a:lnTo>
                  <a:lnTo>
                    <a:pt x="56" y="597"/>
                  </a:lnTo>
                  <a:lnTo>
                    <a:pt x="61" y="597"/>
                  </a:lnTo>
                  <a:lnTo>
                    <a:pt x="61" y="614"/>
                  </a:lnTo>
                  <a:close/>
                  <a:moveTo>
                    <a:pt x="66" y="614"/>
                  </a:moveTo>
                  <a:lnTo>
                    <a:pt x="66" y="597"/>
                  </a:lnTo>
                  <a:lnTo>
                    <a:pt x="71" y="597"/>
                  </a:lnTo>
                  <a:lnTo>
                    <a:pt x="71" y="614"/>
                  </a:lnTo>
                  <a:lnTo>
                    <a:pt x="66" y="614"/>
                  </a:lnTo>
                  <a:close/>
                  <a:moveTo>
                    <a:pt x="7" y="690"/>
                  </a:moveTo>
                  <a:lnTo>
                    <a:pt x="2" y="690"/>
                  </a:lnTo>
                  <a:lnTo>
                    <a:pt x="2" y="676"/>
                  </a:lnTo>
                  <a:lnTo>
                    <a:pt x="7" y="676"/>
                  </a:lnTo>
                  <a:lnTo>
                    <a:pt x="7" y="690"/>
                  </a:lnTo>
                  <a:close/>
                  <a:moveTo>
                    <a:pt x="16" y="690"/>
                  </a:moveTo>
                  <a:lnTo>
                    <a:pt x="11" y="690"/>
                  </a:lnTo>
                  <a:lnTo>
                    <a:pt x="11" y="676"/>
                  </a:lnTo>
                  <a:lnTo>
                    <a:pt x="16" y="676"/>
                  </a:lnTo>
                  <a:lnTo>
                    <a:pt x="16" y="690"/>
                  </a:lnTo>
                  <a:close/>
                  <a:moveTo>
                    <a:pt x="26" y="690"/>
                  </a:moveTo>
                  <a:lnTo>
                    <a:pt x="21" y="690"/>
                  </a:lnTo>
                  <a:lnTo>
                    <a:pt x="21" y="676"/>
                  </a:lnTo>
                  <a:lnTo>
                    <a:pt x="26" y="676"/>
                  </a:lnTo>
                  <a:lnTo>
                    <a:pt x="26" y="690"/>
                  </a:lnTo>
                  <a:close/>
                  <a:moveTo>
                    <a:pt x="35" y="690"/>
                  </a:moveTo>
                  <a:lnTo>
                    <a:pt x="30" y="690"/>
                  </a:lnTo>
                  <a:lnTo>
                    <a:pt x="30" y="676"/>
                  </a:lnTo>
                  <a:lnTo>
                    <a:pt x="35" y="676"/>
                  </a:lnTo>
                  <a:lnTo>
                    <a:pt x="35" y="690"/>
                  </a:lnTo>
                  <a:close/>
                  <a:moveTo>
                    <a:pt x="44" y="690"/>
                  </a:moveTo>
                  <a:lnTo>
                    <a:pt x="37" y="690"/>
                  </a:lnTo>
                  <a:lnTo>
                    <a:pt x="37" y="676"/>
                  </a:lnTo>
                  <a:lnTo>
                    <a:pt x="44" y="676"/>
                  </a:lnTo>
                  <a:lnTo>
                    <a:pt x="44" y="690"/>
                  </a:lnTo>
                  <a:close/>
                  <a:moveTo>
                    <a:pt x="52" y="690"/>
                  </a:moveTo>
                  <a:lnTo>
                    <a:pt x="47" y="690"/>
                  </a:lnTo>
                  <a:lnTo>
                    <a:pt x="47" y="676"/>
                  </a:lnTo>
                  <a:lnTo>
                    <a:pt x="52" y="676"/>
                  </a:lnTo>
                  <a:lnTo>
                    <a:pt x="52" y="690"/>
                  </a:lnTo>
                  <a:close/>
                  <a:moveTo>
                    <a:pt x="61" y="690"/>
                  </a:moveTo>
                  <a:lnTo>
                    <a:pt x="56" y="690"/>
                  </a:lnTo>
                  <a:lnTo>
                    <a:pt x="56" y="676"/>
                  </a:lnTo>
                  <a:lnTo>
                    <a:pt x="61" y="676"/>
                  </a:lnTo>
                  <a:lnTo>
                    <a:pt x="61" y="690"/>
                  </a:lnTo>
                  <a:close/>
                  <a:moveTo>
                    <a:pt x="66" y="690"/>
                  </a:moveTo>
                  <a:lnTo>
                    <a:pt x="66" y="676"/>
                  </a:lnTo>
                  <a:lnTo>
                    <a:pt x="71" y="676"/>
                  </a:lnTo>
                  <a:lnTo>
                    <a:pt x="71" y="690"/>
                  </a:lnTo>
                  <a:lnTo>
                    <a:pt x="66" y="69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6" name="Freeform 46"/>
            <p:cNvSpPr/>
            <p:nvPr/>
          </p:nvSpPr>
          <p:spPr bwMode="auto">
            <a:xfrm>
              <a:off x="8628062" y="3841751"/>
              <a:ext cx="579438" cy="665163"/>
            </a:xfrm>
            <a:custGeom>
              <a:avLst/>
              <a:gdLst>
                <a:gd name="T0" fmla="*/ 350 w 365"/>
                <a:gd name="T1" fmla="*/ 0 h 419"/>
                <a:gd name="T2" fmla="*/ 350 w 365"/>
                <a:gd name="T3" fmla="*/ 14 h 419"/>
                <a:gd name="T4" fmla="*/ 336 w 365"/>
                <a:gd name="T5" fmla="*/ 14 h 419"/>
                <a:gd name="T6" fmla="*/ 336 w 365"/>
                <a:gd name="T7" fmla="*/ 0 h 419"/>
                <a:gd name="T8" fmla="*/ 322 w 365"/>
                <a:gd name="T9" fmla="*/ 0 h 419"/>
                <a:gd name="T10" fmla="*/ 322 w 365"/>
                <a:gd name="T11" fmla="*/ 14 h 419"/>
                <a:gd name="T12" fmla="*/ 308 w 365"/>
                <a:gd name="T13" fmla="*/ 14 h 419"/>
                <a:gd name="T14" fmla="*/ 308 w 365"/>
                <a:gd name="T15" fmla="*/ 0 h 419"/>
                <a:gd name="T16" fmla="*/ 291 w 365"/>
                <a:gd name="T17" fmla="*/ 0 h 419"/>
                <a:gd name="T18" fmla="*/ 291 w 365"/>
                <a:gd name="T19" fmla="*/ 14 h 419"/>
                <a:gd name="T20" fmla="*/ 277 w 365"/>
                <a:gd name="T21" fmla="*/ 14 h 419"/>
                <a:gd name="T22" fmla="*/ 277 w 365"/>
                <a:gd name="T23" fmla="*/ 0 h 419"/>
                <a:gd name="T24" fmla="*/ 263 w 365"/>
                <a:gd name="T25" fmla="*/ 0 h 419"/>
                <a:gd name="T26" fmla="*/ 263 w 365"/>
                <a:gd name="T27" fmla="*/ 194 h 419"/>
                <a:gd name="T28" fmla="*/ 249 w 365"/>
                <a:gd name="T29" fmla="*/ 194 h 419"/>
                <a:gd name="T30" fmla="*/ 249 w 365"/>
                <a:gd name="T31" fmla="*/ 180 h 419"/>
                <a:gd name="T32" fmla="*/ 235 w 365"/>
                <a:gd name="T33" fmla="*/ 180 h 419"/>
                <a:gd name="T34" fmla="*/ 235 w 365"/>
                <a:gd name="T35" fmla="*/ 194 h 419"/>
                <a:gd name="T36" fmla="*/ 220 w 365"/>
                <a:gd name="T37" fmla="*/ 194 h 419"/>
                <a:gd name="T38" fmla="*/ 220 w 365"/>
                <a:gd name="T39" fmla="*/ 180 h 419"/>
                <a:gd name="T40" fmla="*/ 204 w 365"/>
                <a:gd name="T41" fmla="*/ 180 h 419"/>
                <a:gd name="T42" fmla="*/ 204 w 365"/>
                <a:gd name="T43" fmla="*/ 194 h 419"/>
                <a:gd name="T44" fmla="*/ 190 w 365"/>
                <a:gd name="T45" fmla="*/ 194 h 419"/>
                <a:gd name="T46" fmla="*/ 190 w 365"/>
                <a:gd name="T47" fmla="*/ 180 h 419"/>
                <a:gd name="T48" fmla="*/ 175 w 365"/>
                <a:gd name="T49" fmla="*/ 180 h 419"/>
                <a:gd name="T50" fmla="*/ 175 w 365"/>
                <a:gd name="T51" fmla="*/ 194 h 419"/>
                <a:gd name="T52" fmla="*/ 161 w 365"/>
                <a:gd name="T53" fmla="*/ 194 h 419"/>
                <a:gd name="T54" fmla="*/ 161 w 365"/>
                <a:gd name="T55" fmla="*/ 180 h 419"/>
                <a:gd name="T56" fmla="*/ 147 w 365"/>
                <a:gd name="T57" fmla="*/ 180 h 419"/>
                <a:gd name="T58" fmla="*/ 147 w 365"/>
                <a:gd name="T59" fmla="*/ 194 h 419"/>
                <a:gd name="T60" fmla="*/ 133 w 365"/>
                <a:gd name="T61" fmla="*/ 194 h 419"/>
                <a:gd name="T62" fmla="*/ 133 w 365"/>
                <a:gd name="T63" fmla="*/ 180 h 419"/>
                <a:gd name="T64" fmla="*/ 116 w 365"/>
                <a:gd name="T65" fmla="*/ 180 h 419"/>
                <a:gd name="T66" fmla="*/ 116 w 365"/>
                <a:gd name="T67" fmla="*/ 194 h 419"/>
                <a:gd name="T68" fmla="*/ 102 w 365"/>
                <a:gd name="T69" fmla="*/ 194 h 419"/>
                <a:gd name="T70" fmla="*/ 102 w 365"/>
                <a:gd name="T71" fmla="*/ 0 h 419"/>
                <a:gd name="T72" fmla="*/ 88 w 365"/>
                <a:gd name="T73" fmla="*/ 0 h 419"/>
                <a:gd name="T74" fmla="*/ 88 w 365"/>
                <a:gd name="T75" fmla="*/ 14 h 419"/>
                <a:gd name="T76" fmla="*/ 74 w 365"/>
                <a:gd name="T77" fmla="*/ 14 h 419"/>
                <a:gd name="T78" fmla="*/ 74 w 365"/>
                <a:gd name="T79" fmla="*/ 0 h 419"/>
                <a:gd name="T80" fmla="*/ 60 w 365"/>
                <a:gd name="T81" fmla="*/ 0 h 419"/>
                <a:gd name="T82" fmla="*/ 60 w 365"/>
                <a:gd name="T83" fmla="*/ 14 h 419"/>
                <a:gd name="T84" fmla="*/ 43 w 365"/>
                <a:gd name="T85" fmla="*/ 14 h 419"/>
                <a:gd name="T86" fmla="*/ 43 w 365"/>
                <a:gd name="T87" fmla="*/ 0 h 419"/>
                <a:gd name="T88" fmla="*/ 29 w 365"/>
                <a:gd name="T89" fmla="*/ 0 h 419"/>
                <a:gd name="T90" fmla="*/ 29 w 365"/>
                <a:gd name="T91" fmla="*/ 14 h 419"/>
                <a:gd name="T92" fmla="*/ 15 w 365"/>
                <a:gd name="T93" fmla="*/ 14 h 419"/>
                <a:gd name="T94" fmla="*/ 15 w 365"/>
                <a:gd name="T95" fmla="*/ 0 h 419"/>
                <a:gd name="T96" fmla="*/ 0 w 365"/>
                <a:gd name="T97" fmla="*/ 0 h 419"/>
                <a:gd name="T98" fmla="*/ 0 w 365"/>
                <a:gd name="T99" fmla="*/ 419 h 419"/>
                <a:gd name="T100" fmla="*/ 365 w 365"/>
                <a:gd name="T101" fmla="*/ 419 h 419"/>
                <a:gd name="T102" fmla="*/ 365 w 365"/>
                <a:gd name="T103" fmla="*/ 0 h 419"/>
                <a:gd name="T104" fmla="*/ 350 w 365"/>
                <a:gd name="T105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" h="419">
                  <a:moveTo>
                    <a:pt x="350" y="0"/>
                  </a:moveTo>
                  <a:lnTo>
                    <a:pt x="350" y="14"/>
                  </a:lnTo>
                  <a:lnTo>
                    <a:pt x="336" y="14"/>
                  </a:lnTo>
                  <a:lnTo>
                    <a:pt x="336" y="0"/>
                  </a:lnTo>
                  <a:lnTo>
                    <a:pt x="322" y="0"/>
                  </a:lnTo>
                  <a:lnTo>
                    <a:pt x="322" y="14"/>
                  </a:lnTo>
                  <a:lnTo>
                    <a:pt x="308" y="14"/>
                  </a:lnTo>
                  <a:lnTo>
                    <a:pt x="308" y="0"/>
                  </a:lnTo>
                  <a:lnTo>
                    <a:pt x="291" y="0"/>
                  </a:lnTo>
                  <a:lnTo>
                    <a:pt x="291" y="14"/>
                  </a:lnTo>
                  <a:lnTo>
                    <a:pt x="277" y="14"/>
                  </a:lnTo>
                  <a:lnTo>
                    <a:pt x="277" y="0"/>
                  </a:lnTo>
                  <a:lnTo>
                    <a:pt x="263" y="0"/>
                  </a:lnTo>
                  <a:lnTo>
                    <a:pt x="263" y="194"/>
                  </a:lnTo>
                  <a:lnTo>
                    <a:pt x="249" y="194"/>
                  </a:lnTo>
                  <a:lnTo>
                    <a:pt x="249" y="180"/>
                  </a:lnTo>
                  <a:lnTo>
                    <a:pt x="235" y="180"/>
                  </a:lnTo>
                  <a:lnTo>
                    <a:pt x="235" y="194"/>
                  </a:lnTo>
                  <a:lnTo>
                    <a:pt x="220" y="194"/>
                  </a:lnTo>
                  <a:lnTo>
                    <a:pt x="220" y="180"/>
                  </a:lnTo>
                  <a:lnTo>
                    <a:pt x="204" y="180"/>
                  </a:lnTo>
                  <a:lnTo>
                    <a:pt x="204" y="194"/>
                  </a:lnTo>
                  <a:lnTo>
                    <a:pt x="190" y="194"/>
                  </a:lnTo>
                  <a:lnTo>
                    <a:pt x="190" y="180"/>
                  </a:lnTo>
                  <a:lnTo>
                    <a:pt x="175" y="180"/>
                  </a:lnTo>
                  <a:lnTo>
                    <a:pt x="175" y="194"/>
                  </a:lnTo>
                  <a:lnTo>
                    <a:pt x="161" y="194"/>
                  </a:lnTo>
                  <a:lnTo>
                    <a:pt x="161" y="180"/>
                  </a:lnTo>
                  <a:lnTo>
                    <a:pt x="147" y="180"/>
                  </a:lnTo>
                  <a:lnTo>
                    <a:pt x="147" y="194"/>
                  </a:lnTo>
                  <a:lnTo>
                    <a:pt x="133" y="194"/>
                  </a:lnTo>
                  <a:lnTo>
                    <a:pt x="133" y="180"/>
                  </a:lnTo>
                  <a:lnTo>
                    <a:pt x="116" y="180"/>
                  </a:lnTo>
                  <a:lnTo>
                    <a:pt x="116" y="194"/>
                  </a:lnTo>
                  <a:lnTo>
                    <a:pt x="102" y="194"/>
                  </a:lnTo>
                  <a:lnTo>
                    <a:pt x="102" y="0"/>
                  </a:lnTo>
                  <a:lnTo>
                    <a:pt x="88" y="0"/>
                  </a:lnTo>
                  <a:lnTo>
                    <a:pt x="88" y="14"/>
                  </a:lnTo>
                  <a:lnTo>
                    <a:pt x="74" y="14"/>
                  </a:lnTo>
                  <a:lnTo>
                    <a:pt x="74" y="0"/>
                  </a:lnTo>
                  <a:lnTo>
                    <a:pt x="60" y="0"/>
                  </a:lnTo>
                  <a:lnTo>
                    <a:pt x="60" y="14"/>
                  </a:lnTo>
                  <a:lnTo>
                    <a:pt x="43" y="14"/>
                  </a:lnTo>
                  <a:lnTo>
                    <a:pt x="43" y="0"/>
                  </a:lnTo>
                  <a:lnTo>
                    <a:pt x="29" y="0"/>
                  </a:lnTo>
                  <a:lnTo>
                    <a:pt x="29" y="14"/>
                  </a:lnTo>
                  <a:lnTo>
                    <a:pt x="15" y="14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419"/>
                  </a:lnTo>
                  <a:lnTo>
                    <a:pt x="365" y="419"/>
                  </a:lnTo>
                  <a:lnTo>
                    <a:pt x="365" y="0"/>
                  </a:lnTo>
                  <a:lnTo>
                    <a:pt x="35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7" name="Freeform 47"/>
            <p:cNvSpPr/>
            <p:nvPr/>
          </p:nvSpPr>
          <p:spPr bwMode="auto">
            <a:xfrm>
              <a:off x="9848850" y="4135438"/>
              <a:ext cx="522288" cy="371475"/>
            </a:xfrm>
            <a:custGeom>
              <a:avLst/>
              <a:gdLst>
                <a:gd name="T0" fmla="*/ 317 w 329"/>
                <a:gd name="T1" fmla="*/ 225 h 234"/>
                <a:gd name="T2" fmla="*/ 317 w 329"/>
                <a:gd name="T3" fmla="*/ 215 h 234"/>
                <a:gd name="T4" fmla="*/ 303 w 329"/>
                <a:gd name="T5" fmla="*/ 215 h 234"/>
                <a:gd name="T6" fmla="*/ 303 w 329"/>
                <a:gd name="T7" fmla="*/ 208 h 234"/>
                <a:gd name="T8" fmla="*/ 291 w 329"/>
                <a:gd name="T9" fmla="*/ 208 h 234"/>
                <a:gd name="T10" fmla="*/ 291 w 329"/>
                <a:gd name="T11" fmla="*/ 85 h 234"/>
                <a:gd name="T12" fmla="*/ 305 w 329"/>
                <a:gd name="T13" fmla="*/ 85 h 234"/>
                <a:gd name="T14" fmla="*/ 249 w 329"/>
                <a:gd name="T15" fmla="*/ 28 h 234"/>
                <a:gd name="T16" fmla="*/ 211 w 329"/>
                <a:gd name="T17" fmla="*/ 28 h 234"/>
                <a:gd name="T18" fmla="*/ 211 w 329"/>
                <a:gd name="T19" fmla="*/ 0 h 234"/>
                <a:gd name="T20" fmla="*/ 118 w 329"/>
                <a:gd name="T21" fmla="*/ 0 h 234"/>
                <a:gd name="T22" fmla="*/ 118 w 329"/>
                <a:gd name="T23" fmla="*/ 28 h 234"/>
                <a:gd name="T24" fmla="*/ 78 w 329"/>
                <a:gd name="T25" fmla="*/ 28 h 234"/>
                <a:gd name="T26" fmla="*/ 21 w 329"/>
                <a:gd name="T27" fmla="*/ 85 h 234"/>
                <a:gd name="T28" fmla="*/ 36 w 329"/>
                <a:gd name="T29" fmla="*/ 85 h 234"/>
                <a:gd name="T30" fmla="*/ 36 w 329"/>
                <a:gd name="T31" fmla="*/ 208 h 234"/>
                <a:gd name="T32" fmla="*/ 26 w 329"/>
                <a:gd name="T33" fmla="*/ 208 h 234"/>
                <a:gd name="T34" fmla="*/ 26 w 329"/>
                <a:gd name="T35" fmla="*/ 215 h 234"/>
                <a:gd name="T36" fmla="*/ 12 w 329"/>
                <a:gd name="T37" fmla="*/ 215 h 234"/>
                <a:gd name="T38" fmla="*/ 12 w 329"/>
                <a:gd name="T39" fmla="*/ 225 h 234"/>
                <a:gd name="T40" fmla="*/ 0 w 329"/>
                <a:gd name="T41" fmla="*/ 225 h 234"/>
                <a:gd name="T42" fmla="*/ 0 w 329"/>
                <a:gd name="T43" fmla="*/ 234 h 234"/>
                <a:gd name="T44" fmla="*/ 329 w 329"/>
                <a:gd name="T45" fmla="*/ 234 h 234"/>
                <a:gd name="T46" fmla="*/ 329 w 329"/>
                <a:gd name="T47" fmla="*/ 225 h 234"/>
                <a:gd name="T48" fmla="*/ 317 w 329"/>
                <a:gd name="T49" fmla="*/ 2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9" h="234">
                  <a:moveTo>
                    <a:pt x="317" y="225"/>
                  </a:moveTo>
                  <a:lnTo>
                    <a:pt x="317" y="215"/>
                  </a:lnTo>
                  <a:lnTo>
                    <a:pt x="303" y="215"/>
                  </a:lnTo>
                  <a:lnTo>
                    <a:pt x="303" y="208"/>
                  </a:lnTo>
                  <a:lnTo>
                    <a:pt x="291" y="208"/>
                  </a:lnTo>
                  <a:lnTo>
                    <a:pt x="291" y="85"/>
                  </a:lnTo>
                  <a:lnTo>
                    <a:pt x="305" y="85"/>
                  </a:lnTo>
                  <a:lnTo>
                    <a:pt x="249" y="28"/>
                  </a:lnTo>
                  <a:lnTo>
                    <a:pt x="211" y="28"/>
                  </a:lnTo>
                  <a:lnTo>
                    <a:pt x="211" y="0"/>
                  </a:lnTo>
                  <a:lnTo>
                    <a:pt x="118" y="0"/>
                  </a:lnTo>
                  <a:lnTo>
                    <a:pt x="118" y="28"/>
                  </a:lnTo>
                  <a:lnTo>
                    <a:pt x="78" y="28"/>
                  </a:lnTo>
                  <a:lnTo>
                    <a:pt x="21" y="85"/>
                  </a:lnTo>
                  <a:lnTo>
                    <a:pt x="36" y="85"/>
                  </a:lnTo>
                  <a:lnTo>
                    <a:pt x="36" y="208"/>
                  </a:lnTo>
                  <a:lnTo>
                    <a:pt x="26" y="208"/>
                  </a:lnTo>
                  <a:lnTo>
                    <a:pt x="26" y="215"/>
                  </a:lnTo>
                  <a:lnTo>
                    <a:pt x="12" y="215"/>
                  </a:lnTo>
                  <a:lnTo>
                    <a:pt x="12" y="225"/>
                  </a:lnTo>
                  <a:lnTo>
                    <a:pt x="0" y="225"/>
                  </a:lnTo>
                  <a:lnTo>
                    <a:pt x="0" y="234"/>
                  </a:lnTo>
                  <a:lnTo>
                    <a:pt x="329" y="234"/>
                  </a:lnTo>
                  <a:lnTo>
                    <a:pt x="329" y="225"/>
                  </a:lnTo>
                  <a:lnTo>
                    <a:pt x="317" y="22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8" name="Freeform 48"/>
            <p:cNvSpPr/>
            <p:nvPr/>
          </p:nvSpPr>
          <p:spPr bwMode="auto">
            <a:xfrm>
              <a:off x="5335587" y="3946526"/>
              <a:ext cx="612775" cy="560388"/>
            </a:xfrm>
            <a:custGeom>
              <a:avLst/>
              <a:gdLst>
                <a:gd name="T0" fmla="*/ 161 w 163"/>
                <a:gd name="T1" fmla="*/ 3 h 149"/>
                <a:gd name="T2" fmla="*/ 159 w 163"/>
                <a:gd name="T3" fmla="*/ 0 h 149"/>
                <a:gd name="T4" fmla="*/ 158 w 163"/>
                <a:gd name="T5" fmla="*/ 3 h 149"/>
                <a:gd name="T6" fmla="*/ 155 w 163"/>
                <a:gd name="T7" fmla="*/ 6 h 149"/>
                <a:gd name="T8" fmla="*/ 156 w 163"/>
                <a:gd name="T9" fmla="*/ 7 h 149"/>
                <a:gd name="T10" fmla="*/ 156 w 163"/>
                <a:gd name="T11" fmla="*/ 92 h 149"/>
                <a:gd name="T12" fmla="*/ 113 w 163"/>
                <a:gd name="T13" fmla="*/ 92 h 149"/>
                <a:gd name="T14" fmla="*/ 113 w 163"/>
                <a:gd name="T15" fmla="*/ 54 h 149"/>
                <a:gd name="T16" fmla="*/ 113 w 163"/>
                <a:gd name="T17" fmla="*/ 53 h 149"/>
                <a:gd name="T18" fmla="*/ 111 w 163"/>
                <a:gd name="T19" fmla="*/ 51 h 149"/>
                <a:gd name="T20" fmla="*/ 110 w 163"/>
                <a:gd name="T21" fmla="*/ 48 h 149"/>
                <a:gd name="T22" fmla="*/ 109 w 163"/>
                <a:gd name="T23" fmla="*/ 51 h 149"/>
                <a:gd name="T24" fmla="*/ 107 w 163"/>
                <a:gd name="T25" fmla="*/ 53 h 149"/>
                <a:gd name="T26" fmla="*/ 107 w 163"/>
                <a:gd name="T27" fmla="*/ 54 h 149"/>
                <a:gd name="T28" fmla="*/ 107 w 163"/>
                <a:gd name="T29" fmla="*/ 68 h 149"/>
                <a:gd name="T30" fmla="*/ 101 w 163"/>
                <a:gd name="T31" fmla="*/ 68 h 149"/>
                <a:gd name="T32" fmla="*/ 101 w 163"/>
                <a:gd name="T33" fmla="*/ 58 h 149"/>
                <a:gd name="T34" fmla="*/ 89 w 163"/>
                <a:gd name="T35" fmla="*/ 40 h 149"/>
                <a:gd name="T36" fmla="*/ 83 w 163"/>
                <a:gd name="T37" fmla="*/ 31 h 149"/>
                <a:gd name="T38" fmla="*/ 82 w 163"/>
                <a:gd name="T39" fmla="*/ 22 h 149"/>
                <a:gd name="T40" fmla="*/ 83 w 163"/>
                <a:gd name="T41" fmla="*/ 21 h 149"/>
                <a:gd name="T42" fmla="*/ 82 w 163"/>
                <a:gd name="T43" fmla="*/ 20 h 149"/>
                <a:gd name="T44" fmla="*/ 82 w 163"/>
                <a:gd name="T45" fmla="*/ 18 h 149"/>
                <a:gd name="T46" fmla="*/ 83 w 163"/>
                <a:gd name="T47" fmla="*/ 17 h 149"/>
                <a:gd name="T48" fmla="*/ 82 w 163"/>
                <a:gd name="T49" fmla="*/ 16 h 149"/>
                <a:gd name="T50" fmla="*/ 82 w 163"/>
                <a:gd name="T51" fmla="*/ 13 h 149"/>
                <a:gd name="T52" fmla="*/ 82 w 163"/>
                <a:gd name="T53" fmla="*/ 16 h 149"/>
                <a:gd name="T54" fmla="*/ 81 w 163"/>
                <a:gd name="T55" fmla="*/ 17 h 149"/>
                <a:gd name="T56" fmla="*/ 82 w 163"/>
                <a:gd name="T57" fmla="*/ 18 h 149"/>
                <a:gd name="T58" fmla="*/ 81 w 163"/>
                <a:gd name="T59" fmla="*/ 20 h 149"/>
                <a:gd name="T60" fmla="*/ 81 w 163"/>
                <a:gd name="T61" fmla="*/ 21 h 149"/>
                <a:gd name="T62" fmla="*/ 81 w 163"/>
                <a:gd name="T63" fmla="*/ 22 h 149"/>
                <a:gd name="T64" fmla="*/ 81 w 163"/>
                <a:gd name="T65" fmla="*/ 30 h 149"/>
                <a:gd name="T66" fmla="*/ 75 w 163"/>
                <a:gd name="T67" fmla="*/ 40 h 149"/>
                <a:gd name="T68" fmla="*/ 63 w 163"/>
                <a:gd name="T69" fmla="*/ 58 h 149"/>
                <a:gd name="T70" fmla="*/ 62 w 163"/>
                <a:gd name="T71" fmla="*/ 58 h 149"/>
                <a:gd name="T72" fmla="*/ 62 w 163"/>
                <a:gd name="T73" fmla="*/ 68 h 149"/>
                <a:gd name="T74" fmla="*/ 57 w 163"/>
                <a:gd name="T75" fmla="*/ 68 h 149"/>
                <a:gd name="T76" fmla="*/ 57 w 163"/>
                <a:gd name="T77" fmla="*/ 54 h 149"/>
                <a:gd name="T78" fmla="*/ 57 w 163"/>
                <a:gd name="T79" fmla="*/ 53 h 149"/>
                <a:gd name="T80" fmla="*/ 55 w 163"/>
                <a:gd name="T81" fmla="*/ 50 h 149"/>
                <a:gd name="T82" fmla="*/ 54 w 163"/>
                <a:gd name="T83" fmla="*/ 48 h 149"/>
                <a:gd name="T84" fmla="*/ 53 w 163"/>
                <a:gd name="T85" fmla="*/ 50 h 149"/>
                <a:gd name="T86" fmla="*/ 51 w 163"/>
                <a:gd name="T87" fmla="*/ 53 h 149"/>
                <a:gd name="T88" fmla="*/ 51 w 163"/>
                <a:gd name="T89" fmla="*/ 54 h 149"/>
                <a:gd name="T90" fmla="*/ 51 w 163"/>
                <a:gd name="T91" fmla="*/ 92 h 149"/>
                <a:gd name="T92" fmla="*/ 8 w 163"/>
                <a:gd name="T93" fmla="*/ 92 h 149"/>
                <a:gd name="T94" fmla="*/ 8 w 163"/>
                <a:gd name="T95" fmla="*/ 7 h 149"/>
                <a:gd name="T96" fmla="*/ 8 w 163"/>
                <a:gd name="T97" fmla="*/ 6 h 149"/>
                <a:gd name="T98" fmla="*/ 6 w 163"/>
                <a:gd name="T99" fmla="*/ 3 h 149"/>
                <a:gd name="T100" fmla="*/ 4 w 163"/>
                <a:gd name="T101" fmla="*/ 0 h 149"/>
                <a:gd name="T102" fmla="*/ 3 w 163"/>
                <a:gd name="T103" fmla="*/ 3 h 149"/>
                <a:gd name="T104" fmla="*/ 0 w 163"/>
                <a:gd name="T105" fmla="*/ 6 h 149"/>
                <a:gd name="T106" fmla="*/ 0 w 163"/>
                <a:gd name="T107" fmla="*/ 7 h 149"/>
                <a:gd name="T108" fmla="*/ 0 w 163"/>
                <a:gd name="T109" fmla="*/ 149 h 149"/>
                <a:gd name="T110" fmla="*/ 0 w 163"/>
                <a:gd name="T111" fmla="*/ 149 h 149"/>
                <a:gd name="T112" fmla="*/ 163 w 163"/>
                <a:gd name="T113" fmla="*/ 149 h 149"/>
                <a:gd name="T114" fmla="*/ 163 w 163"/>
                <a:gd name="T115" fmla="*/ 92 h 149"/>
                <a:gd name="T116" fmla="*/ 163 w 163"/>
                <a:gd name="T117" fmla="*/ 7 h 149"/>
                <a:gd name="T118" fmla="*/ 163 w 163"/>
                <a:gd name="T119" fmla="*/ 6 h 149"/>
                <a:gd name="T120" fmla="*/ 161 w 163"/>
                <a:gd name="T121" fmla="*/ 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3" h="149">
                  <a:moveTo>
                    <a:pt x="161" y="3"/>
                  </a:moveTo>
                  <a:cubicBezTo>
                    <a:pt x="160" y="2"/>
                    <a:pt x="159" y="1"/>
                    <a:pt x="159" y="0"/>
                  </a:cubicBezTo>
                  <a:cubicBezTo>
                    <a:pt x="159" y="1"/>
                    <a:pt x="159" y="2"/>
                    <a:pt x="158" y="3"/>
                  </a:cubicBezTo>
                  <a:cubicBezTo>
                    <a:pt x="157" y="3"/>
                    <a:pt x="155" y="5"/>
                    <a:pt x="155" y="6"/>
                  </a:cubicBezTo>
                  <a:cubicBezTo>
                    <a:pt x="155" y="6"/>
                    <a:pt x="156" y="7"/>
                    <a:pt x="156" y="7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2" y="51"/>
                    <a:pt x="111" y="51"/>
                  </a:cubicBezTo>
                  <a:cubicBezTo>
                    <a:pt x="110" y="50"/>
                    <a:pt x="110" y="50"/>
                    <a:pt x="110" y="48"/>
                  </a:cubicBezTo>
                  <a:cubicBezTo>
                    <a:pt x="110" y="50"/>
                    <a:pt x="109" y="50"/>
                    <a:pt x="109" y="51"/>
                  </a:cubicBezTo>
                  <a:cubicBezTo>
                    <a:pt x="108" y="51"/>
                    <a:pt x="107" y="52"/>
                    <a:pt x="107" y="53"/>
                  </a:cubicBezTo>
                  <a:cubicBezTo>
                    <a:pt x="107" y="53"/>
                    <a:pt x="107" y="53"/>
                    <a:pt x="107" y="54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8"/>
                    <a:pt x="101" y="59"/>
                    <a:pt x="101" y="58"/>
                  </a:cubicBezTo>
                  <a:cubicBezTo>
                    <a:pt x="101" y="50"/>
                    <a:pt x="96" y="42"/>
                    <a:pt x="89" y="40"/>
                  </a:cubicBezTo>
                  <a:cubicBezTo>
                    <a:pt x="86" y="38"/>
                    <a:pt x="84" y="36"/>
                    <a:pt x="83" y="31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3" y="22"/>
                    <a:pt x="83" y="21"/>
                  </a:cubicBezTo>
                  <a:cubicBezTo>
                    <a:pt x="83" y="21"/>
                    <a:pt x="83" y="20"/>
                    <a:pt x="82" y="2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3" y="18"/>
                    <a:pt x="83" y="18"/>
                    <a:pt x="83" y="17"/>
                  </a:cubicBezTo>
                  <a:cubicBezTo>
                    <a:pt x="83" y="16"/>
                    <a:pt x="83" y="16"/>
                    <a:pt x="82" y="1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7"/>
                  </a:cubicBezTo>
                  <a:cubicBezTo>
                    <a:pt x="81" y="18"/>
                    <a:pt x="81" y="18"/>
                    <a:pt x="82" y="18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5"/>
                    <a:pt x="77" y="38"/>
                    <a:pt x="75" y="40"/>
                  </a:cubicBezTo>
                  <a:cubicBezTo>
                    <a:pt x="68" y="43"/>
                    <a:pt x="63" y="50"/>
                    <a:pt x="63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6" y="51"/>
                    <a:pt x="55" y="50"/>
                  </a:cubicBezTo>
                  <a:cubicBezTo>
                    <a:pt x="54" y="50"/>
                    <a:pt x="54" y="50"/>
                    <a:pt x="54" y="48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2" y="51"/>
                    <a:pt x="51" y="52"/>
                    <a:pt x="51" y="53"/>
                  </a:cubicBezTo>
                  <a:cubicBezTo>
                    <a:pt x="51" y="53"/>
                    <a:pt x="51" y="53"/>
                    <a:pt x="51" y="5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5"/>
                    <a:pt x="7" y="3"/>
                    <a:pt x="6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63" y="7"/>
                    <a:pt x="163" y="6"/>
                    <a:pt x="163" y="6"/>
                  </a:cubicBezTo>
                  <a:cubicBezTo>
                    <a:pt x="163" y="5"/>
                    <a:pt x="162" y="3"/>
                    <a:pt x="161" y="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9" name="Freeform 49"/>
            <p:cNvSpPr/>
            <p:nvPr/>
          </p:nvSpPr>
          <p:spPr bwMode="auto">
            <a:xfrm>
              <a:off x="7277100" y="3567113"/>
              <a:ext cx="434975" cy="939800"/>
            </a:xfrm>
            <a:custGeom>
              <a:avLst/>
              <a:gdLst>
                <a:gd name="T0" fmla="*/ 260 w 274"/>
                <a:gd name="T1" fmla="*/ 384 h 592"/>
                <a:gd name="T2" fmla="*/ 92 w 274"/>
                <a:gd name="T3" fmla="*/ 384 h 592"/>
                <a:gd name="T4" fmla="*/ 92 w 274"/>
                <a:gd name="T5" fmla="*/ 253 h 592"/>
                <a:gd name="T6" fmla="*/ 47 w 274"/>
                <a:gd name="T7" fmla="*/ 21 h 592"/>
                <a:gd name="T8" fmla="*/ 47 w 274"/>
                <a:gd name="T9" fmla="*/ 7 h 592"/>
                <a:gd name="T10" fmla="*/ 52 w 274"/>
                <a:gd name="T11" fmla="*/ 7 h 592"/>
                <a:gd name="T12" fmla="*/ 52 w 274"/>
                <a:gd name="T13" fmla="*/ 7 h 592"/>
                <a:gd name="T14" fmla="*/ 47 w 274"/>
                <a:gd name="T15" fmla="*/ 7 h 592"/>
                <a:gd name="T16" fmla="*/ 47 w 274"/>
                <a:gd name="T17" fmla="*/ 0 h 592"/>
                <a:gd name="T18" fmla="*/ 45 w 274"/>
                <a:gd name="T19" fmla="*/ 0 h 592"/>
                <a:gd name="T20" fmla="*/ 45 w 274"/>
                <a:gd name="T21" fmla="*/ 7 h 592"/>
                <a:gd name="T22" fmla="*/ 40 w 274"/>
                <a:gd name="T23" fmla="*/ 7 h 592"/>
                <a:gd name="T24" fmla="*/ 40 w 274"/>
                <a:gd name="T25" fmla="*/ 7 h 592"/>
                <a:gd name="T26" fmla="*/ 45 w 274"/>
                <a:gd name="T27" fmla="*/ 7 h 592"/>
                <a:gd name="T28" fmla="*/ 45 w 274"/>
                <a:gd name="T29" fmla="*/ 21 h 592"/>
                <a:gd name="T30" fmla="*/ 0 w 274"/>
                <a:gd name="T31" fmla="*/ 253 h 592"/>
                <a:gd name="T32" fmla="*/ 0 w 274"/>
                <a:gd name="T33" fmla="*/ 592 h 592"/>
                <a:gd name="T34" fmla="*/ 274 w 274"/>
                <a:gd name="T35" fmla="*/ 592 h 592"/>
                <a:gd name="T36" fmla="*/ 274 w 274"/>
                <a:gd name="T37" fmla="*/ 441 h 592"/>
                <a:gd name="T38" fmla="*/ 260 w 274"/>
                <a:gd name="T39" fmla="*/ 384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592">
                  <a:moveTo>
                    <a:pt x="260" y="384"/>
                  </a:moveTo>
                  <a:lnTo>
                    <a:pt x="92" y="384"/>
                  </a:lnTo>
                  <a:lnTo>
                    <a:pt x="92" y="253"/>
                  </a:lnTo>
                  <a:lnTo>
                    <a:pt x="47" y="21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7" y="7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5" y="7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21"/>
                  </a:lnTo>
                  <a:lnTo>
                    <a:pt x="0" y="253"/>
                  </a:lnTo>
                  <a:lnTo>
                    <a:pt x="0" y="592"/>
                  </a:lnTo>
                  <a:lnTo>
                    <a:pt x="274" y="592"/>
                  </a:lnTo>
                  <a:lnTo>
                    <a:pt x="274" y="441"/>
                  </a:lnTo>
                  <a:lnTo>
                    <a:pt x="260" y="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0" name="Freeform 50"/>
            <p:cNvSpPr/>
            <p:nvPr/>
          </p:nvSpPr>
          <p:spPr bwMode="auto">
            <a:xfrm>
              <a:off x="4029075" y="3570288"/>
              <a:ext cx="398463" cy="936625"/>
            </a:xfrm>
            <a:custGeom>
              <a:avLst/>
              <a:gdLst>
                <a:gd name="T0" fmla="*/ 4 w 106"/>
                <a:gd name="T1" fmla="*/ 192 h 249"/>
                <a:gd name="T2" fmla="*/ 0 w 106"/>
                <a:gd name="T3" fmla="*/ 183 h 249"/>
                <a:gd name="T4" fmla="*/ 31 w 106"/>
                <a:gd name="T5" fmla="*/ 176 h 249"/>
                <a:gd name="T6" fmla="*/ 3 w 106"/>
                <a:gd name="T7" fmla="*/ 151 h 249"/>
                <a:gd name="T8" fmla="*/ 31 w 106"/>
                <a:gd name="T9" fmla="*/ 143 h 249"/>
                <a:gd name="T10" fmla="*/ 6 w 106"/>
                <a:gd name="T11" fmla="*/ 119 h 249"/>
                <a:gd name="T12" fmla="*/ 32 w 106"/>
                <a:gd name="T13" fmla="*/ 112 h 249"/>
                <a:gd name="T14" fmla="*/ 8 w 106"/>
                <a:gd name="T15" fmla="*/ 88 h 249"/>
                <a:gd name="T16" fmla="*/ 31 w 106"/>
                <a:gd name="T17" fmla="*/ 81 h 249"/>
                <a:gd name="T18" fmla="*/ 11 w 106"/>
                <a:gd name="T19" fmla="*/ 58 h 249"/>
                <a:gd name="T20" fmla="*/ 43 w 106"/>
                <a:gd name="T21" fmla="*/ 57 h 249"/>
                <a:gd name="T22" fmla="*/ 52 w 106"/>
                <a:gd name="T23" fmla="*/ 56 h 249"/>
                <a:gd name="T24" fmla="*/ 52 w 106"/>
                <a:gd name="T25" fmla="*/ 53 h 249"/>
                <a:gd name="T26" fmla="*/ 52 w 106"/>
                <a:gd name="T27" fmla="*/ 50 h 249"/>
                <a:gd name="T28" fmla="*/ 52 w 106"/>
                <a:gd name="T29" fmla="*/ 47 h 249"/>
                <a:gd name="T30" fmla="*/ 52 w 106"/>
                <a:gd name="T31" fmla="*/ 44 h 249"/>
                <a:gd name="T32" fmla="*/ 52 w 106"/>
                <a:gd name="T33" fmla="*/ 41 h 249"/>
                <a:gd name="T34" fmla="*/ 52 w 106"/>
                <a:gd name="T35" fmla="*/ 39 h 249"/>
                <a:gd name="T36" fmla="*/ 52 w 106"/>
                <a:gd name="T37" fmla="*/ 36 h 249"/>
                <a:gd name="T38" fmla="*/ 52 w 106"/>
                <a:gd name="T39" fmla="*/ 33 h 249"/>
                <a:gd name="T40" fmla="*/ 52 w 106"/>
                <a:gd name="T41" fmla="*/ 30 h 249"/>
                <a:gd name="T42" fmla="*/ 52 w 106"/>
                <a:gd name="T43" fmla="*/ 28 h 249"/>
                <a:gd name="T44" fmla="*/ 53 w 106"/>
                <a:gd name="T45" fmla="*/ 0 h 249"/>
                <a:gd name="T46" fmla="*/ 54 w 106"/>
                <a:gd name="T47" fmla="*/ 28 h 249"/>
                <a:gd name="T48" fmla="*/ 54 w 106"/>
                <a:gd name="T49" fmla="*/ 30 h 249"/>
                <a:gd name="T50" fmla="*/ 54 w 106"/>
                <a:gd name="T51" fmla="*/ 33 h 249"/>
                <a:gd name="T52" fmla="*/ 54 w 106"/>
                <a:gd name="T53" fmla="*/ 36 h 249"/>
                <a:gd name="T54" fmla="*/ 54 w 106"/>
                <a:gd name="T55" fmla="*/ 39 h 249"/>
                <a:gd name="T56" fmla="*/ 54 w 106"/>
                <a:gd name="T57" fmla="*/ 41 h 249"/>
                <a:gd name="T58" fmla="*/ 54 w 106"/>
                <a:gd name="T59" fmla="*/ 44 h 249"/>
                <a:gd name="T60" fmla="*/ 54 w 106"/>
                <a:gd name="T61" fmla="*/ 47 h 249"/>
                <a:gd name="T62" fmla="*/ 54 w 106"/>
                <a:gd name="T63" fmla="*/ 50 h 249"/>
                <a:gd name="T64" fmla="*/ 54 w 106"/>
                <a:gd name="T65" fmla="*/ 53 h 249"/>
                <a:gd name="T66" fmla="*/ 54 w 106"/>
                <a:gd name="T67" fmla="*/ 56 h 249"/>
                <a:gd name="T68" fmla="*/ 63 w 106"/>
                <a:gd name="T69" fmla="*/ 57 h 249"/>
                <a:gd name="T70" fmla="*/ 95 w 106"/>
                <a:gd name="T71" fmla="*/ 58 h 249"/>
                <a:gd name="T72" fmla="*/ 75 w 106"/>
                <a:gd name="T73" fmla="*/ 81 h 249"/>
                <a:gd name="T74" fmla="*/ 98 w 106"/>
                <a:gd name="T75" fmla="*/ 88 h 249"/>
                <a:gd name="T76" fmla="*/ 74 w 106"/>
                <a:gd name="T77" fmla="*/ 112 h 249"/>
                <a:gd name="T78" fmla="*/ 100 w 106"/>
                <a:gd name="T79" fmla="*/ 119 h 249"/>
                <a:gd name="T80" fmla="*/ 75 w 106"/>
                <a:gd name="T81" fmla="*/ 143 h 249"/>
                <a:gd name="T82" fmla="*/ 103 w 106"/>
                <a:gd name="T83" fmla="*/ 151 h 249"/>
                <a:gd name="T84" fmla="*/ 75 w 106"/>
                <a:gd name="T85" fmla="*/ 176 h 249"/>
                <a:gd name="T86" fmla="*/ 106 w 106"/>
                <a:gd name="T87" fmla="*/ 183 h 249"/>
                <a:gd name="T88" fmla="*/ 102 w 106"/>
                <a:gd name="T89" fmla="*/ 192 h 249"/>
                <a:gd name="T90" fmla="*/ 2 w 106"/>
                <a:gd name="T9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6" h="249">
                  <a:moveTo>
                    <a:pt x="2" y="249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4" y="185"/>
                    <a:pt x="2" y="184"/>
                    <a:pt x="0" y="183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" y="183"/>
                    <a:pt x="23" y="184"/>
                    <a:pt x="31" y="18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27" y="155"/>
                    <a:pt x="9" y="154"/>
                    <a:pt x="3" y="151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8" y="151"/>
                    <a:pt x="23" y="152"/>
                    <a:pt x="31" y="152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27" y="123"/>
                    <a:pt x="11" y="122"/>
                    <a:pt x="6" y="119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1" y="120"/>
                    <a:pt x="22" y="120"/>
                    <a:pt x="32" y="121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27" y="92"/>
                    <a:pt x="14" y="91"/>
                    <a:pt x="8" y="88"/>
                  </a:cubicBezTo>
                  <a:cubicBezTo>
                    <a:pt x="8" y="86"/>
                    <a:pt x="8" y="86"/>
                    <a:pt x="8" y="86"/>
                  </a:cubicBezTo>
                  <a:cubicBezTo>
                    <a:pt x="13" y="88"/>
                    <a:pt x="23" y="89"/>
                    <a:pt x="31" y="9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2"/>
                    <a:pt x="17" y="61"/>
                    <a:pt x="11" y="58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49" y="54"/>
                    <a:pt x="48" y="54"/>
                    <a:pt x="48" y="54"/>
                  </a:cubicBezTo>
                  <a:cubicBezTo>
                    <a:pt x="48" y="53"/>
                    <a:pt x="49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8" y="50"/>
                    <a:pt x="49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9" y="47"/>
                    <a:pt x="52" y="47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49" y="46"/>
                    <a:pt x="48" y="46"/>
                    <a:pt x="48" y="45"/>
                  </a:cubicBezTo>
                  <a:cubicBezTo>
                    <a:pt x="48" y="45"/>
                    <a:pt x="49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3"/>
                    <a:pt x="48" y="43"/>
                    <a:pt x="48" y="42"/>
                  </a:cubicBezTo>
                  <a:cubicBezTo>
                    <a:pt x="48" y="42"/>
                    <a:pt x="49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9" y="40"/>
                    <a:pt x="48" y="40"/>
                    <a:pt x="48" y="40"/>
                  </a:cubicBezTo>
                  <a:cubicBezTo>
                    <a:pt x="48" y="39"/>
                    <a:pt x="49" y="39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49" y="38"/>
                    <a:pt x="48" y="37"/>
                    <a:pt x="48" y="37"/>
                  </a:cubicBezTo>
                  <a:cubicBezTo>
                    <a:pt x="48" y="36"/>
                    <a:pt x="49" y="36"/>
                    <a:pt x="52" y="36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49" y="35"/>
                    <a:pt x="48" y="34"/>
                    <a:pt x="48" y="34"/>
                  </a:cubicBezTo>
                  <a:cubicBezTo>
                    <a:pt x="48" y="34"/>
                    <a:pt x="49" y="33"/>
                    <a:pt x="52" y="33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9" y="32"/>
                    <a:pt x="48" y="32"/>
                    <a:pt x="48" y="31"/>
                  </a:cubicBezTo>
                  <a:cubicBezTo>
                    <a:pt x="48" y="31"/>
                    <a:pt x="49" y="30"/>
                    <a:pt x="52" y="30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9" y="29"/>
                    <a:pt x="48" y="29"/>
                    <a:pt x="48" y="29"/>
                  </a:cubicBezTo>
                  <a:cubicBezTo>
                    <a:pt x="48" y="28"/>
                    <a:pt x="49" y="28"/>
                    <a:pt x="52" y="2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1" y="2"/>
                    <a:pt x="51" y="2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4" y="0"/>
                    <a:pt x="55" y="0"/>
                    <a:pt x="55" y="2"/>
                  </a:cubicBezTo>
                  <a:cubicBezTo>
                    <a:pt x="55" y="2"/>
                    <a:pt x="54" y="3"/>
                    <a:pt x="54" y="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7" y="28"/>
                    <a:pt x="58" y="28"/>
                    <a:pt x="58" y="29"/>
                  </a:cubicBezTo>
                  <a:cubicBezTo>
                    <a:pt x="58" y="29"/>
                    <a:pt x="57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7" y="30"/>
                    <a:pt x="58" y="31"/>
                    <a:pt x="58" y="31"/>
                  </a:cubicBezTo>
                  <a:cubicBezTo>
                    <a:pt x="58" y="32"/>
                    <a:pt x="57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7" y="33"/>
                    <a:pt x="58" y="34"/>
                    <a:pt x="58" y="34"/>
                  </a:cubicBezTo>
                  <a:cubicBezTo>
                    <a:pt x="58" y="34"/>
                    <a:pt x="57" y="35"/>
                    <a:pt x="54" y="35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6"/>
                    <a:pt x="58" y="36"/>
                    <a:pt x="58" y="37"/>
                  </a:cubicBezTo>
                  <a:cubicBezTo>
                    <a:pt x="58" y="37"/>
                    <a:pt x="57" y="38"/>
                    <a:pt x="54" y="38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7" y="39"/>
                    <a:pt x="58" y="39"/>
                    <a:pt x="58" y="40"/>
                  </a:cubicBezTo>
                  <a:cubicBezTo>
                    <a:pt x="58" y="40"/>
                    <a:pt x="57" y="40"/>
                    <a:pt x="54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7" y="42"/>
                    <a:pt x="58" y="42"/>
                    <a:pt x="58" y="42"/>
                  </a:cubicBezTo>
                  <a:cubicBezTo>
                    <a:pt x="58" y="43"/>
                    <a:pt x="57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4"/>
                    <a:pt x="58" y="45"/>
                    <a:pt x="58" y="45"/>
                  </a:cubicBezTo>
                  <a:cubicBezTo>
                    <a:pt x="58" y="46"/>
                    <a:pt x="57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7" y="47"/>
                    <a:pt x="58" y="48"/>
                    <a:pt x="58" y="48"/>
                  </a:cubicBezTo>
                  <a:cubicBezTo>
                    <a:pt x="58" y="48"/>
                    <a:pt x="57" y="49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7" y="50"/>
                    <a:pt x="58" y="50"/>
                    <a:pt x="58" y="51"/>
                  </a:cubicBezTo>
                  <a:cubicBezTo>
                    <a:pt x="58" y="51"/>
                    <a:pt x="57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7" y="53"/>
                    <a:pt x="58" y="53"/>
                    <a:pt x="58" y="54"/>
                  </a:cubicBezTo>
                  <a:cubicBezTo>
                    <a:pt x="58" y="54"/>
                    <a:pt x="57" y="54"/>
                    <a:pt x="54" y="5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85" y="61"/>
                    <a:pt x="95" y="56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9" y="61"/>
                    <a:pt x="79" y="62"/>
                    <a:pt x="70" y="63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83" y="89"/>
                    <a:pt x="93" y="88"/>
                    <a:pt x="98" y="86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2" y="91"/>
                    <a:pt x="79" y="92"/>
                    <a:pt x="70" y="92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84" y="120"/>
                    <a:pt x="95" y="120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95" y="122"/>
                    <a:pt x="79" y="123"/>
                    <a:pt x="70" y="12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3"/>
                    <a:pt x="75" y="143"/>
                    <a:pt x="75" y="143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83" y="152"/>
                    <a:pt x="98" y="151"/>
                    <a:pt x="103" y="148"/>
                  </a:cubicBezTo>
                  <a:cubicBezTo>
                    <a:pt x="103" y="151"/>
                    <a:pt x="103" y="151"/>
                    <a:pt x="103" y="151"/>
                  </a:cubicBezTo>
                  <a:cubicBezTo>
                    <a:pt x="97" y="154"/>
                    <a:pt x="79" y="155"/>
                    <a:pt x="70" y="155"/>
                  </a:cubicBezTo>
                  <a:cubicBezTo>
                    <a:pt x="70" y="176"/>
                    <a:pt x="70" y="176"/>
                    <a:pt x="70" y="176"/>
                  </a:cubicBezTo>
                  <a:cubicBezTo>
                    <a:pt x="75" y="176"/>
                    <a:pt x="75" y="176"/>
                    <a:pt x="75" y="17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83" y="184"/>
                    <a:pt x="101" y="183"/>
                    <a:pt x="106" y="181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04" y="184"/>
                    <a:pt x="102" y="185"/>
                    <a:pt x="99" y="185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5" y="214"/>
                    <a:pt x="105" y="214"/>
                    <a:pt x="105" y="214"/>
                  </a:cubicBezTo>
                  <a:cubicBezTo>
                    <a:pt x="105" y="249"/>
                    <a:pt x="105" y="249"/>
                    <a:pt x="105" y="249"/>
                  </a:cubicBezTo>
                  <a:lnTo>
                    <a:pt x="2" y="2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1" name="Freeform 51"/>
            <p:cNvSpPr>
              <a:spLocks noEditPoints="1"/>
            </p:cNvSpPr>
            <p:nvPr/>
          </p:nvSpPr>
          <p:spPr bwMode="auto">
            <a:xfrm>
              <a:off x="2305050" y="3946526"/>
              <a:ext cx="1328738" cy="560388"/>
            </a:xfrm>
            <a:custGeom>
              <a:avLst/>
              <a:gdLst>
                <a:gd name="T0" fmla="*/ 288 w 354"/>
                <a:gd name="T1" fmla="*/ 0 h 149"/>
                <a:gd name="T2" fmla="*/ 264 w 354"/>
                <a:gd name="T3" fmla="*/ 17 h 149"/>
                <a:gd name="T4" fmla="*/ 59 w 354"/>
                <a:gd name="T5" fmla="*/ 20 h 149"/>
                <a:gd name="T6" fmla="*/ 24 w 354"/>
                <a:gd name="T7" fmla="*/ 32 h 149"/>
                <a:gd name="T8" fmla="*/ 0 w 354"/>
                <a:gd name="T9" fmla="*/ 149 h 149"/>
                <a:gd name="T10" fmla="*/ 354 w 354"/>
                <a:gd name="T11" fmla="*/ 32 h 149"/>
                <a:gd name="T12" fmla="*/ 124 w 354"/>
                <a:gd name="T13" fmla="*/ 139 h 149"/>
                <a:gd name="T14" fmla="*/ 114 w 354"/>
                <a:gd name="T15" fmla="*/ 139 h 149"/>
                <a:gd name="T16" fmla="*/ 119 w 354"/>
                <a:gd name="T17" fmla="*/ 129 h 149"/>
                <a:gd name="T18" fmla="*/ 120 w 354"/>
                <a:gd name="T19" fmla="*/ 133 h 149"/>
                <a:gd name="T20" fmla="*/ 125 w 354"/>
                <a:gd name="T21" fmla="*/ 133 h 149"/>
                <a:gd name="T22" fmla="*/ 269 w 354"/>
                <a:gd name="T23" fmla="*/ 133 h 149"/>
                <a:gd name="T24" fmla="*/ 129 w 354"/>
                <a:gd name="T25" fmla="*/ 139 h 149"/>
                <a:gd name="T26" fmla="*/ 132 w 354"/>
                <a:gd name="T27" fmla="*/ 138 h 149"/>
                <a:gd name="T28" fmla="*/ 131 w 354"/>
                <a:gd name="T29" fmla="*/ 136 h 149"/>
                <a:gd name="T30" fmla="*/ 124 w 354"/>
                <a:gd name="T31" fmla="*/ 128 h 149"/>
                <a:gd name="T32" fmla="*/ 109 w 354"/>
                <a:gd name="T33" fmla="*/ 133 h 149"/>
                <a:gd name="T34" fmla="*/ 108 w 354"/>
                <a:gd name="T35" fmla="*/ 136 h 149"/>
                <a:gd name="T36" fmla="*/ 109 w 354"/>
                <a:gd name="T37" fmla="*/ 139 h 149"/>
                <a:gd name="T38" fmla="*/ 59 w 354"/>
                <a:gd name="T39" fmla="*/ 129 h 149"/>
                <a:gd name="T40" fmla="*/ 38 w 354"/>
                <a:gd name="T41" fmla="*/ 141 h 149"/>
                <a:gd name="T42" fmla="*/ 269 w 354"/>
                <a:gd name="T43" fmla="*/ 133 h 149"/>
                <a:gd name="T44" fmla="*/ 249 w 354"/>
                <a:gd name="T45" fmla="*/ 114 h 149"/>
                <a:gd name="T46" fmla="*/ 54 w 354"/>
                <a:gd name="T47" fmla="*/ 102 h 149"/>
                <a:gd name="T48" fmla="*/ 38 w 354"/>
                <a:gd name="T49" fmla="*/ 96 h 149"/>
                <a:gd name="T50" fmla="*/ 220 w 354"/>
                <a:gd name="T51" fmla="*/ 85 h 149"/>
                <a:gd name="T52" fmla="*/ 219 w 354"/>
                <a:gd name="T53" fmla="*/ 87 h 149"/>
                <a:gd name="T54" fmla="*/ 221 w 354"/>
                <a:gd name="T55" fmla="*/ 77 h 149"/>
                <a:gd name="T56" fmla="*/ 220 w 354"/>
                <a:gd name="T57" fmla="*/ 80 h 149"/>
                <a:gd name="T58" fmla="*/ 229 w 354"/>
                <a:gd name="T59" fmla="*/ 77 h 149"/>
                <a:gd name="T60" fmla="*/ 269 w 354"/>
                <a:gd name="T61" fmla="*/ 79 h 149"/>
                <a:gd name="T62" fmla="*/ 234 w 354"/>
                <a:gd name="T63" fmla="*/ 87 h 149"/>
                <a:gd name="T64" fmla="*/ 237 w 354"/>
                <a:gd name="T65" fmla="*/ 84 h 149"/>
                <a:gd name="T66" fmla="*/ 236 w 354"/>
                <a:gd name="T67" fmla="*/ 83 h 149"/>
                <a:gd name="T68" fmla="*/ 229 w 354"/>
                <a:gd name="T69" fmla="*/ 76 h 149"/>
                <a:gd name="T70" fmla="*/ 215 w 354"/>
                <a:gd name="T71" fmla="*/ 80 h 149"/>
                <a:gd name="T72" fmla="*/ 214 w 354"/>
                <a:gd name="T73" fmla="*/ 83 h 149"/>
                <a:gd name="T74" fmla="*/ 217 w 354"/>
                <a:gd name="T75" fmla="*/ 87 h 149"/>
                <a:gd name="T76" fmla="*/ 54 w 354"/>
                <a:gd name="T77" fmla="*/ 75 h 149"/>
                <a:gd name="T78" fmla="*/ 38 w 354"/>
                <a:gd name="T79" fmla="*/ 69 h 149"/>
                <a:gd name="T80" fmla="*/ 269 w 354"/>
                <a:gd name="T81" fmla="*/ 52 h 149"/>
                <a:gd name="T82" fmla="*/ 59 w 354"/>
                <a:gd name="T83" fmla="*/ 60 h 149"/>
                <a:gd name="T84" fmla="*/ 54 w 354"/>
                <a:gd name="T85" fmla="*/ 60 h 149"/>
                <a:gd name="T86" fmla="*/ 269 w 354"/>
                <a:gd name="T87" fmla="*/ 42 h 149"/>
                <a:gd name="T88" fmla="*/ 308 w 354"/>
                <a:gd name="T89" fmla="*/ 141 h 149"/>
                <a:gd name="T90" fmla="*/ 342 w 354"/>
                <a:gd name="T91" fmla="*/ 141 h 149"/>
                <a:gd name="T92" fmla="*/ 308 w 354"/>
                <a:gd name="T93" fmla="*/ 96 h 149"/>
                <a:gd name="T94" fmla="*/ 342 w 354"/>
                <a:gd name="T95" fmla="*/ 87 h 149"/>
                <a:gd name="T96" fmla="*/ 342 w 354"/>
                <a:gd name="T97" fmla="*/ 69 h 149"/>
                <a:gd name="T98" fmla="*/ 308 w 354"/>
                <a:gd name="T99" fmla="*/ 60 h 149"/>
                <a:gd name="T100" fmla="*/ 342 w 354"/>
                <a:gd name="T101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" h="149">
                  <a:moveTo>
                    <a:pt x="308" y="32"/>
                  </a:moveTo>
                  <a:cubicBezTo>
                    <a:pt x="308" y="12"/>
                    <a:pt x="308" y="12"/>
                    <a:pt x="308" y="12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69" y="12"/>
                    <a:pt x="269" y="12"/>
                    <a:pt x="269" y="12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1"/>
                    <a:pt x="23" y="141"/>
                    <a:pt x="23" y="142"/>
                  </a:cubicBezTo>
                  <a:cubicBezTo>
                    <a:pt x="11" y="148"/>
                    <a:pt x="0" y="149"/>
                    <a:pt x="0" y="149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354" y="149"/>
                    <a:pt x="354" y="149"/>
                    <a:pt x="354" y="149"/>
                  </a:cubicBezTo>
                  <a:cubicBezTo>
                    <a:pt x="354" y="32"/>
                    <a:pt x="354" y="32"/>
                    <a:pt x="354" y="32"/>
                  </a:cubicBezTo>
                  <a:lnTo>
                    <a:pt x="308" y="32"/>
                  </a:lnTo>
                  <a:close/>
                  <a:moveTo>
                    <a:pt x="114" y="139"/>
                  </a:moveTo>
                  <a:cubicBezTo>
                    <a:pt x="124" y="139"/>
                    <a:pt x="124" y="139"/>
                    <a:pt x="124" y="139"/>
                  </a:cubicBezTo>
                  <a:cubicBezTo>
                    <a:pt x="124" y="140"/>
                    <a:pt x="124" y="140"/>
                    <a:pt x="125" y="141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4" y="140"/>
                    <a:pt x="114" y="140"/>
                    <a:pt x="114" y="139"/>
                  </a:cubicBezTo>
                  <a:close/>
                  <a:moveTo>
                    <a:pt x="113" y="133"/>
                  </a:moveTo>
                  <a:cubicBezTo>
                    <a:pt x="117" y="129"/>
                    <a:pt x="117" y="129"/>
                    <a:pt x="117" y="129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19" y="133"/>
                    <a:pt x="119" y="133"/>
                    <a:pt x="119" y="133"/>
                  </a:cubicBezTo>
                  <a:lnTo>
                    <a:pt x="113" y="133"/>
                  </a:lnTo>
                  <a:close/>
                  <a:moveTo>
                    <a:pt x="120" y="133"/>
                  </a:moveTo>
                  <a:cubicBezTo>
                    <a:pt x="120" y="129"/>
                    <a:pt x="120" y="129"/>
                    <a:pt x="120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33"/>
                    <a:pt x="125" y="133"/>
                    <a:pt x="125" y="133"/>
                  </a:cubicBezTo>
                  <a:lnTo>
                    <a:pt x="120" y="133"/>
                  </a:lnTo>
                  <a:close/>
                  <a:moveTo>
                    <a:pt x="269" y="133"/>
                  </a:moveTo>
                  <a:cubicBezTo>
                    <a:pt x="269" y="133"/>
                    <a:pt x="269" y="133"/>
                    <a:pt x="269" y="133"/>
                  </a:cubicBezTo>
                  <a:cubicBezTo>
                    <a:pt x="261" y="138"/>
                    <a:pt x="253" y="140"/>
                    <a:pt x="249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0"/>
                    <a:pt x="129" y="140"/>
                    <a:pt x="129" y="139"/>
                  </a:cubicBezTo>
                  <a:cubicBezTo>
                    <a:pt x="131" y="139"/>
                    <a:pt x="131" y="139"/>
                    <a:pt x="131" y="139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2" y="133"/>
                    <a:pt x="112" y="133"/>
                    <a:pt x="11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7" y="139"/>
                    <a:pt x="107" y="139"/>
                    <a:pt x="107" y="139"/>
                  </a:cubicBezTo>
                  <a:cubicBezTo>
                    <a:pt x="109" y="139"/>
                    <a:pt x="109" y="139"/>
                    <a:pt x="109" y="139"/>
                  </a:cubicBezTo>
                  <a:cubicBezTo>
                    <a:pt x="109" y="140"/>
                    <a:pt x="110" y="140"/>
                    <a:pt x="111" y="141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41"/>
                    <a:pt x="54" y="141"/>
                    <a:pt x="5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269" y="124"/>
                    <a:pt x="269" y="124"/>
                    <a:pt x="269" y="124"/>
                  </a:cubicBezTo>
                  <a:lnTo>
                    <a:pt x="269" y="133"/>
                  </a:lnTo>
                  <a:close/>
                  <a:moveTo>
                    <a:pt x="269" y="106"/>
                  </a:moveTo>
                  <a:cubicBezTo>
                    <a:pt x="269" y="107"/>
                    <a:pt x="269" y="107"/>
                    <a:pt x="269" y="107"/>
                  </a:cubicBezTo>
                  <a:cubicBezTo>
                    <a:pt x="261" y="111"/>
                    <a:pt x="253" y="113"/>
                    <a:pt x="249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269" y="96"/>
                    <a:pt x="269" y="96"/>
                    <a:pt x="269" y="96"/>
                  </a:cubicBezTo>
                  <a:lnTo>
                    <a:pt x="269" y="106"/>
                  </a:lnTo>
                  <a:close/>
                  <a:moveTo>
                    <a:pt x="220" y="85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0" y="86"/>
                    <a:pt x="231" y="86"/>
                    <a:pt x="231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20" y="86"/>
                    <a:pt x="220" y="86"/>
                    <a:pt x="220" y="85"/>
                  </a:cubicBezTo>
                  <a:close/>
                  <a:moveTo>
                    <a:pt x="220" y="80"/>
                  </a:moveTo>
                  <a:cubicBezTo>
                    <a:pt x="221" y="77"/>
                    <a:pt x="221" y="77"/>
                    <a:pt x="221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25" y="80"/>
                    <a:pt x="225" y="80"/>
                    <a:pt x="225" y="80"/>
                  </a:cubicBezTo>
                  <a:lnTo>
                    <a:pt x="220" y="80"/>
                  </a:lnTo>
                  <a:close/>
                  <a:moveTo>
                    <a:pt x="225" y="80"/>
                  </a:moveTo>
                  <a:cubicBezTo>
                    <a:pt x="225" y="77"/>
                    <a:pt x="225" y="77"/>
                    <a:pt x="225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31" y="80"/>
                    <a:pt x="231" y="80"/>
                    <a:pt x="231" y="80"/>
                  </a:cubicBezTo>
                  <a:lnTo>
                    <a:pt x="225" y="80"/>
                  </a:lnTo>
                  <a:close/>
                  <a:moveTo>
                    <a:pt x="269" y="79"/>
                  </a:moveTo>
                  <a:cubicBezTo>
                    <a:pt x="269" y="79"/>
                    <a:pt x="269" y="79"/>
                    <a:pt x="269" y="79"/>
                  </a:cubicBezTo>
                  <a:cubicBezTo>
                    <a:pt x="259" y="84"/>
                    <a:pt x="250" y="86"/>
                    <a:pt x="247" y="87"/>
                  </a:cubicBezTo>
                  <a:cubicBezTo>
                    <a:pt x="234" y="87"/>
                    <a:pt x="234" y="87"/>
                    <a:pt x="234" y="87"/>
                  </a:cubicBezTo>
                  <a:cubicBezTo>
                    <a:pt x="234" y="86"/>
                    <a:pt x="235" y="86"/>
                    <a:pt x="235" y="85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83"/>
                    <a:pt x="237" y="83"/>
                    <a:pt x="237" y="83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5" y="80"/>
                    <a:pt x="215" y="80"/>
                    <a:pt x="215" y="80"/>
                  </a:cubicBezTo>
                  <a:cubicBezTo>
                    <a:pt x="215" y="81"/>
                    <a:pt x="215" y="81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6" y="85"/>
                    <a:pt x="216" y="85"/>
                    <a:pt x="216" y="85"/>
                  </a:cubicBezTo>
                  <a:cubicBezTo>
                    <a:pt x="216" y="86"/>
                    <a:pt x="216" y="86"/>
                    <a:pt x="217" y="87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69" y="69"/>
                    <a:pt x="269" y="69"/>
                    <a:pt x="269" y="69"/>
                  </a:cubicBezTo>
                  <a:lnTo>
                    <a:pt x="269" y="79"/>
                  </a:lnTo>
                  <a:close/>
                  <a:moveTo>
                    <a:pt x="269" y="52"/>
                  </a:moveTo>
                  <a:cubicBezTo>
                    <a:pt x="269" y="52"/>
                    <a:pt x="269" y="52"/>
                    <a:pt x="269" y="52"/>
                  </a:cubicBezTo>
                  <a:cubicBezTo>
                    <a:pt x="258" y="58"/>
                    <a:pt x="249" y="60"/>
                    <a:pt x="247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69" y="42"/>
                    <a:pt x="269" y="42"/>
                    <a:pt x="269" y="42"/>
                  </a:cubicBezTo>
                  <a:lnTo>
                    <a:pt x="269" y="52"/>
                  </a:lnTo>
                  <a:close/>
                  <a:moveTo>
                    <a:pt x="342" y="141"/>
                  </a:moveTo>
                  <a:cubicBezTo>
                    <a:pt x="308" y="141"/>
                    <a:pt x="308" y="141"/>
                    <a:pt x="308" y="141"/>
                  </a:cubicBezTo>
                  <a:cubicBezTo>
                    <a:pt x="308" y="124"/>
                    <a:pt x="308" y="124"/>
                    <a:pt x="308" y="124"/>
                  </a:cubicBezTo>
                  <a:cubicBezTo>
                    <a:pt x="342" y="124"/>
                    <a:pt x="342" y="124"/>
                    <a:pt x="342" y="124"/>
                  </a:cubicBezTo>
                  <a:lnTo>
                    <a:pt x="342" y="141"/>
                  </a:lnTo>
                  <a:close/>
                  <a:moveTo>
                    <a:pt x="342" y="114"/>
                  </a:moveTo>
                  <a:cubicBezTo>
                    <a:pt x="308" y="114"/>
                    <a:pt x="308" y="114"/>
                    <a:pt x="308" y="114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42" y="96"/>
                    <a:pt x="342" y="96"/>
                    <a:pt x="342" y="96"/>
                  </a:cubicBezTo>
                  <a:lnTo>
                    <a:pt x="342" y="114"/>
                  </a:lnTo>
                  <a:close/>
                  <a:moveTo>
                    <a:pt x="342" y="87"/>
                  </a:moveTo>
                  <a:cubicBezTo>
                    <a:pt x="308" y="87"/>
                    <a:pt x="308" y="87"/>
                    <a:pt x="308" y="87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42" y="69"/>
                    <a:pt x="342" y="69"/>
                    <a:pt x="342" y="69"/>
                  </a:cubicBezTo>
                  <a:lnTo>
                    <a:pt x="342" y="87"/>
                  </a:lnTo>
                  <a:close/>
                  <a:moveTo>
                    <a:pt x="342" y="60"/>
                  </a:moveTo>
                  <a:cubicBezTo>
                    <a:pt x="308" y="60"/>
                    <a:pt x="308" y="60"/>
                    <a:pt x="308" y="60"/>
                  </a:cubicBezTo>
                  <a:cubicBezTo>
                    <a:pt x="308" y="42"/>
                    <a:pt x="308" y="42"/>
                    <a:pt x="308" y="42"/>
                  </a:cubicBezTo>
                  <a:cubicBezTo>
                    <a:pt x="342" y="42"/>
                    <a:pt x="342" y="42"/>
                    <a:pt x="342" y="42"/>
                  </a:cubicBezTo>
                  <a:lnTo>
                    <a:pt x="342" y="6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2" name="Freeform 52"/>
            <p:cNvSpPr>
              <a:spLocks noEditPoints="1"/>
            </p:cNvSpPr>
            <p:nvPr/>
          </p:nvSpPr>
          <p:spPr bwMode="auto">
            <a:xfrm>
              <a:off x="1824037" y="3894138"/>
              <a:ext cx="436563" cy="612775"/>
            </a:xfrm>
            <a:custGeom>
              <a:avLst/>
              <a:gdLst>
                <a:gd name="T0" fmla="*/ 114 w 116"/>
                <a:gd name="T1" fmla="*/ 26 h 163"/>
                <a:gd name="T2" fmla="*/ 100 w 116"/>
                <a:gd name="T3" fmla="*/ 15 h 163"/>
                <a:gd name="T4" fmla="*/ 86 w 116"/>
                <a:gd name="T5" fmla="*/ 26 h 163"/>
                <a:gd name="T6" fmla="*/ 84 w 116"/>
                <a:gd name="T7" fmla="*/ 0 h 163"/>
                <a:gd name="T8" fmla="*/ 84 w 116"/>
                <a:gd name="T9" fmla="*/ 76 h 163"/>
                <a:gd name="T10" fmla="*/ 58 w 116"/>
                <a:gd name="T11" fmla="*/ 57 h 163"/>
                <a:gd name="T12" fmla="*/ 58 w 116"/>
                <a:gd name="T13" fmla="*/ 54 h 163"/>
                <a:gd name="T14" fmla="*/ 59 w 116"/>
                <a:gd name="T15" fmla="*/ 53 h 163"/>
                <a:gd name="T16" fmla="*/ 60 w 116"/>
                <a:gd name="T17" fmla="*/ 53 h 163"/>
                <a:gd name="T18" fmla="*/ 60 w 116"/>
                <a:gd name="T19" fmla="*/ 53 h 163"/>
                <a:gd name="T20" fmla="*/ 59 w 116"/>
                <a:gd name="T21" fmla="*/ 53 h 163"/>
                <a:gd name="T22" fmla="*/ 58 w 116"/>
                <a:gd name="T23" fmla="*/ 52 h 163"/>
                <a:gd name="T24" fmla="*/ 58 w 116"/>
                <a:gd name="T25" fmla="*/ 51 h 163"/>
                <a:gd name="T26" fmla="*/ 58 w 116"/>
                <a:gd name="T27" fmla="*/ 51 h 163"/>
                <a:gd name="T28" fmla="*/ 58 w 116"/>
                <a:gd name="T29" fmla="*/ 52 h 163"/>
                <a:gd name="T30" fmla="*/ 57 w 116"/>
                <a:gd name="T31" fmla="*/ 53 h 163"/>
                <a:gd name="T32" fmla="*/ 56 w 116"/>
                <a:gd name="T33" fmla="*/ 53 h 163"/>
                <a:gd name="T34" fmla="*/ 56 w 116"/>
                <a:gd name="T35" fmla="*/ 53 h 163"/>
                <a:gd name="T36" fmla="*/ 57 w 116"/>
                <a:gd name="T37" fmla="*/ 53 h 163"/>
                <a:gd name="T38" fmla="*/ 58 w 116"/>
                <a:gd name="T39" fmla="*/ 54 h 163"/>
                <a:gd name="T40" fmla="*/ 58 w 116"/>
                <a:gd name="T41" fmla="*/ 57 h 163"/>
                <a:gd name="T42" fmla="*/ 32 w 116"/>
                <a:gd name="T43" fmla="*/ 76 h 163"/>
                <a:gd name="T44" fmla="*/ 32 w 116"/>
                <a:gd name="T45" fmla="*/ 0 h 163"/>
                <a:gd name="T46" fmla="*/ 30 w 116"/>
                <a:gd name="T47" fmla="*/ 26 h 163"/>
                <a:gd name="T48" fmla="*/ 16 w 116"/>
                <a:gd name="T49" fmla="*/ 15 h 163"/>
                <a:gd name="T50" fmla="*/ 2 w 116"/>
                <a:gd name="T51" fmla="*/ 26 h 163"/>
                <a:gd name="T52" fmla="*/ 0 w 116"/>
                <a:gd name="T53" fmla="*/ 0 h 163"/>
                <a:gd name="T54" fmla="*/ 0 w 116"/>
                <a:gd name="T55" fmla="*/ 163 h 163"/>
                <a:gd name="T56" fmla="*/ 116 w 116"/>
                <a:gd name="T57" fmla="*/ 163 h 163"/>
                <a:gd name="T58" fmla="*/ 116 w 116"/>
                <a:gd name="T59" fmla="*/ 0 h 163"/>
                <a:gd name="T60" fmla="*/ 114 w 116"/>
                <a:gd name="T61" fmla="*/ 26 h 163"/>
                <a:gd name="T62" fmla="*/ 58 w 116"/>
                <a:gd name="T63" fmla="*/ 52 h 163"/>
                <a:gd name="T64" fmla="*/ 59 w 116"/>
                <a:gd name="T65" fmla="*/ 53 h 163"/>
                <a:gd name="T66" fmla="*/ 58 w 116"/>
                <a:gd name="T67" fmla="*/ 53 h 163"/>
                <a:gd name="T68" fmla="*/ 58 w 116"/>
                <a:gd name="T69" fmla="*/ 52 h 163"/>
                <a:gd name="T70" fmla="*/ 58 w 116"/>
                <a:gd name="T71" fmla="*/ 53 h 163"/>
                <a:gd name="T72" fmla="*/ 59 w 116"/>
                <a:gd name="T73" fmla="*/ 53 h 163"/>
                <a:gd name="T74" fmla="*/ 58 w 116"/>
                <a:gd name="T75" fmla="*/ 54 h 163"/>
                <a:gd name="T76" fmla="*/ 58 w 116"/>
                <a:gd name="T77" fmla="*/ 53 h 163"/>
                <a:gd name="T78" fmla="*/ 58 w 116"/>
                <a:gd name="T79" fmla="*/ 52 h 163"/>
                <a:gd name="T80" fmla="*/ 58 w 116"/>
                <a:gd name="T81" fmla="*/ 53 h 163"/>
                <a:gd name="T82" fmla="*/ 57 w 116"/>
                <a:gd name="T83" fmla="*/ 53 h 163"/>
                <a:gd name="T84" fmla="*/ 58 w 116"/>
                <a:gd name="T85" fmla="*/ 52 h 163"/>
                <a:gd name="T86" fmla="*/ 57 w 116"/>
                <a:gd name="T87" fmla="*/ 53 h 163"/>
                <a:gd name="T88" fmla="*/ 58 w 116"/>
                <a:gd name="T89" fmla="*/ 53 h 163"/>
                <a:gd name="T90" fmla="*/ 58 w 116"/>
                <a:gd name="T91" fmla="*/ 54 h 163"/>
                <a:gd name="T92" fmla="*/ 57 w 116"/>
                <a:gd name="T93" fmla="*/ 5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" h="163">
                  <a:moveTo>
                    <a:pt x="114" y="26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9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7" y="52"/>
                    <a:pt x="57" y="52"/>
                    <a:pt x="57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4"/>
                    <a:pt x="57" y="54"/>
                    <a:pt x="58" y="54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4" y="26"/>
                  </a:lnTo>
                  <a:close/>
                  <a:moveTo>
                    <a:pt x="58" y="52"/>
                  </a:moveTo>
                  <a:cubicBezTo>
                    <a:pt x="59" y="52"/>
                    <a:pt x="59" y="52"/>
                    <a:pt x="59" y="53"/>
                  </a:cubicBezTo>
                  <a:cubicBezTo>
                    <a:pt x="58" y="53"/>
                    <a:pt x="58" y="53"/>
                    <a:pt x="58" y="53"/>
                  </a:cubicBezTo>
                  <a:lnTo>
                    <a:pt x="58" y="52"/>
                  </a:lnTo>
                  <a:close/>
                  <a:moveTo>
                    <a:pt x="58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3"/>
                    <a:pt x="59" y="53"/>
                    <a:pt x="58" y="54"/>
                  </a:cubicBezTo>
                  <a:lnTo>
                    <a:pt x="58" y="53"/>
                  </a:lnTo>
                  <a:close/>
                  <a:moveTo>
                    <a:pt x="58" y="52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2"/>
                    <a:pt x="57" y="52"/>
                    <a:pt x="58" y="52"/>
                  </a:cubicBezTo>
                  <a:close/>
                  <a:moveTo>
                    <a:pt x="57" y="53"/>
                  </a:moveTo>
                  <a:cubicBezTo>
                    <a:pt x="58" y="53"/>
                    <a:pt x="58" y="53"/>
                    <a:pt x="58" y="53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7" y="53"/>
                    <a:pt x="57" y="53"/>
                    <a:pt x="57" y="53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3" name="Freeform 53"/>
            <p:cNvSpPr/>
            <p:nvPr/>
          </p:nvSpPr>
          <p:spPr bwMode="auto">
            <a:xfrm>
              <a:off x="4397375" y="4089401"/>
              <a:ext cx="798513" cy="417513"/>
            </a:xfrm>
            <a:custGeom>
              <a:avLst/>
              <a:gdLst>
                <a:gd name="T0" fmla="*/ 54 w 213"/>
                <a:gd name="T1" fmla="*/ 111 h 111"/>
                <a:gd name="T2" fmla="*/ 54 w 213"/>
                <a:gd name="T3" fmla="*/ 107 h 111"/>
                <a:gd name="T4" fmla="*/ 59 w 213"/>
                <a:gd name="T5" fmla="*/ 107 h 111"/>
                <a:gd name="T6" fmla="*/ 59 w 213"/>
                <a:gd name="T7" fmla="*/ 82 h 111"/>
                <a:gd name="T8" fmla="*/ 57 w 213"/>
                <a:gd name="T9" fmla="*/ 82 h 111"/>
                <a:gd name="T10" fmla="*/ 57 w 213"/>
                <a:gd name="T11" fmla="*/ 70 h 111"/>
                <a:gd name="T12" fmla="*/ 0 w 213"/>
                <a:gd name="T13" fmla="*/ 56 h 111"/>
                <a:gd name="T14" fmla="*/ 0 w 213"/>
                <a:gd name="T15" fmla="*/ 52 h 111"/>
                <a:gd name="T16" fmla="*/ 53 w 213"/>
                <a:gd name="T17" fmla="*/ 47 h 111"/>
                <a:gd name="T18" fmla="*/ 49 w 213"/>
                <a:gd name="T19" fmla="*/ 47 h 111"/>
                <a:gd name="T20" fmla="*/ 49 w 213"/>
                <a:gd name="T21" fmla="*/ 45 h 111"/>
                <a:gd name="T22" fmla="*/ 53 w 213"/>
                <a:gd name="T23" fmla="*/ 45 h 111"/>
                <a:gd name="T24" fmla="*/ 53 w 213"/>
                <a:gd name="T25" fmla="*/ 37 h 111"/>
                <a:gd name="T26" fmla="*/ 67 w 213"/>
                <a:gd name="T27" fmla="*/ 37 h 111"/>
                <a:gd name="T28" fmla="*/ 67 w 213"/>
                <a:gd name="T29" fmla="*/ 32 h 111"/>
                <a:gd name="T30" fmla="*/ 10 w 213"/>
                <a:gd name="T31" fmla="*/ 19 h 111"/>
                <a:gd name="T32" fmla="*/ 10 w 213"/>
                <a:gd name="T33" fmla="*/ 15 h 111"/>
                <a:gd name="T34" fmla="*/ 63 w 213"/>
                <a:gd name="T35" fmla="*/ 5 h 111"/>
                <a:gd name="T36" fmla="*/ 59 w 213"/>
                <a:gd name="T37" fmla="*/ 3 h 111"/>
                <a:gd name="T38" fmla="*/ 59 w 213"/>
                <a:gd name="T39" fmla="*/ 0 h 111"/>
                <a:gd name="T40" fmla="*/ 96 w 213"/>
                <a:gd name="T41" fmla="*/ 3 h 111"/>
                <a:gd name="T42" fmla="*/ 118 w 213"/>
                <a:gd name="T43" fmla="*/ 3 h 111"/>
                <a:gd name="T44" fmla="*/ 154 w 213"/>
                <a:gd name="T45" fmla="*/ 0 h 111"/>
                <a:gd name="T46" fmla="*/ 154 w 213"/>
                <a:gd name="T47" fmla="*/ 3 h 111"/>
                <a:gd name="T48" fmla="*/ 151 w 213"/>
                <a:gd name="T49" fmla="*/ 5 h 111"/>
                <a:gd name="T50" fmla="*/ 203 w 213"/>
                <a:gd name="T51" fmla="*/ 15 h 111"/>
                <a:gd name="T52" fmla="*/ 203 w 213"/>
                <a:gd name="T53" fmla="*/ 19 h 111"/>
                <a:gd name="T54" fmla="*/ 147 w 213"/>
                <a:gd name="T55" fmla="*/ 32 h 111"/>
                <a:gd name="T56" fmla="*/ 147 w 213"/>
                <a:gd name="T57" fmla="*/ 37 h 111"/>
                <a:gd name="T58" fmla="*/ 160 w 213"/>
                <a:gd name="T59" fmla="*/ 37 h 111"/>
                <a:gd name="T60" fmla="*/ 160 w 213"/>
                <a:gd name="T61" fmla="*/ 45 h 111"/>
                <a:gd name="T62" fmla="*/ 164 w 213"/>
                <a:gd name="T63" fmla="*/ 45 h 111"/>
                <a:gd name="T64" fmla="*/ 164 w 213"/>
                <a:gd name="T65" fmla="*/ 47 h 111"/>
                <a:gd name="T66" fmla="*/ 160 w 213"/>
                <a:gd name="T67" fmla="*/ 47 h 111"/>
                <a:gd name="T68" fmla="*/ 213 w 213"/>
                <a:gd name="T69" fmla="*/ 52 h 111"/>
                <a:gd name="T70" fmla="*/ 213 w 213"/>
                <a:gd name="T71" fmla="*/ 56 h 111"/>
                <a:gd name="T72" fmla="*/ 157 w 213"/>
                <a:gd name="T73" fmla="*/ 70 h 111"/>
                <a:gd name="T74" fmla="*/ 157 w 213"/>
                <a:gd name="T75" fmla="*/ 82 h 111"/>
                <a:gd name="T76" fmla="*/ 154 w 213"/>
                <a:gd name="T77" fmla="*/ 82 h 111"/>
                <a:gd name="T78" fmla="*/ 154 w 213"/>
                <a:gd name="T79" fmla="*/ 107 h 111"/>
                <a:gd name="T80" fmla="*/ 159 w 213"/>
                <a:gd name="T81" fmla="*/ 107 h 111"/>
                <a:gd name="T82" fmla="*/ 159 w 213"/>
                <a:gd name="T83" fmla="*/ 111 h 111"/>
                <a:gd name="T84" fmla="*/ 54 w 213"/>
                <a:gd name="T8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3" h="111">
                  <a:moveTo>
                    <a:pt x="54" y="111"/>
                  </a:moveTo>
                  <a:cubicBezTo>
                    <a:pt x="54" y="107"/>
                    <a:pt x="54" y="107"/>
                    <a:pt x="54" y="107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2" y="67"/>
                    <a:pt x="0" y="5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46" y="58"/>
                    <a:pt x="53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2"/>
                    <a:pt x="12" y="30"/>
                    <a:pt x="10" y="1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56" y="16"/>
                    <a:pt x="63" y="5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1"/>
                    <a:pt x="76" y="3"/>
                    <a:pt x="96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37" y="3"/>
                    <a:pt x="152" y="1"/>
                    <a:pt x="154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16"/>
                    <a:pt x="203" y="15"/>
                    <a:pt x="203" y="15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30"/>
                    <a:pt x="147" y="32"/>
                    <a:pt x="147" y="32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7" y="58"/>
                    <a:pt x="213" y="52"/>
                    <a:pt x="213" y="52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1" y="67"/>
                    <a:pt x="157" y="70"/>
                    <a:pt x="157" y="70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4" y="82"/>
                    <a:pt x="154" y="82"/>
                    <a:pt x="154" y="82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9" y="111"/>
                    <a:pt x="159" y="111"/>
                    <a:pt x="159" y="111"/>
                  </a:cubicBezTo>
                  <a:lnTo>
                    <a:pt x="54" y="1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4" name="Freeform 54"/>
            <p:cNvSpPr/>
            <p:nvPr/>
          </p:nvSpPr>
          <p:spPr bwMode="auto">
            <a:xfrm>
              <a:off x="6022975" y="3979863"/>
              <a:ext cx="544513" cy="527050"/>
            </a:xfrm>
            <a:custGeom>
              <a:avLst/>
              <a:gdLst>
                <a:gd name="T0" fmla="*/ 142 w 145"/>
                <a:gd name="T1" fmla="*/ 49 h 140"/>
                <a:gd name="T2" fmla="*/ 142 w 145"/>
                <a:gd name="T3" fmla="*/ 16 h 140"/>
                <a:gd name="T4" fmla="*/ 139 w 145"/>
                <a:gd name="T5" fmla="*/ 16 h 140"/>
                <a:gd name="T6" fmla="*/ 123 w 145"/>
                <a:gd name="T7" fmla="*/ 0 h 140"/>
                <a:gd name="T8" fmla="*/ 107 w 145"/>
                <a:gd name="T9" fmla="*/ 16 h 140"/>
                <a:gd name="T10" fmla="*/ 103 w 145"/>
                <a:gd name="T11" fmla="*/ 16 h 140"/>
                <a:gd name="T12" fmla="*/ 103 w 145"/>
                <a:gd name="T13" fmla="*/ 49 h 140"/>
                <a:gd name="T14" fmla="*/ 93 w 145"/>
                <a:gd name="T15" fmla="*/ 49 h 140"/>
                <a:gd name="T16" fmla="*/ 93 w 145"/>
                <a:gd name="T17" fmla="*/ 16 h 140"/>
                <a:gd name="T18" fmla="*/ 89 w 145"/>
                <a:gd name="T19" fmla="*/ 16 h 140"/>
                <a:gd name="T20" fmla="*/ 73 w 145"/>
                <a:gd name="T21" fmla="*/ 0 h 140"/>
                <a:gd name="T22" fmla="*/ 57 w 145"/>
                <a:gd name="T23" fmla="*/ 16 h 140"/>
                <a:gd name="T24" fmla="*/ 54 w 145"/>
                <a:gd name="T25" fmla="*/ 16 h 140"/>
                <a:gd name="T26" fmla="*/ 54 w 145"/>
                <a:gd name="T27" fmla="*/ 49 h 140"/>
                <a:gd name="T28" fmla="*/ 41 w 145"/>
                <a:gd name="T29" fmla="*/ 49 h 140"/>
                <a:gd name="T30" fmla="*/ 41 w 145"/>
                <a:gd name="T31" fmla="*/ 16 h 140"/>
                <a:gd name="T32" fmla="*/ 38 w 145"/>
                <a:gd name="T33" fmla="*/ 16 h 140"/>
                <a:gd name="T34" fmla="*/ 22 w 145"/>
                <a:gd name="T35" fmla="*/ 0 h 140"/>
                <a:gd name="T36" fmla="*/ 6 w 145"/>
                <a:gd name="T37" fmla="*/ 16 h 140"/>
                <a:gd name="T38" fmla="*/ 3 w 145"/>
                <a:gd name="T39" fmla="*/ 16 h 140"/>
                <a:gd name="T40" fmla="*/ 3 w 145"/>
                <a:gd name="T41" fmla="*/ 49 h 140"/>
                <a:gd name="T42" fmla="*/ 0 w 145"/>
                <a:gd name="T43" fmla="*/ 49 h 140"/>
                <a:gd name="T44" fmla="*/ 0 w 145"/>
                <a:gd name="T45" fmla="*/ 140 h 140"/>
                <a:gd name="T46" fmla="*/ 145 w 145"/>
                <a:gd name="T47" fmla="*/ 140 h 140"/>
                <a:gd name="T48" fmla="*/ 145 w 145"/>
                <a:gd name="T49" fmla="*/ 49 h 140"/>
                <a:gd name="T50" fmla="*/ 142 w 145"/>
                <a:gd name="T51" fmla="*/ 4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40">
                  <a:moveTo>
                    <a:pt x="142" y="49"/>
                  </a:moveTo>
                  <a:cubicBezTo>
                    <a:pt x="142" y="16"/>
                    <a:pt x="142" y="16"/>
                    <a:pt x="142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8" y="7"/>
                    <a:pt x="131" y="0"/>
                    <a:pt x="123" y="0"/>
                  </a:cubicBezTo>
                  <a:cubicBezTo>
                    <a:pt x="114" y="0"/>
                    <a:pt x="107" y="7"/>
                    <a:pt x="107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7"/>
                    <a:pt x="82" y="0"/>
                    <a:pt x="73" y="0"/>
                  </a:cubicBezTo>
                  <a:cubicBezTo>
                    <a:pt x="65" y="0"/>
                    <a:pt x="58" y="7"/>
                    <a:pt x="57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ubicBezTo>
                    <a:pt x="13" y="0"/>
                    <a:pt x="6" y="7"/>
                    <a:pt x="6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49"/>
                    <a:pt x="145" y="49"/>
                    <a:pt x="145" y="49"/>
                  </a:cubicBezTo>
                  <a:lnTo>
                    <a:pt x="142" y="49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339195" y="766292"/>
            <a:ext cx="3716152" cy="461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339195" y="2377431"/>
            <a:ext cx="3716152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339195" y="3183000"/>
            <a:ext cx="3716152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339195" y="1571860"/>
            <a:ext cx="4532048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solidFill>
                  <a:schemeClr val="bg1">
                    <a:lumMod val="95000"/>
                  </a:schemeClr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defRPr>
            </a:lvl1pPr>
          </a:lstStyle>
          <a:p>
            <a:pPr defTabSz="914400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939806" y="1760336"/>
            <a:ext cx="112247" cy="84818"/>
            <a:chOff x="939927" y="1758919"/>
            <a:chExt cx="112262" cy="84798"/>
          </a:xfrm>
        </p:grpSpPr>
        <p:sp>
          <p:nvSpPr>
            <p:cNvPr id="65" name="等腰三角形 64"/>
            <p:cNvSpPr/>
            <p:nvPr/>
          </p:nvSpPr>
          <p:spPr>
            <a:xfrm rot="5400000">
              <a:off x="973239" y="1764767"/>
              <a:ext cx="84798" cy="73102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等腰三角形 65"/>
            <p:cNvSpPr/>
            <p:nvPr/>
          </p:nvSpPr>
          <p:spPr>
            <a:xfrm rot="5400000">
              <a:off x="934079" y="1764767"/>
              <a:ext cx="84798" cy="73102"/>
            </a:xfrm>
            <a:prstGeom prst="triangle">
              <a:avLst/>
            </a:prstGeom>
            <a:solidFill>
              <a:srgbClr val="005F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srgbClr val="72BF4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4426</Words>
  <Application>WPS 演示</Application>
  <PresentationFormat>自定义</PresentationFormat>
  <Paragraphs>488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方正兰亭中黑_GBK</vt:lpstr>
      <vt:lpstr>Arial Unicode MS</vt:lpstr>
      <vt:lpstr>Calibri</vt:lpstr>
      <vt:lpstr>方正正准黑简体</vt:lpstr>
      <vt:lpstr>Kozuka Gothic Pro B</vt:lpstr>
      <vt:lpstr>方正兰亭刊黑_GBK</vt:lpstr>
      <vt:lpstr>Calibri Light</vt:lpstr>
      <vt:lpstr>Segoe UI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2015-04-01T09:16:00Z</dcterms:created>
  <dcterms:modified xsi:type="dcterms:W3CDTF">2018-08-28T03:04:21Z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